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globaltennisnetwork.com/tennis-leagues/leagues/tennis-ladder-page/registerPage/11190-mixed-s-singles-2-0-to-4-0-tennis-ladd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52BC5-4A62-4D4B-941D-7670D39C9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784" y="128521"/>
            <a:ext cx="11132280" cy="928397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err="1">
                <a:latin typeface="Abadi" panose="020B0604020202020204" pitchFamily="34" charset="0"/>
              </a:rPr>
              <a:t>Lkn</a:t>
            </a:r>
            <a:r>
              <a:rPr lang="en-US" dirty="0">
                <a:latin typeface="Abadi" panose="020B0604020202020204" pitchFamily="34" charset="0"/>
              </a:rPr>
              <a:t> open </a:t>
            </a:r>
            <a:r>
              <a:rPr lang="en-US">
                <a:latin typeface="Abadi" panose="020B0604020202020204" pitchFamily="34" charset="0"/>
              </a:rPr>
              <a:t>Tennis ladder</a:t>
            </a:r>
            <a:endParaRPr lang="en-US" dirty="0">
              <a:latin typeface="Abadi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7E6E6-4CFE-43DB-AAE3-6A856048B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968" y="1185697"/>
            <a:ext cx="5234136" cy="12554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Ladies and gentlemen of all skill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100% Free. No sign up fees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Prizes will be awarded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94468-605C-463D-8072-CA25B6B4E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68" y="2369976"/>
            <a:ext cx="6863288" cy="220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41B473-E075-49C2-AEAE-B96D5C854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585" y="1145247"/>
            <a:ext cx="3972479" cy="12959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C6E94F-3061-434D-91A7-20778533F061}"/>
              </a:ext>
            </a:extLst>
          </p:cNvPr>
          <p:cNvSpPr txBox="1"/>
          <p:nvPr/>
        </p:nvSpPr>
        <p:spPr>
          <a:xfrm>
            <a:off x="391784" y="4826372"/>
            <a:ext cx="11216170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do I register for this ladder?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You can go directly to the ladder's registration page to sign up (link below).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https://www.globaltennisnetwork.com/tennis-leagues/leagues/tennis-ladder-page/registerPage/11190-mixed-s-singles-2-0-to-4-0-tennis-ladder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3EA065-6A08-4E15-BD40-54591F942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1585" y="2617854"/>
            <a:ext cx="2674766" cy="1958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475456-AFED-42E3-9B4E-628AFE91F5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527" y="2617854"/>
            <a:ext cx="1183537" cy="1958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06F3D5-BBFB-4A04-8017-E73064D9E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521" y="1150262"/>
            <a:ext cx="1072735" cy="1136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433999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</TotalTime>
  <Words>64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Abadi</vt:lpstr>
      <vt:lpstr>Arial</vt:lpstr>
      <vt:lpstr>Century Gothic</vt:lpstr>
      <vt:lpstr>Wingdings 3</vt:lpstr>
      <vt:lpstr>Slice</vt:lpstr>
      <vt:lpstr>Lkn open Tennis ladder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Neighborhood Tennis ladder</dc:title>
  <dc:creator>Dunn, Ben</dc:creator>
  <cp:lastModifiedBy>Dunn, Ben</cp:lastModifiedBy>
  <cp:revision>5</cp:revision>
  <dcterms:created xsi:type="dcterms:W3CDTF">2020-07-10T17:13:27Z</dcterms:created>
  <dcterms:modified xsi:type="dcterms:W3CDTF">2020-07-10T17:40:07Z</dcterms:modified>
</cp:coreProperties>
</file>