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0F2B22-99DA-4607-B343-B80B188A1F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293162-98F5-4035-9B80-6E354ACE2F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A4D67-6DE1-4445-88E7-C91C09CBFCE3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FB5144-136F-4EDB-B743-068DDE29D0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257F6F-BCF6-4D45-A9A4-34B4ED93C5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1BD10-35D8-41DF-8F8E-D39C1DCBF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06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4E013-054E-4956-B1E1-E2BE0791DA4A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050D6-65B7-4DCD-9781-EA18A3578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0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3C9CB-4C71-49B8-960D-1A8DA7E5F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D86752-BF3D-4B18-A4E4-B9EAB2296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3F651-F6BF-4C45-92A6-C4838600A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23E8-FDCA-43B1-B2BB-27E8174C660C}" type="datetime1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960FE-E336-41B6-B6E2-50B8214D0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13CA2-CABC-431C-93AF-C0E552C9D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7F9E-249C-49C9-8E0B-3DECB610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3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BE0B-0AC0-4FD9-9903-7EF3F7B0F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E485F2-E4EB-4D73-82FB-388DDEAF4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6872F-EDAA-449A-9BDD-85DF77F89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A86D-48F0-43CA-8B68-963A171CB192}" type="datetime1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555C0-C2A5-4EB2-9BA4-0C4010206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FF2BB-69C9-4324-967A-641004596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7F9E-249C-49C9-8E0B-3DECB610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4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69570B-6D5A-4A3D-8173-869D8AE304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F37745-ADE0-433B-A6F5-B1612588E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63EB2-E711-49A5-9E69-ABF29645C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58AF-9EAE-4059-A6DD-8D9594C3E8C0}" type="datetime1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F91B5-73E7-4C7B-9653-1AF7DC74A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D3122-97CF-4C1F-B948-836E73F7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7F9E-249C-49C9-8E0B-3DECB610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E97BD-781A-4DA1-AA71-437ECCA1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DF1BB-1413-4D85-A0F0-47D9FB18A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A001E-00A4-46D4-A7CC-5F9FE8F89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5D18-DD29-42F8-BC16-F4697D0484C7}" type="datetime1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E2882-6DEE-42E9-8EE1-2C7BB3FBB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90F3E-A476-4479-B56D-A8A220E5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7F9E-249C-49C9-8E0B-3DECB610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8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C00C9-E759-4896-A99A-336550049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94381-B171-40F8-8355-893925E96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EF554-6674-412E-9F1D-81B2FC30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C2AF-7F82-404C-9C8A-43CF39907EBB}" type="datetime1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D782F-3141-4C93-BEA3-9CE01BBD7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5C9FE-193B-43B3-92A4-51BD6D18B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7F9E-249C-49C9-8E0B-3DECB610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8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979C-552B-4BC0-81CD-935507996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D2158-1564-4F71-B593-67A2EF8083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42394-C2C6-4C7C-9B24-996B15763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0DCC4-CC43-4478-A9A2-AC2B82E2C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6571-6B23-4AA3-84FB-B1AD190BC336}" type="datetime1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9497B-4C48-4135-B21C-10DF88A99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2B2AE-89A5-4B6A-B60E-50DCD8AAF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7F9E-249C-49C9-8E0B-3DECB610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4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1698-0A33-4034-A52E-F69669E5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B4821-5D12-4DBA-909D-948CE72E6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CAD11-EE4E-4350-9B01-C954B7309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59F8C4-9AD0-464D-AAC2-3023908840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C1D2B3-E502-41E9-B319-9CD5513067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19AF08-BE10-43BD-BB6A-903967353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69F6-AE92-4889-BDCE-EE7BA9E9E343}" type="datetime1">
              <a:rPr lang="en-US" smtClean="0"/>
              <a:t>7/27/2020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AAF3C2-1A78-40A0-9BE1-B281089D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D6BF32-E8A2-469F-AB33-7837A6E12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7F9E-249C-49C9-8E0B-3DECB610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19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17DBE-FDB5-4E32-9D5F-AB0839A84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DA8EDD-9273-48A9-8E50-BE076090A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D75B-9D34-4B5C-AEB4-DAC32F686A97}" type="datetime1">
              <a:rPr lang="en-US" smtClean="0"/>
              <a:t>7/27/2020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E4D725-F818-4EA9-B2DC-527D02A4A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604C5-F912-4C11-8F92-6417599A6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7F9E-249C-49C9-8E0B-3DECB610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9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662D50-A12E-4E60-A80B-3DEF00654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3F43-432A-46D0-8629-48D4F52D4267}" type="datetime1">
              <a:rPr lang="en-US" smtClean="0"/>
              <a:t>7/27/2020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717F33-DCFA-4E40-9C67-CB90251E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22579-DE35-4F63-BB10-B4986BE1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7F9E-249C-49C9-8E0B-3DECB610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1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36BEC-347F-4D08-B20B-A33BB0E1F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662A8-848D-48BF-A29A-D0F1D8CAD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701526-935F-41FF-BF2A-53EBEC88C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028FC-397B-4DB8-8B90-D2312F868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237A-C167-4E6D-B651-6448D2991DA6}" type="datetime1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D8137-377A-49C7-A5F6-F892AE136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6AEE6-7B63-4F91-BD73-82A3F7EBA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7F9E-249C-49C9-8E0B-3DECB610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9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8295A-F0AE-4D3A-9345-81FBEDA0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31315E-185A-477E-8435-649DBC2111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15604-5895-4B05-AAAE-55A533429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24D9D-F7D5-4661-9000-00FC6A868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331A-0FFD-4732-B7AC-E6C705673E6A}" type="datetime1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92E2F-FB39-4284-8027-1CF27492F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ABA0-FCAC-4B4D-A93E-ED61D1722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7F9E-249C-49C9-8E0B-3DECB610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4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EF474C-085E-47AD-AF9C-4906C2EDC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F47A1-D89A-4676-8ED5-C4DC8CACF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8AF72-29DA-40E7-91BF-ED7B0BD6F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3C052-CF81-43C0-98AE-CA4F6CA3DFA8}" type="datetime1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85B50-701B-415F-81CD-07C5B46AF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6976B-F26E-477C-B2C9-4B0C0C23A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27F9E-249C-49C9-8E0B-3DECB610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7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4">
                <a:lumMod val="60000"/>
                <a:lumOff val="40000"/>
              </a:schemeClr>
            </a:gs>
            <a:gs pos="20000">
              <a:schemeClr val="accent4"/>
            </a:gs>
            <a:gs pos="77000">
              <a:schemeClr val="accent2">
                <a:lumMod val="20000"/>
                <a:lumOff val="80000"/>
              </a:schemeClr>
            </a:gs>
            <a:gs pos="56000">
              <a:schemeClr val="accent4">
                <a:lumMod val="75000"/>
              </a:schemeClr>
            </a:gs>
            <a:gs pos="91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8" y="1549987"/>
            <a:ext cx="12192000" cy="5353051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F7C6438-52A4-4700-9081-30DD4A9BB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633" y="407292"/>
            <a:ext cx="2647311" cy="89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81999E-E4F8-4629-A385-15E69A3BA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ED577DC-DB1B-41E5-81C0-ED1718851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7F9E-249C-49C9-8E0B-3DECB61058B5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7840" y="717931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Black" panose="020B0A04020102020204" pitchFamily="34" charset="0"/>
              </a:rPr>
              <a:t>Our Fleet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31D4B-07F7-44E4-82AD-F90F98590FA9}"/>
              </a:ext>
            </a:extLst>
          </p:cNvPr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02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2">
                <a:lumMod val="40000"/>
                <a:lumOff val="60000"/>
              </a:schemeClr>
            </a:gs>
            <a:gs pos="20000">
              <a:schemeClr val="accent4"/>
            </a:gs>
            <a:gs pos="77000">
              <a:schemeClr val="accent2">
                <a:lumMod val="20000"/>
                <a:lumOff val="80000"/>
              </a:schemeClr>
            </a:gs>
            <a:gs pos="56000">
              <a:schemeClr val="accent2">
                <a:lumMod val="20000"/>
                <a:lumOff val="80000"/>
              </a:schemeClr>
            </a:gs>
            <a:gs pos="91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F7C6438-52A4-4700-9081-30DD4A9BB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633" y="407292"/>
            <a:ext cx="2647311" cy="89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A2706-4363-44F6-B8B1-EB7C7A53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7F9E-249C-49C9-8E0B-3DECB61058B5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62611"/>
            <a:ext cx="6106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Black" panose="020B0A04020102020204" pitchFamily="34" charset="0"/>
              </a:rPr>
              <a:t>Lincoln MKT Stretch Limo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9" y="1696215"/>
            <a:ext cx="5845363" cy="1876772"/>
          </a:xfrm>
          <a:prstGeom prst="rect">
            <a:avLst/>
          </a:prstGeom>
          <a:effectLst>
            <a:innerShdw blurRad="254000">
              <a:prstClr val="black"/>
            </a:innerShdw>
          </a:effectLst>
        </p:spPr>
      </p:pic>
      <p:pic>
        <p:nvPicPr>
          <p:cNvPr id="1028" name="Picture 4" descr="https://ahnyclimo.com/wp-content/uploads/2018/02/MKT_wht8PI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26" y="3895405"/>
            <a:ext cx="4861173" cy="2645595"/>
          </a:xfrm>
          <a:prstGeom prst="rect">
            <a:avLst/>
          </a:prstGeom>
          <a:noFill/>
          <a:effectLst>
            <a:innerShdw blurRad="254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158" y="1696215"/>
            <a:ext cx="5871082" cy="1876772"/>
          </a:xfrm>
          <a:prstGeom prst="rect">
            <a:avLst/>
          </a:prstGeom>
          <a:effectLst>
            <a:innerShdw blurRad="254000">
              <a:prstClr val="black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6794313" y="4086069"/>
            <a:ext cx="4700771" cy="22467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 Passengers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Black Leather Interior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Heated Seats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DVD Player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WI-FI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I-Phone Charger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Laptop Desk</a:t>
            </a:r>
          </a:p>
        </p:txBody>
      </p:sp>
    </p:spTree>
    <p:extLst>
      <p:ext uri="{BB962C8B-B14F-4D97-AF65-F5344CB8AC3E}">
        <p14:creationId xmlns:p14="http://schemas.microsoft.com/office/powerpoint/2010/main" val="2923257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2">
                <a:lumMod val="40000"/>
                <a:lumOff val="60000"/>
              </a:schemeClr>
            </a:gs>
            <a:gs pos="20000">
              <a:schemeClr val="accent4"/>
            </a:gs>
            <a:gs pos="77000">
              <a:schemeClr val="accent2">
                <a:lumMod val="20000"/>
                <a:lumOff val="80000"/>
              </a:schemeClr>
            </a:gs>
            <a:gs pos="56000">
              <a:schemeClr val="accent2">
                <a:lumMod val="20000"/>
                <a:lumOff val="80000"/>
              </a:schemeClr>
            </a:gs>
            <a:gs pos="91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F7C6438-52A4-4700-9081-30DD4A9BB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633" y="407292"/>
            <a:ext cx="2647311" cy="89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A2706-4363-44F6-B8B1-EB7C7A53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7F9E-249C-49C9-8E0B-3DECB61058B5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16390"/>
            <a:ext cx="6106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Black" panose="020B0A04020102020204" pitchFamily="34" charset="0"/>
              </a:rPr>
              <a:t>Ford Transit Vans &amp; Mercedes Benz Sprinters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34480" y="4866848"/>
            <a:ext cx="4892156" cy="16312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11-14 Passengers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Black Leather Interior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TV &amp; DVD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WI-FI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110V/USB Every Row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1653540"/>
            <a:ext cx="4497128" cy="2735580"/>
          </a:xfrm>
          <a:prstGeom prst="rect">
            <a:avLst/>
          </a:prstGeom>
          <a:effectLst>
            <a:innerShdw blurRad="254000">
              <a:prstClr val="black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480" y="1653539"/>
            <a:ext cx="4892156" cy="2735581"/>
          </a:xfrm>
          <a:prstGeom prst="rect">
            <a:avLst/>
          </a:prstGeom>
          <a:effectLst>
            <a:innerShdw blurRad="254000">
              <a:prstClr val="black"/>
            </a:innerShdw>
          </a:effectLst>
        </p:spPr>
      </p:pic>
      <p:pic>
        <p:nvPicPr>
          <p:cNvPr id="2052" name="Picture 4" descr="https://ahnyclimo.com/wp-content/uploads/2015/11/merced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4643437"/>
            <a:ext cx="4561546" cy="2078038"/>
          </a:xfrm>
          <a:prstGeom prst="rect">
            <a:avLst/>
          </a:prstGeom>
          <a:noFill/>
          <a:effectLst>
            <a:innerShdw blurRad="254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40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2">
                <a:lumMod val="40000"/>
                <a:lumOff val="60000"/>
              </a:schemeClr>
            </a:gs>
            <a:gs pos="20000">
              <a:schemeClr val="accent4"/>
            </a:gs>
            <a:gs pos="77000">
              <a:schemeClr val="accent2">
                <a:lumMod val="20000"/>
                <a:lumOff val="80000"/>
              </a:schemeClr>
            </a:gs>
            <a:gs pos="56000">
              <a:schemeClr val="accent2">
                <a:lumMod val="20000"/>
                <a:lumOff val="80000"/>
              </a:schemeClr>
            </a:gs>
            <a:gs pos="91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F7C6438-52A4-4700-9081-30DD4A9BB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633" y="407292"/>
            <a:ext cx="2647311" cy="89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316390"/>
            <a:ext cx="6106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 Black" panose="020B0A04020102020204" pitchFamily="34" charset="0"/>
              </a:rPr>
              <a:t>Grech</a:t>
            </a:r>
            <a:r>
              <a:rPr lang="en-US" sz="3200" b="1" dirty="0">
                <a:latin typeface="Arial Black" panose="020B0A04020102020204" pitchFamily="34" charset="0"/>
              </a:rPr>
              <a:t> Mini Bus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5436" y="5474473"/>
            <a:ext cx="5318404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DVD Player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WI-FI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LED Interior and Exterior Lighting</a:t>
            </a:r>
          </a:p>
        </p:txBody>
      </p:sp>
      <p:pic>
        <p:nvPicPr>
          <p:cNvPr id="3074" name="Picture 2" descr="https://ahnyclimo.com/wp-content/uploads/2018/03/450_front_view_low_r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7035"/>
            <a:ext cx="5132247" cy="3332163"/>
          </a:xfrm>
          <a:prstGeom prst="rect">
            <a:avLst/>
          </a:prstGeom>
          <a:noFill/>
          <a:effectLst>
            <a:innerShdw blurRad="254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hnyclimo.com/wp-content/uploads/2018/03/E450_pano_low_res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436" y="1697035"/>
            <a:ext cx="5425440" cy="3323143"/>
          </a:xfrm>
          <a:prstGeom prst="rect">
            <a:avLst/>
          </a:prstGeom>
          <a:noFill/>
          <a:effectLst>
            <a:innerShdw blurRad="254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" y="5474473"/>
            <a:ext cx="500959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23-24 Passengers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Black Leather Interior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Panoramic Front Viewing Window</a:t>
            </a:r>
          </a:p>
        </p:txBody>
      </p:sp>
    </p:spTree>
    <p:extLst>
      <p:ext uri="{BB962C8B-B14F-4D97-AF65-F5344CB8AC3E}">
        <p14:creationId xmlns:p14="http://schemas.microsoft.com/office/powerpoint/2010/main" val="1906605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2">
                <a:lumMod val="40000"/>
                <a:lumOff val="60000"/>
              </a:schemeClr>
            </a:gs>
            <a:gs pos="20000">
              <a:schemeClr val="accent4"/>
            </a:gs>
            <a:gs pos="77000">
              <a:schemeClr val="accent2">
                <a:lumMod val="20000"/>
                <a:lumOff val="80000"/>
              </a:schemeClr>
            </a:gs>
            <a:gs pos="56000">
              <a:schemeClr val="accent2">
                <a:lumMod val="20000"/>
                <a:lumOff val="80000"/>
              </a:schemeClr>
            </a:gs>
            <a:gs pos="91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F7C6438-52A4-4700-9081-30DD4A9BB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633" y="407292"/>
            <a:ext cx="2647311" cy="89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316390"/>
            <a:ext cx="6106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 Black" panose="020B0A04020102020204" pitchFamily="34" charset="0"/>
              </a:rPr>
              <a:t>Grech</a:t>
            </a:r>
            <a:r>
              <a:rPr lang="en-US" sz="3200" b="1" dirty="0">
                <a:latin typeface="Arial Black" panose="020B0A04020102020204" pitchFamily="34" charset="0"/>
              </a:rPr>
              <a:t> Mini Coaches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22912" y="5393968"/>
            <a:ext cx="5418847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DVD Player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WI-FI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LED Interior and Exterior Lighting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5280" y="5393968"/>
            <a:ext cx="5009592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38/40/41 Passengers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Black Leather Interior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Panoramic Front Viewing Window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" y="1729740"/>
            <a:ext cx="5386528" cy="3193002"/>
          </a:xfrm>
          <a:prstGeom prst="rect">
            <a:avLst/>
          </a:prstGeom>
          <a:effectLst>
            <a:innerShdw blurRad="254000">
              <a:prstClr val="black"/>
            </a:innerShdw>
          </a:effectLst>
        </p:spPr>
      </p:pic>
      <p:pic>
        <p:nvPicPr>
          <p:cNvPr id="4098" name="Picture 2" descr="https://ahnyclimo.com/wp-content/uploads/2015/11/bu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60" y="1729740"/>
            <a:ext cx="5730240" cy="3193002"/>
          </a:xfrm>
          <a:prstGeom prst="rect">
            <a:avLst/>
          </a:prstGeom>
          <a:noFill/>
          <a:effectLst>
            <a:innerShdw blurRad="254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920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2">
                <a:lumMod val="40000"/>
                <a:lumOff val="60000"/>
              </a:schemeClr>
            </a:gs>
            <a:gs pos="20000">
              <a:schemeClr val="accent4"/>
            </a:gs>
            <a:gs pos="77000">
              <a:schemeClr val="accent2">
                <a:lumMod val="20000"/>
                <a:lumOff val="80000"/>
              </a:schemeClr>
            </a:gs>
            <a:gs pos="56000">
              <a:schemeClr val="accent2">
                <a:lumMod val="20000"/>
                <a:lumOff val="80000"/>
              </a:schemeClr>
            </a:gs>
            <a:gs pos="91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F7C6438-52A4-4700-9081-30DD4A9BB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633" y="407292"/>
            <a:ext cx="2647311" cy="89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316390"/>
            <a:ext cx="6106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 Black" panose="020B0A04020102020204" pitchFamily="34" charset="0"/>
              </a:rPr>
              <a:t>Vahool</a:t>
            </a:r>
            <a:r>
              <a:rPr lang="en-US" sz="3200" b="1" dirty="0">
                <a:latin typeface="Arial Black" panose="020B0A04020102020204" pitchFamily="34" charset="0"/>
              </a:rPr>
              <a:t> &amp; </a:t>
            </a:r>
            <a:r>
              <a:rPr lang="en-US" sz="3200" b="1" dirty="0" err="1">
                <a:latin typeface="Arial Black" panose="020B0A04020102020204" pitchFamily="34" charset="0"/>
              </a:rPr>
              <a:t>Setra</a:t>
            </a:r>
            <a:r>
              <a:rPr lang="en-US" sz="3200" b="1" dirty="0">
                <a:latin typeface="Arial Black" panose="020B0A04020102020204" pitchFamily="34" charset="0"/>
              </a:rPr>
              <a:t> Coaches w/ Lavatory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2437" y="3255142"/>
            <a:ext cx="5009592" cy="16312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56-57 Passengers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Black Leather Interior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DVD Player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WI-FI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USB Outlets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76" y="1737361"/>
            <a:ext cx="5226564" cy="5120639"/>
          </a:xfrm>
          <a:prstGeom prst="rect">
            <a:avLst/>
          </a:prstGeom>
          <a:effectLst>
            <a:innerShdw blurRad="2540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595264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102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ashraf osman</dc:creator>
  <cp:lastModifiedBy>Blanca Espinosa</cp:lastModifiedBy>
  <cp:revision>39</cp:revision>
  <dcterms:created xsi:type="dcterms:W3CDTF">2020-06-09T21:25:41Z</dcterms:created>
  <dcterms:modified xsi:type="dcterms:W3CDTF">2020-07-27T16:00:32Z</dcterms:modified>
</cp:coreProperties>
</file>