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8" r:id="rId4"/>
    <p:sldMasterId id="2147483741" r:id="rId5"/>
    <p:sldMasterId id="2147483756" r:id="rId6"/>
  </p:sldMasterIdLst>
  <p:notesMasterIdLst>
    <p:notesMasterId r:id="rId30"/>
  </p:notesMasterIdLst>
  <p:handoutMasterIdLst>
    <p:handoutMasterId r:id="rId31"/>
  </p:handoutMasterIdLst>
  <p:sldIdLst>
    <p:sldId id="328" r:id="rId7"/>
    <p:sldId id="365" r:id="rId8"/>
    <p:sldId id="406" r:id="rId9"/>
    <p:sldId id="407" r:id="rId10"/>
    <p:sldId id="395" r:id="rId11"/>
    <p:sldId id="404" r:id="rId12"/>
    <p:sldId id="390" r:id="rId13"/>
    <p:sldId id="393" r:id="rId14"/>
    <p:sldId id="403" r:id="rId15"/>
    <p:sldId id="388" r:id="rId16"/>
    <p:sldId id="396" r:id="rId17"/>
    <p:sldId id="405" r:id="rId18"/>
    <p:sldId id="397" r:id="rId19"/>
    <p:sldId id="398" r:id="rId20"/>
    <p:sldId id="399" r:id="rId21"/>
    <p:sldId id="400" r:id="rId22"/>
    <p:sldId id="401" r:id="rId23"/>
    <p:sldId id="402" r:id="rId24"/>
    <p:sldId id="382" r:id="rId25"/>
    <p:sldId id="379" r:id="rId26"/>
    <p:sldId id="378" r:id="rId27"/>
    <p:sldId id="409" r:id="rId28"/>
    <p:sldId id="387" r:id="rId29"/>
  </p:sldIdLst>
  <p:sldSz cx="12192000" cy="6858000"/>
  <p:notesSz cx="9296400" cy="70104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78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8FEACA-5413-4731-8BE5-E7673C43E175}" v="79" dt="2021-07-12T14:11:19.8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39" autoAdjust="0"/>
    <p:restoredTop sz="62750" autoAdjust="0"/>
  </p:normalViewPr>
  <p:slideViewPr>
    <p:cSldViewPr>
      <p:cViewPr varScale="1">
        <p:scale>
          <a:sx n="54" d="100"/>
          <a:sy n="54" d="100"/>
        </p:scale>
        <p:origin x="1638" y="72"/>
      </p:cViewPr>
      <p:guideLst>
        <p:guide orient="horz" pos="2160"/>
        <p:guide pos="3840"/>
      </p:guideLst>
    </p:cSldViewPr>
  </p:slideViewPr>
  <p:notesTextViewPr>
    <p:cViewPr>
      <p:scale>
        <a:sx n="1" d="1"/>
        <a:sy n="1" d="1"/>
      </p:scale>
      <p:origin x="0" y="0"/>
    </p:cViewPr>
  </p:notesTextViewPr>
  <p:sorterViewPr>
    <p:cViewPr varScale="1">
      <p:scale>
        <a:sx n="1" d="1"/>
        <a:sy n="1" d="1"/>
      </p:scale>
      <p:origin x="0" y="-3211"/>
    </p:cViewPr>
  </p:sorterViewPr>
  <p:notesViewPr>
    <p:cSldViewPr>
      <p:cViewPr varScale="1">
        <p:scale>
          <a:sx n="63" d="100"/>
          <a:sy n="63" d="100"/>
        </p:scale>
        <p:origin x="3120"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gs" Target="tags/tag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68B8CC-59BD-469C-BF56-D7A0953DC283}" type="doc">
      <dgm:prSet loTypeId="urn:microsoft.com/office/officeart/2005/8/layout/vProcess5" loCatId="process" qsTypeId="urn:microsoft.com/office/officeart/2005/8/quickstyle/simple1" qsCatId="simple" csTypeId="urn:microsoft.com/office/officeart/2005/8/colors/accent0_1" csCatId="mainScheme" phldr="1"/>
      <dgm:spPr/>
      <dgm:t>
        <a:bodyPr/>
        <a:lstStyle/>
        <a:p>
          <a:endParaRPr lang="en-US"/>
        </a:p>
      </dgm:t>
    </dgm:pt>
    <dgm:pt modelId="{CA501A88-AB42-489C-A2DB-2A904B827B2A}">
      <dgm:prSet phldrT="[Text]"/>
      <dgm:spPr>
        <a:ln>
          <a:solidFill>
            <a:schemeClr val="accent4"/>
          </a:solidFill>
        </a:ln>
      </dgm:spPr>
      <dgm:t>
        <a:bodyPr/>
        <a:lstStyle/>
        <a:p>
          <a:r>
            <a:rPr lang="en-US" b="1" dirty="0">
              <a:solidFill>
                <a:schemeClr val="tx1"/>
              </a:solidFill>
              <a:latin typeface="+mn-lt"/>
              <a:cs typeface="Calibri Light" panose="020F0302020204030204" pitchFamily="34" charset="0"/>
            </a:rPr>
            <a:t>F</a:t>
          </a:r>
          <a:r>
            <a:rPr lang="en-US" dirty="0">
              <a:solidFill>
                <a:schemeClr val="tx1"/>
              </a:solidFill>
              <a:latin typeface="+mn-lt"/>
              <a:cs typeface="Calibri Light" panose="020F0302020204030204" pitchFamily="34" charset="0"/>
            </a:rPr>
            <a:t>orm or Fortify Relationship</a:t>
          </a:r>
        </a:p>
      </dgm:t>
    </dgm:pt>
    <dgm:pt modelId="{638D8950-F77D-4BBE-9E88-B0C152621D6A}" type="parTrans" cxnId="{B95EE7A6-71CD-4F27-AAD5-2BCE3A5E73B1}">
      <dgm:prSet/>
      <dgm:spPr/>
      <dgm:t>
        <a:bodyPr/>
        <a:lstStyle/>
        <a:p>
          <a:endParaRPr lang="en-US"/>
        </a:p>
      </dgm:t>
    </dgm:pt>
    <dgm:pt modelId="{5B0462C7-8C91-45F8-B1F5-A4D3F9F87D55}" type="sibTrans" cxnId="{B95EE7A6-71CD-4F27-AAD5-2BCE3A5E73B1}">
      <dgm:prSet/>
      <dgm:spPr>
        <a:solidFill>
          <a:schemeClr val="tx1">
            <a:lumMod val="95000"/>
            <a:alpha val="90000"/>
          </a:schemeClr>
        </a:solidFill>
        <a:ln>
          <a:solidFill>
            <a:schemeClr val="accent4"/>
          </a:solidFill>
        </a:ln>
      </dgm:spPr>
      <dgm:t>
        <a:bodyPr/>
        <a:lstStyle/>
        <a:p>
          <a:endParaRPr lang="en-US"/>
        </a:p>
      </dgm:t>
    </dgm:pt>
    <dgm:pt modelId="{D4C40008-5EA8-4AF7-B6BF-A22831662117}">
      <dgm:prSet phldrT="[Text]"/>
      <dgm:spPr>
        <a:ln>
          <a:solidFill>
            <a:schemeClr val="accent4"/>
          </a:solidFill>
        </a:ln>
      </dgm:spPr>
      <dgm:t>
        <a:bodyPr/>
        <a:lstStyle/>
        <a:p>
          <a:r>
            <a:rPr lang="en-US" b="1" dirty="0">
              <a:solidFill>
                <a:schemeClr val="tx1"/>
              </a:solidFill>
              <a:latin typeface="+mn-lt"/>
              <a:cs typeface="Calibri Light" panose="020F0302020204030204" pitchFamily="34" charset="0"/>
            </a:rPr>
            <a:t>R</a:t>
          </a:r>
          <a:r>
            <a:rPr lang="en-US" dirty="0">
              <a:solidFill>
                <a:schemeClr val="tx1"/>
              </a:solidFill>
              <a:latin typeface="+mn-lt"/>
              <a:cs typeface="Calibri Light" panose="020F0302020204030204" pitchFamily="34" charset="0"/>
            </a:rPr>
            <a:t>ecognize Willingness to Deprescribe</a:t>
          </a:r>
        </a:p>
      </dgm:t>
    </dgm:pt>
    <dgm:pt modelId="{F72B1948-B85C-46C7-90F6-2F6ECDDB7FC2}" type="parTrans" cxnId="{53DCA78C-07D2-4DDC-B5D2-37F555C107E9}">
      <dgm:prSet/>
      <dgm:spPr/>
      <dgm:t>
        <a:bodyPr/>
        <a:lstStyle/>
        <a:p>
          <a:endParaRPr lang="en-US"/>
        </a:p>
      </dgm:t>
    </dgm:pt>
    <dgm:pt modelId="{88D301F3-9C7D-450F-9568-47F10C89B5DC}" type="sibTrans" cxnId="{53DCA78C-07D2-4DDC-B5D2-37F555C107E9}">
      <dgm:prSet/>
      <dgm:spPr>
        <a:solidFill>
          <a:schemeClr val="tx1">
            <a:lumMod val="95000"/>
            <a:alpha val="90000"/>
          </a:schemeClr>
        </a:solidFill>
        <a:ln>
          <a:solidFill>
            <a:schemeClr val="accent4"/>
          </a:solidFill>
        </a:ln>
      </dgm:spPr>
      <dgm:t>
        <a:bodyPr/>
        <a:lstStyle/>
        <a:p>
          <a:endParaRPr lang="en-US"/>
        </a:p>
      </dgm:t>
    </dgm:pt>
    <dgm:pt modelId="{AFFBBDEC-B23E-4459-8FE8-21C69D050439}">
      <dgm:prSet phldrT="[Text]"/>
      <dgm:spPr>
        <a:ln>
          <a:solidFill>
            <a:schemeClr val="accent4"/>
          </a:solidFill>
        </a:ln>
      </dgm:spPr>
      <dgm:t>
        <a:bodyPr/>
        <a:lstStyle/>
        <a:p>
          <a:r>
            <a:rPr lang="en-US" b="1" dirty="0">
              <a:solidFill>
                <a:schemeClr val="tx1"/>
              </a:solidFill>
              <a:latin typeface="+mn-lt"/>
              <a:cs typeface="Calibri Light" panose="020F0302020204030204" pitchFamily="34" charset="0"/>
            </a:rPr>
            <a:t>A</a:t>
          </a:r>
          <a:r>
            <a:rPr lang="en-US" dirty="0">
              <a:solidFill>
                <a:schemeClr val="tx1"/>
              </a:solidFill>
              <a:latin typeface="+mn-lt"/>
              <a:cs typeface="Calibri Light" panose="020F0302020204030204" pitchFamily="34" charset="0"/>
            </a:rPr>
            <a:t>lign Recommendations to Goals</a:t>
          </a:r>
        </a:p>
      </dgm:t>
    </dgm:pt>
    <dgm:pt modelId="{BE53D00C-2654-4F01-BD53-9683FF609580}" type="parTrans" cxnId="{04457ADB-9F7A-4B82-A104-F808564386F1}">
      <dgm:prSet/>
      <dgm:spPr/>
      <dgm:t>
        <a:bodyPr/>
        <a:lstStyle/>
        <a:p>
          <a:endParaRPr lang="en-US"/>
        </a:p>
      </dgm:t>
    </dgm:pt>
    <dgm:pt modelId="{5E8E83FC-516D-4DBC-A62F-C9565DC8894B}" type="sibTrans" cxnId="{04457ADB-9F7A-4B82-A104-F808564386F1}">
      <dgm:prSet/>
      <dgm:spPr>
        <a:solidFill>
          <a:schemeClr val="tx1">
            <a:lumMod val="95000"/>
            <a:alpha val="90000"/>
          </a:schemeClr>
        </a:solidFill>
        <a:ln>
          <a:solidFill>
            <a:schemeClr val="accent4"/>
          </a:solidFill>
        </a:ln>
      </dgm:spPr>
      <dgm:t>
        <a:bodyPr/>
        <a:lstStyle/>
        <a:p>
          <a:endParaRPr lang="en-US"/>
        </a:p>
      </dgm:t>
    </dgm:pt>
    <dgm:pt modelId="{4D1BE202-62BF-4659-B94D-ECC31401CD4B}">
      <dgm:prSet phldrT="[Text]"/>
      <dgm:spPr>
        <a:ln>
          <a:solidFill>
            <a:schemeClr val="accent4"/>
          </a:solidFill>
        </a:ln>
      </dgm:spPr>
      <dgm:t>
        <a:bodyPr/>
        <a:lstStyle/>
        <a:p>
          <a:r>
            <a:rPr lang="en-US" b="1" dirty="0">
              <a:solidFill>
                <a:schemeClr val="tx1"/>
              </a:solidFill>
              <a:latin typeface="+mn-lt"/>
              <a:cs typeface="Calibri Light" panose="020F0302020204030204" pitchFamily="34" charset="0"/>
            </a:rPr>
            <a:t>M</a:t>
          </a:r>
          <a:r>
            <a:rPr lang="en-US" dirty="0">
              <a:solidFill>
                <a:schemeClr val="tx1"/>
              </a:solidFill>
              <a:latin typeface="+mn-lt"/>
              <a:cs typeface="Calibri Light" panose="020F0302020204030204" pitchFamily="34" charset="0"/>
            </a:rPr>
            <a:t>anage Cognitive Dissonance</a:t>
          </a:r>
        </a:p>
      </dgm:t>
    </dgm:pt>
    <dgm:pt modelId="{336F35F2-F5CF-4AD6-BCAF-276901A50221}" type="parTrans" cxnId="{B32F6CE5-CD49-43C9-9A79-C4CEE3F48DB5}">
      <dgm:prSet/>
      <dgm:spPr/>
      <dgm:t>
        <a:bodyPr/>
        <a:lstStyle/>
        <a:p>
          <a:endParaRPr lang="en-US"/>
        </a:p>
      </dgm:t>
    </dgm:pt>
    <dgm:pt modelId="{F1858B72-E925-4A87-94D6-13A56BCFA55F}" type="sibTrans" cxnId="{B32F6CE5-CD49-43C9-9A79-C4CEE3F48DB5}">
      <dgm:prSet/>
      <dgm:spPr>
        <a:solidFill>
          <a:schemeClr val="tx1">
            <a:lumMod val="95000"/>
            <a:alpha val="90000"/>
          </a:schemeClr>
        </a:solidFill>
        <a:ln>
          <a:solidFill>
            <a:schemeClr val="accent4"/>
          </a:solidFill>
        </a:ln>
      </dgm:spPr>
      <dgm:t>
        <a:bodyPr/>
        <a:lstStyle/>
        <a:p>
          <a:endParaRPr lang="en-US"/>
        </a:p>
      </dgm:t>
    </dgm:pt>
    <dgm:pt modelId="{9300AB8F-7A9F-4381-8DBC-513BC5B7B95F}">
      <dgm:prSet phldrT="[Text]"/>
      <dgm:spPr>
        <a:ln>
          <a:solidFill>
            <a:schemeClr val="accent4"/>
          </a:solidFill>
        </a:ln>
      </dgm:spPr>
      <dgm:t>
        <a:bodyPr/>
        <a:lstStyle/>
        <a:p>
          <a:r>
            <a:rPr lang="en-US" b="1" dirty="0">
              <a:solidFill>
                <a:schemeClr val="tx1"/>
              </a:solidFill>
              <a:latin typeface="+mn-lt"/>
              <a:cs typeface="Calibri Light" panose="020F0302020204030204" pitchFamily="34" charset="0"/>
            </a:rPr>
            <a:t>E</a:t>
          </a:r>
          <a:r>
            <a:rPr lang="en-US" dirty="0">
              <a:solidFill>
                <a:schemeClr val="tx1"/>
              </a:solidFill>
              <a:latin typeface="+mn-lt"/>
              <a:cs typeface="Calibri Light" panose="020F0302020204030204" pitchFamily="34" charset="0"/>
            </a:rPr>
            <a:t>mpower to Continue Deprescribing</a:t>
          </a:r>
        </a:p>
      </dgm:t>
    </dgm:pt>
    <dgm:pt modelId="{76776AD8-8419-4A46-A50F-1BAE734AC75C}" type="parTrans" cxnId="{8D8A7DA0-7183-418A-AD58-91BEA2AC2EA0}">
      <dgm:prSet/>
      <dgm:spPr/>
      <dgm:t>
        <a:bodyPr/>
        <a:lstStyle/>
        <a:p>
          <a:endParaRPr lang="en-US"/>
        </a:p>
      </dgm:t>
    </dgm:pt>
    <dgm:pt modelId="{7284619E-F812-4BE8-A932-1A9FADD05F22}" type="sibTrans" cxnId="{8D8A7DA0-7183-418A-AD58-91BEA2AC2EA0}">
      <dgm:prSet/>
      <dgm:spPr/>
      <dgm:t>
        <a:bodyPr/>
        <a:lstStyle/>
        <a:p>
          <a:endParaRPr lang="en-US"/>
        </a:p>
      </dgm:t>
    </dgm:pt>
    <dgm:pt modelId="{D5673071-33AC-490F-94EC-8533FE163361}" type="pres">
      <dgm:prSet presAssocID="{8F68B8CC-59BD-469C-BF56-D7A0953DC283}" presName="outerComposite" presStyleCnt="0">
        <dgm:presLayoutVars>
          <dgm:chMax val="5"/>
          <dgm:dir/>
          <dgm:resizeHandles val="exact"/>
        </dgm:presLayoutVars>
      </dgm:prSet>
      <dgm:spPr/>
    </dgm:pt>
    <dgm:pt modelId="{89194486-2931-4C22-95EF-08C6491D6CF0}" type="pres">
      <dgm:prSet presAssocID="{8F68B8CC-59BD-469C-BF56-D7A0953DC283}" presName="dummyMaxCanvas" presStyleCnt="0">
        <dgm:presLayoutVars/>
      </dgm:prSet>
      <dgm:spPr/>
    </dgm:pt>
    <dgm:pt modelId="{0D904C53-D219-437C-AB04-116FE1A09FDC}" type="pres">
      <dgm:prSet presAssocID="{8F68B8CC-59BD-469C-BF56-D7A0953DC283}" presName="FiveNodes_1" presStyleLbl="node1" presStyleIdx="0" presStyleCnt="5">
        <dgm:presLayoutVars>
          <dgm:bulletEnabled val="1"/>
        </dgm:presLayoutVars>
      </dgm:prSet>
      <dgm:spPr/>
    </dgm:pt>
    <dgm:pt modelId="{FC59FE35-7E45-47DC-ACDA-2D0F688E8F6E}" type="pres">
      <dgm:prSet presAssocID="{8F68B8CC-59BD-469C-BF56-D7A0953DC283}" presName="FiveNodes_2" presStyleLbl="node1" presStyleIdx="1" presStyleCnt="5">
        <dgm:presLayoutVars>
          <dgm:bulletEnabled val="1"/>
        </dgm:presLayoutVars>
      </dgm:prSet>
      <dgm:spPr/>
    </dgm:pt>
    <dgm:pt modelId="{0D147D54-370A-4FB2-B598-36745E920E66}" type="pres">
      <dgm:prSet presAssocID="{8F68B8CC-59BD-469C-BF56-D7A0953DC283}" presName="FiveNodes_3" presStyleLbl="node1" presStyleIdx="2" presStyleCnt="5">
        <dgm:presLayoutVars>
          <dgm:bulletEnabled val="1"/>
        </dgm:presLayoutVars>
      </dgm:prSet>
      <dgm:spPr/>
    </dgm:pt>
    <dgm:pt modelId="{03DCDD64-7063-49CF-8AB8-F68D82AD32FB}" type="pres">
      <dgm:prSet presAssocID="{8F68B8CC-59BD-469C-BF56-D7A0953DC283}" presName="FiveNodes_4" presStyleLbl="node1" presStyleIdx="3" presStyleCnt="5">
        <dgm:presLayoutVars>
          <dgm:bulletEnabled val="1"/>
        </dgm:presLayoutVars>
      </dgm:prSet>
      <dgm:spPr/>
    </dgm:pt>
    <dgm:pt modelId="{4E8B8A5A-2BD9-4D27-A91B-4AC3BBC4F068}" type="pres">
      <dgm:prSet presAssocID="{8F68B8CC-59BD-469C-BF56-D7A0953DC283}" presName="FiveNodes_5" presStyleLbl="node1" presStyleIdx="4" presStyleCnt="5">
        <dgm:presLayoutVars>
          <dgm:bulletEnabled val="1"/>
        </dgm:presLayoutVars>
      </dgm:prSet>
      <dgm:spPr/>
    </dgm:pt>
    <dgm:pt modelId="{8A2553CC-19B7-40E1-8FA1-287696CBF6CA}" type="pres">
      <dgm:prSet presAssocID="{8F68B8CC-59BD-469C-BF56-D7A0953DC283}" presName="FiveConn_1-2" presStyleLbl="fgAccFollowNode1" presStyleIdx="0" presStyleCnt="4">
        <dgm:presLayoutVars>
          <dgm:bulletEnabled val="1"/>
        </dgm:presLayoutVars>
      </dgm:prSet>
      <dgm:spPr/>
    </dgm:pt>
    <dgm:pt modelId="{19808C53-CCC1-4D41-88E8-991BEC2C9BEE}" type="pres">
      <dgm:prSet presAssocID="{8F68B8CC-59BD-469C-BF56-D7A0953DC283}" presName="FiveConn_2-3" presStyleLbl="fgAccFollowNode1" presStyleIdx="1" presStyleCnt="4">
        <dgm:presLayoutVars>
          <dgm:bulletEnabled val="1"/>
        </dgm:presLayoutVars>
      </dgm:prSet>
      <dgm:spPr/>
    </dgm:pt>
    <dgm:pt modelId="{FEDCA374-62A5-440E-BDAC-CB3039ED458F}" type="pres">
      <dgm:prSet presAssocID="{8F68B8CC-59BD-469C-BF56-D7A0953DC283}" presName="FiveConn_3-4" presStyleLbl="fgAccFollowNode1" presStyleIdx="2" presStyleCnt="4">
        <dgm:presLayoutVars>
          <dgm:bulletEnabled val="1"/>
        </dgm:presLayoutVars>
      </dgm:prSet>
      <dgm:spPr/>
    </dgm:pt>
    <dgm:pt modelId="{8CCC1F9E-D709-40ED-B86B-8E6B4FB705DA}" type="pres">
      <dgm:prSet presAssocID="{8F68B8CC-59BD-469C-BF56-D7A0953DC283}" presName="FiveConn_4-5" presStyleLbl="fgAccFollowNode1" presStyleIdx="3" presStyleCnt="4">
        <dgm:presLayoutVars>
          <dgm:bulletEnabled val="1"/>
        </dgm:presLayoutVars>
      </dgm:prSet>
      <dgm:spPr/>
    </dgm:pt>
    <dgm:pt modelId="{F91DE71B-2114-416F-985E-30EA4C0DF802}" type="pres">
      <dgm:prSet presAssocID="{8F68B8CC-59BD-469C-BF56-D7A0953DC283}" presName="FiveNodes_1_text" presStyleLbl="node1" presStyleIdx="4" presStyleCnt="5">
        <dgm:presLayoutVars>
          <dgm:bulletEnabled val="1"/>
        </dgm:presLayoutVars>
      </dgm:prSet>
      <dgm:spPr/>
    </dgm:pt>
    <dgm:pt modelId="{83974FEF-AA75-4FB2-84E9-083CE0E6B51D}" type="pres">
      <dgm:prSet presAssocID="{8F68B8CC-59BD-469C-BF56-D7A0953DC283}" presName="FiveNodes_2_text" presStyleLbl="node1" presStyleIdx="4" presStyleCnt="5">
        <dgm:presLayoutVars>
          <dgm:bulletEnabled val="1"/>
        </dgm:presLayoutVars>
      </dgm:prSet>
      <dgm:spPr/>
    </dgm:pt>
    <dgm:pt modelId="{88005EAE-F8CB-42B0-BE89-99172A07A82B}" type="pres">
      <dgm:prSet presAssocID="{8F68B8CC-59BD-469C-BF56-D7A0953DC283}" presName="FiveNodes_3_text" presStyleLbl="node1" presStyleIdx="4" presStyleCnt="5">
        <dgm:presLayoutVars>
          <dgm:bulletEnabled val="1"/>
        </dgm:presLayoutVars>
      </dgm:prSet>
      <dgm:spPr/>
    </dgm:pt>
    <dgm:pt modelId="{5B8E8C8B-DB9C-4396-AF05-3F21213BB990}" type="pres">
      <dgm:prSet presAssocID="{8F68B8CC-59BD-469C-BF56-D7A0953DC283}" presName="FiveNodes_4_text" presStyleLbl="node1" presStyleIdx="4" presStyleCnt="5">
        <dgm:presLayoutVars>
          <dgm:bulletEnabled val="1"/>
        </dgm:presLayoutVars>
      </dgm:prSet>
      <dgm:spPr/>
    </dgm:pt>
    <dgm:pt modelId="{D9C46F90-445A-4AAE-8550-78ED555AAF35}" type="pres">
      <dgm:prSet presAssocID="{8F68B8CC-59BD-469C-BF56-D7A0953DC283}" presName="FiveNodes_5_text" presStyleLbl="node1" presStyleIdx="4" presStyleCnt="5">
        <dgm:presLayoutVars>
          <dgm:bulletEnabled val="1"/>
        </dgm:presLayoutVars>
      </dgm:prSet>
      <dgm:spPr/>
    </dgm:pt>
  </dgm:ptLst>
  <dgm:cxnLst>
    <dgm:cxn modelId="{BD4AD805-7709-4A63-A96B-EAC33CDF7AF1}" type="presOf" srcId="{4D1BE202-62BF-4659-B94D-ECC31401CD4B}" destId="{5B8E8C8B-DB9C-4396-AF05-3F21213BB990}" srcOrd="1" destOrd="0" presId="urn:microsoft.com/office/officeart/2005/8/layout/vProcess5"/>
    <dgm:cxn modelId="{BAD1DE0B-7220-4CC6-9FF2-5792F5CB116D}" type="presOf" srcId="{D4C40008-5EA8-4AF7-B6BF-A22831662117}" destId="{FC59FE35-7E45-47DC-ACDA-2D0F688E8F6E}" srcOrd="0" destOrd="0" presId="urn:microsoft.com/office/officeart/2005/8/layout/vProcess5"/>
    <dgm:cxn modelId="{2F9AC52F-22FA-494F-A056-E88DF727F4A6}" type="presOf" srcId="{AFFBBDEC-B23E-4459-8FE8-21C69D050439}" destId="{0D147D54-370A-4FB2-B598-36745E920E66}" srcOrd="0" destOrd="0" presId="urn:microsoft.com/office/officeart/2005/8/layout/vProcess5"/>
    <dgm:cxn modelId="{351CCD36-7352-4060-A77D-0315BB8CC83A}" type="presOf" srcId="{AFFBBDEC-B23E-4459-8FE8-21C69D050439}" destId="{88005EAE-F8CB-42B0-BE89-99172A07A82B}" srcOrd="1" destOrd="0" presId="urn:microsoft.com/office/officeart/2005/8/layout/vProcess5"/>
    <dgm:cxn modelId="{11A7186E-CBE9-42D6-860D-9F09E209B031}" type="presOf" srcId="{F1858B72-E925-4A87-94D6-13A56BCFA55F}" destId="{8CCC1F9E-D709-40ED-B86B-8E6B4FB705DA}" srcOrd="0" destOrd="0" presId="urn:microsoft.com/office/officeart/2005/8/layout/vProcess5"/>
    <dgm:cxn modelId="{8A779B81-7D6D-4A33-86AB-9CC051B0FDE0}" type="presOf" srcId="{4D1BE202-62BF-4659-B94D-ECC31401CD4B}" destId="{03DCDD64-7063-49CF-8AB8-F68D82AD32FB}" srcOrd="0" destOrd="0" presId="urn:microsoft.com/office/officeart/2005/8/layout/vProcess5"/>
    <dgm:cxn modelId="{53DCA78C-07D2-4DDC-B5D2-37F555C107E9}" srcId="{8F68B8CC-59BD-469C-BF56-D7A0953DC283}" destId="{D4C40008-5EA8-4AF7-B6BF-A22831662117}" srcOrd="1" destOrd="0" parTransId="{F72B1948-B85C-46C7-90F6-2F6ECDDB7FC2}" sibTransId="{88D301F3-9C7D-450F-9568-47F10C89B5DC}"/>
    <dgm:cxn modelId="{D4D4C695-4FA5-44FD-B125-1ABF8219D56B}" type="presOf" srcId="{CA501A88-AB42-489C-A2DB-2A904B827B2A}" destId="{0D904C53-D219-437C-AB04-116FE1A09FDC}" srcOrd="0" destOrd="0" presId="urn:microsoft.com/office/officeart/2005/8/layout/vProcess5"/>
    <dgm:cxn modelId="{770D0C96-9194-4385-B2A3-3448F9849558}" type="presOf" srcId="{88D301F3-9C7D-450F-9568-47F10C89B5DC}" destId="{19808C53-CCC1-4D41-88E8-991BEC2C9BEE}" srcOrd="0" destOrd="0" presId="urn:microsoft.com/office/officeart/2005/8/layout/vProcess5"/>
    <dgm:cxn modelId="{8D8A7DA0-7183-418A-AD58-91BEA2AC2EA0}" srcId="{8F68B8CC-59BD-469C-BF56-D7A0953DC283}" destId="{9300AB8F-7A9F-4381-8DBC-513BC5B7B95F}" srcOrd="4" destOrd="0" parTransId="{76776AD8-8419-4A46-A50F-1BAE734AC75C}" sibTransId="{7284619E-F812-4BE8-A932-1A9FADD05F22}"/>
    <dgm:cxn modelId="{B95EE7A6-71CD-4F27-AAD5-2BCE3A5E73B1}" srcId="{8F68B8CC-59BD-469C-BF56-D7A0953DC283}" destId="{CA501A88-AB42-489C-A2DB-2A904B827B2A}" srcOrd="0" destOrd="0" parTransId="{638D8950-F77D-4BBE-9E88-B0C152621D6A}" sibTransId="{5B0462C7-8C91-45F8-B1F5-A4D3F9F87D55}"/>
    <dgm:cxn modelId="{545B39AA-7352-441C-A28C-0C2E7A1D4109}" type="presOf" srcId="{D4C40008-5EA8-4AF7-B6BF-A22831662117}" destId="{83974FEF-AA75-4FB2-84E9-083CE0E6B51D}" srcOrd="1" destOrd="0" presId="urn:microsoft.com/office/officeart/2005/8/layout/vProcess5"/>
    <dgm:cxn modelId="{EF2BB2AD-A859-4D25-A38B-C784DAA528FB}" type="presOf" srcId="{CA501A88-AB42-489C-A2DB-2A904B827B2A}" destId="{F91DE71B-2114-416F-985E-30EA4C0DF802}" srcOrd="1" destOrd="0" presId="urn:microsoft.com/office/officeart/2005/8/layout/vProcess5"/>
    <dgm:cxn modelId="{B09843B2-427C-4B16-8146-EF1E3CEC6EB9}" type="presOf" srcId="{9300AB8F-7A9F-4381-8DBC-513BC5B7B95F}" destId="{D9C46F90-445A-4AAE-8550-78ED555AAF35}" srcOrd="1" destOrd="0" presId="urn:microsoft.com/office/officeart/2005/8/layout/vProcess5"/>
    <dgm:cxn modelId="{4ABEBAB2-A74C-4D88-9791-B16C99265955}" type="presOf" srcId="{8F68B8CC-59BD-469C-BF56-D7A0953DC283}" destId="{D5673071-33AC-490F-94EC-8533FE163361}" srcOrd="0" destOrd="0" presId="urn:microsoft.com/office/officeart/2005/8/layout/vProcess5"/>
    <dgm:cxn modelId="{D2527DB4-7108-475C-B8F5-6D740CE56241}" type="presOf" srcId="{5E8E83FC-516D-4DBC-A62F-C9565DC8894B}" destId="{FEDCA374-62A5-440E-BDAC-CB3039ED458F}" srcOrd="0" destOrd="0" presId="urn:microsoft.com/office/officeart/2005/8/layout/vProcess5"/>
    <dgm:cxn modelId="{F58E86D7-D794-41BA-8D50-E4BB2DA5D926}" type="presOf" srcId="{5B0462C7-8C91-45F8-B1F5-A4D3F9F87D55}" destId="{8A2553CC-19B7-40E1-8FA1-287696CBF6CA}" srcOrd="0" destOrd="0" presId="urn:microsoft.com/office/officeart/2005/8/layout/vProcess5"/>
    <dgm:cxn modelId="{04457ADB-9F7A-4B82-A104-F808564386F1}" srcId="{8F68B8CC-59BD-469C-BF56-D7A0953DC283}" destId="{AFFBBDEC-B23E-4459-8FE8-21C69D050439}" srcOrd="2" destOrd="0" parTransId="{BE53D00C-2654-4F01-BD53-9683FF609580}" sibTransId="{5E8E83FC-516D-4DBC-A62F-C9565DC8894B}"/>
    <dgm:cxn modelId="{B32F6CE5-CD49-43C9-9A79-C4CEE3F48DB5}" srcId="{8F68B8CC-59BD-469C-BF56-D7A0953DC283}" destId="{4D1BE202-62BF-4659-B94D-ECC31401CD4B}" srcOrd="3" destOrd="0" parTransId="{336F35F2-F5CF-4AD6-BCAF-276901A50221}" sibTransId="{F1858B72-E925-4A87-94D6-13A56BCFA55F}"/>
    <dgm:cxn modelId="{02959EF3-8BA1-4478-9970-C61CEB360DCE}" type="presOf" srcId="{9300AB8F-7A9F-4381-8DBC-513BC5B7B95F}" destId="{4E8B8A5A-2BD9-4D27-A91B-4AC3BBC4F068}" srcOrd="0" destOrd="0" presId="urn:microsoft.com/office/officeart/2005/8/layout/vProcess5"/>
    <dgm:cxn modelId="{88924270-35E8-425D-8D12-613AC8C13BF0}" type="presParOf" srcId="{D5673071-33AC-490F-94EC-8533FE163361}" destId="{89194486-2931-4C22-95EF-08C6491D6CF0}" srcOrd="0" destOrd="0" presId="urn:microsoft.com/office/officeart/2005/8/layout/vProcess5"/>
    <dgm:cxn modelId="{5A537CC0-9275-49DD-923C-BBE47BC9613A}" type="presParOf" srcId="{D5673071-33AC-490F-94EC-8533FE163361}" destId="{0D904C53-D219-437C-AB04-116FE1A09FDC}" srcOrd="1" destOrd="0" presId="urn:microsoft.com/office/officeart/2005/8/layout/vProcess5"/>
    <dgm:cxn modelId="{134AD417-CA65-47CE-AA8D-63C4CE03E043}" type="presParOf" srcId="{D5673071-33AC-490F-94EC-8533FE163361}" destId="{FC59FE35-7E45-47DC-ACDA-2D0F688E8F6E}" srcOrd="2" destOrd="0" presId="urn:microsoft.com/office/officeart/2005/8/layout/vProcess5"/>
    <dgm:cxn modelId="{10EA2C6C-4405-4B75-9D69-8E0578213C73}" type="presParOf" srcId="{D5673071-33AC-490F-94EC-8533FE163361}" destId="{0D147D54-370A-4FB2-B598-36745E920E66}" srcOrd="3" destOrd="0" presId="urn:microsoft.com/office/officeart/2005/8/layout/vProcess5"/>
    <dgm:cxn modelId="{99C7E3EC-2B54-42C7-A655-9C7D972B2B42}" type="presParOf" srcId="{D5673071-33AC-490F-94EC-8533FE163361}" destId="{03DCDD64-7063-49CF-8AB8-F68D82AD32FB}" srcOrd="4" destOrd="0" presId="urn:microsoft.com/office/officeart/2005/8/layout/vProcess5"/>
    <dgm:cxn modelId="{72A90BE6-7412-4578-B2E4-00E17AC9E431}" type="presParOf" srcId="{D5673071-33AC-490F-94EC-8533FE163361}" destId="{4E8B8A5A-2BD9-4D27-A91B-4AC3BBC4F068}" srcOrd="5" destOrd="0" presId="urn:microsoft.com/office/officeart/2005/8/layout/vProcess5"/>
    <dgm:cxn modelId="{ED79200D-91F4-49B9-B77C-9E262939AEDA}" type="presParOf" srcId="{D5673071-33AC-490F-94EC-8533FE163361}" destId="{8A2553CC-19B7-40E1-8FA1-287696CBF6CA}" srcOrd="6" destOrd="0" presId="urn:microsoft.com/office/officeart/2005/8/layout/vProcess5"/>
    <dgm:cxn modelId="{27AA8151-59EF-4835-A45B-5B15543AB0A5}" type="presParOf" srcId="{D5673071-33AC-490F-94EC-8533FE163361}" destId="{19808C53-CCC1-4D41-88E8-991BEC2C9BEE}" srcOrd="7" destOrd="0" presId="urn:microsoft.com/office/officeart/2005/8/layout/vProcess5"/>
    <dgm:cxn modelId="{848BA31C-19DE-4D47-9807-84CCA88C6D17}" type="presParOf" srcId="{D5673071-33AC-490F-94EC-8533FE163361}" destId="{FEDCA374-62A5-440E-BDAC-CB3039ED458F}" srcOrd="8" destOrd="0" presId="urn:microsoft.com/office/officeart/2005/8/layout/vProcess5"/>
    <dgm:cxn modelId="{6F8CCD8C-C5A1-4E05-9CC6-4720915D07A4}" type="presParOf" srcId="{D5673071-33AC-490F-94EC-8533FE163361}" destId="{8CCC1F9E-D709-40ED-B86B-8E6B4FB705DA}" srcOrd="9" destOrd="0" presId="urn:microsoft.com/office/officeart/2005/8/layout/vProcess5"/>
    <dgm:cxn modelId="{51B6FFEE-B094-44D7-A176-45DCAC778825}" type="presParOf" srcId="{D5673071-33AC-490F-94EC-8533FE163361}" destId="{F91DE71B-2114-416F-985E-30EA4C0DF802}" srcOrd="10" destOrd="0" presId="urn:microsoft.com/office/officeart/2005/8/layout/vProcess5"/>
    <dgm:cxn modelId="{B47B80BE-94CD-4373-8895-F49614C0E70F}" type="presParOf" srcId="{D5673071-33AC-490F-94EC-8533FE163361}" destId="{83974FEF-AA75-4FB2-84E9-083CE0E6B51D}" srcOrd="11" destOrd="0" presId="urn:microsoft.com/office/officeart/2005/8/layout/vProcess5"/>
    <dgm:cxn modelId="{C2A4ECC2-7465-4523-8273-9A6AF5279B32}" type="presParOf" srcId="{D5673071-33AC-490F-94EC-8533FE163361}" destId="{88005EAE-F8CB-42B0-BE89-99172A07A82B}" srcOrd="12" destOrd="0" presId="urn:microsoft.com/office/officeart/2005/8/layout/vProcess5"/>
    <dgm:cxn modelId="{C2CA8F58-C73C-45CE-9717-759B74436975}" type="presParOf" srcId="{D5673071-33AC-490F-94EC-8533FE163361}" destId="{5B8E8C8B-DB9C-4396-AF05-3F21213BB990}" srcOrd="13" destOrd="0" presId="urn:microsoft.com/office/officeart/2005/8/layout/vProcess5"/>
    <dgm:cxn modelId="{E3674D43-C596-44D2-9238-7C3AAF24BCFE}" type="presParOf" srcId="{D5673071-33AC-490F-94EC-8533FE163361}" destId="{D9C46F90-445A-4AAE-8550-78ED555AAF35}"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04C53-D219-437C-AB04-116FE1A09FDC}">
      <dsp:nvSpPr>
        <dsp:cNvPr id="0" name=""/>
        <dsp:cNvSpPr/>
      </dsp:nvSpPr>
      <dsp:spPr>
        <a:xfrm>
          <a:off x="0" y="0"/>
          <a:ext cx="8123681" cy="743647"/>
        </a:xfrm>
        <a:prstGeom prst="roundRect">
          <a:avLst>
            <a:gd name="adj" fmla="val 10000"/>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solidFill>
                <a:schemeClr val="tx1"/>
              </a:solidFill>
              <a:latin typeface="+mn-lt"/>
              <a:cs typeface="Calibri Light" panose="020F0302020204030204" pitchFamily="34" charset="0"/>
            </a:rPr>
            <a:t>F</a:t>
          </a:r>
          <a:r>
            <a:rPr lang="en-US" sz="3100" kern="1200" dirty="0">
              <a:solidFill>
                <a:schemeClr val="tx1"/>
              </a:solidFill>
              <a:latin typeface="+mn-lt"/>
              <a:cs typeface="Calibri Light" panose="020F0302020204030204" pitchFamily="34" charset="0"/>
            </a:rPr>
            <a:t>orm or Fortify Relationship</a:t>
          </a:r>
        </a:p>
      </dsp:txBody>
      <dsp:txXfrm>
        <a:off x="21781" y="21781"/>
        <a:ext cx="7234220" cy="700085"/>
      </dsp:txXfrm>
    </dsp:sp>
    <dsp:sp modelId="{FC59FE35-7E45-47DC-ACDA-2D0F688E8F6E}">
      <dsp:nvSpPr>
        <dsp:cNvPr id="0" name=""/>
        <dsp:cNvSpPr/>
      </dsp:nvSpPr>
      <dsp:spPr>
        <a:xfrm>
          <a:off x="606638" y="846931"/>
          <a:ext cx="8123681" cy="743647"/>
        </a:xfrm>
        <a:prstGeom prst="roundRect">
          <a:avLst>
            <a:gd name="adj" fmla="val 10000"/>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solidFill>
                <a:schemeClr val="tx1"/>
              </a:solidFill>
              <a:latin typeface="+mn-lt"/>
              <a:cs typeface="Calibri Light" panose="020F0302020204030204" pitchFamily="34" charset="0"/>
            </a:rPr>
            <a:t>R</a:t>
          </a:r>
          <a:r>
            <a:rPr lang="en-US" sz="3100" kern="1200" dirty="0">
              <a:solidFill>
                <a:schemeClr val="tx1"/>
              </a:solidFill>
              <a:latin typeface="+mn-lt"/>
              <a:cs typeface="Calibri Light" panose="020F0302020204030204" pitchFamily="34" charset="0"/>
            </a:rPr>
            <a:t>ecognize Willingness to Deprescribe</a:t>
          </a:r>
        </a:p>
      </dsp:txBody>
      <dsp:txXfrm>
        <a:off x="628419" y="868712"/>
        <a:ext cx="6990110" cy="700085"/>
      </dsp:txXfrm>
    </dsp:sp>
    <dsp:sp modelId="{0D147D54-370A-4FB2-B598-36745E920E66}">
      <dsp:nvSpPr>
        <dsp:cNvPr id="0" name=""/>
        <dsp:cNvSpPr/>
      </dsp:nvSpPr>
      <dsp:spPr>
        <a:xfrm>
          <a:off x="1213277" y="1693863"/>
          <a:ext cx="8123681" cy="743647"/>
        </a:xfrm>
        <a:prstGeom prst="roundRect">
          <a:avLst>
            <a:gd name="adj" fmla="val 10000"/>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solidFill>
                <a:schemeClr val="tx1"/>
              </a:solidFill>
              <a:latin typeface="+mn-lt"/>
              <a:cs typeface="Calibri Light" panose="020F0302020204030204" pitchFamily="34" charset="0"/>
            </a:rPr>
            <a:t>A</a:t>
          </a:r>
          <a:r>
            <a:rPr lang="en-US" sz="3100" kern="1200" dirty="0">
              <a:solidFill>
                <a:schemeClr val="tx1"/>
              </a:solidFill>
              <a:latin typeface="+mn-lt"/>
              <a:cs typeface="Calibri Light" panose="020F0302020204030204" pitchFamily="34" charset="0"/>
            </a:rPr>
            <a:t>lign Recommendations to Goals</a:t>
          </a:r>
        </a:p>
      </dsp:txBody>
      <dsp:txXfrm>
        <a:off x="1235058" y="1715644"/>
        <a:ext cx="6990110" cy="700085"/>
      </dsp:txXfrm>
    </dsp:sp>
    <dsp:sp modelId="{03DCDD64-7063-49CF-8AB8-F68D82AD32FB}">
      <dsp:nvSpPr>
        <dsp:cNvPr id="0" name=""/>
        <dsp:cNvSpPr/>
      </dsp:nvSpPr>
      <dsp:spPr>
        <a:xfrm>
          <a:off x="1819915" y="2540795"/>
          <a:ext cx="8123681" cy="743647"/>
        </a:xfrm>
        <a:prstGeom prst="roundRect">
          <a:avLst>
            <a:gd name="adj" fmla="val 10000"/>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solidFill>
                <a:schemeClr val="tx1"/>
              </a:solidFill>
              <a:latin typeface="+mn-lt"/>
              <a:cs typeface="Calibri Light" panose="020F0302020204030204" pitchFamily="34" charset="0"/>
            </a:rPr>
            <a:t>M</a:t>
          </a:r>
          <a:r>
            <a:rPr lang="en-US" sz="3100" kern="1200" dirty="0">
              <a:solidFill>
                <a:schemeClr val="tx1"/>
              </a:solidFill>
              <a:latin typeface="+mn-lt"/>
              <a:cs typeface="Calibri Light" panose="020F0302020204030204" pitchFamily="34" charset="0"/>
            </a:rPr>
            <a:t>anage Cognitive Dissonance</a:t>
          </a:r>
        </a:p>
      </dsp:txBody>
      <dsp:txXfrm>
        <a:off x="1841696" y="2562576"/>
        <a:ext cx="6990110" cy="700085"/>
      </dsp:txXfrm>
    </dsp:sp>
    <dsp:sp modelId="{4E8B8A5A-2BD9-4D27-A91B-4AC3BBC4F068}">
      <dsp:nvSpPr>
        <dsp:cNvPr id="0" name=""/>
        <dsp:cNvSpPr/>
      </dsp:nvSpPr>
      <dsp:spPr>
        <a:xfrm>
          <a:off x="2426554" y="3387726"/>
          <a:ext cx="8123681" cy="743647"/>
        </a:xfrm>
        <a:prstGeom prst="roundRect">
          <a:avLst>
            <a:gd name="adj" fmla="val 10000"/>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solidFill>
                <a:schemeClr val="tx1"/>
              </a:solidFill>
              <a:latin typeface="+mn-lt"/>
              <a:cs typeface="Calibri Light" panose="020F0302020204030204" pitchFamily="34" charset="0"/>
            </a:rPr>
            <a:t>E</a:t>
          </a:r>
          <a:r>
            <a:rPr lang="en-US" sz="3100" kern="1200" dirty="0">
              <a:solidFill>
                <a:schemeClr val="tx1"/>
              </a:solidFill>
              <a:latin typeface="+mn-lt"/>
              <a:cs typeface="Calibri Light" panose="020F0302020204030204" pitchFamily="34" charset="0"/>
            </a:rPr>
            <a:t>mpower to Continue Deprescribing</a:t>
          </a:r>
        </a:p>
      </dsp:txBody>
      <dsp:txXfrm>
        <a:off x="2448335" y="3409507"/>
        <a:ext cx="6990110" cy="700085"/>
      </dsp:txXfrm>
    </dsp:sp>
    <dsp:sp modelId="{8A2553CC-19B7-40E1-8FA1-287696CBF6CA}">
      <dsp:nvSpPr>
        <dsp:cNvPr id="0" name=""/>
        <dsp:cNvSpPr/>
      </dsp:nvSpPr>
      <dsp:spPr>
        <a:xfrm>
          <a:off x="7640310" y="543275"/>
          <a:ext cx="483370" cy="483370"/>
        </a:xfrm>
        <a:prstGeom prst="downArrow">
          <a:avLst>
            <a:gd name="adj1" fmla="val 55000"/>
            <a:gd name="adj2" fmla="val 45000"/>
          </a:avLst>
        </a:prstGeom>
        <a:solidFill>
          <a:schemeClr val="tx1">
            <a:lumMod val="95000"/>
            <a:alpha val="9000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749068" y="543275"/>
        <a:ext cx="265854" cy="363736"/>
      </dsp:txXfrm>
    </dsp:sp>
    <dsp:sp modelId="{19808C53-CCC1-4D41-88E8-991BEC2C9BEE}">
      <dsp:nvSpPr>
        <dsp:cNvPr id="0" name=""/>
        <dsp:cNvSpPr/>
      </dsp:nvSpPr>
      <dsp:spPr>
        <a:xfrm>
          <a:off x="8246949" y="1390207"/>
          <a:ext cx="483370" cy="483370"/>
        </a:xfrm>
        <a:prstGeom prst="downArrow">
          <a:avLst>
            <a:gd name="adj1" fmla="val 55000"/>
            <a:gd name="adj2" fmla="val 45000"/>
          </a:avLst>
        </a:prstGeom>
        <a:solidFill>
          <a:schemeClr val="tx1">
            <a:lumMod val="95000"/>
            <a:alpha val="9000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355707" y="1390207"/>
        <a:ext cx="265854" cy="363736"/>
      </dsp:txXfrm>
    </dsp:sp>
    <dsp:sp modelId="{FEDCA374-62A5-440E-BDAC-CB3039ED458F}">
      <dsp:nvSpPr>
        <dsp:cNvPr id="0" name=""/>
        <dsp:cNvSpPr/>
      </dsp:nvSpPr>
      <dsp:spPr>
        <a:xfrm>
          <a:off x="8853588" y="2224744"/>
          <a:ext cx="483370" cy="483370"/>
        </a:xfrm>
        <a:prstGeom prst="downArrow">
          <a:avLst>
            <a:gd name="adj1" fmla="val 55000"/>
            <a:gd name="adj2" fmla="val 45000"/>
          </a:avLst>
        </a:prstGeom>
        <a:solidFill>
          <a:schemeClr val="tx1">
            <a:lumMod val="95000"/>
            <a:alpha val="9000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962346" y="2224744"/>
        <a:ext cx="265854" cy="363736"/>
      </dsp:txXfrm>
    </dsp:sp>
    <dsp:sp modelId="{8CCC1F9E-D709-40ED-B86B-8E6B4FB705DA}">
      <dsp:nvSpPr>
        <dsp:cNvPr id="0" name=""/>
        <dsp:cNvSpPr/>
      </dsp:nvSpPr>
      <dsp:spPr>
        <a:xfrm>
          <a:off x="9460226" y="3079939"/>
          <a:ext cx="483370" cy="483370"/>
        </a:xfrm>
        <a:prstGeom prst="downArrow">
          <a:avLst>
            <a:gd name="adj1" fmla="val 55000"/>
            <a:gd name="adj2" fmla="val 45000"/>
          </a:avLst>
        </a:prstGeom>
        <a:solidFill>
          <a:schemeClr val="tx1">
            <a:lumMod val="95000"/>
            <a:alpha val="9000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9568984" y="3079939"/>
        <a:ext cx="265854" cy="36373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77862" y="0"/>
            <a:ext cx="4357688" cy="351737"/>
          </a:xfrm>
          <a:prstGeom prst="rect">
            <a:avLst/>
          </a:prstGeom>
        </p:spPr>
        <p:txBody>
          <a:bodyPr vert="horz" lIns="93172" tIns="46586" rIns="93172" bIns="46586" rtlCol="0"/>
          <a:lstStyle>
            <a:lvl1pPr algn="l">
              <a:defRPr sz="1300"/>
            </a:lvl1pPr>
          </a:lstStyle>
          <a:p>
            <a:r>
              <a:rPr lang="en-US" sz="900" i="1" dirty="0"/>
              <a:t>Course Introduction – Exercise Workbook</a:t>
            </a:r>
          </a:p>
        </p:txBody>
      </p:sp>
      <p:sp>
        <p:nvSpPr>
          <p:cNvPr id="4" name="Footer Placeholder 3"/>
          <p:cNvSpPr>
            <a:spLocks noGrp="1"/>
          </p:cNvSpPr>
          <p:nvPr>
            <p:ph type="ftr" sz="quarter" idx="2"/>
          </p:nvPr>
        </p:nvSpPr>
        <p:spPr>
          <a:xfrm>
            <a:off x="0" y="6658664"/>
            <a:ext cx="4028440" cy="351736"/>
          </a:xfrm>
          <a:prstGeom prst="rect">
            <a:avLst/>
          </a:prstGeom>
        </p:spPr>
        <p:txBody>
          <a:bodyPr vert="horz" lIns="93172" tIns="46586" rIns="93172" bIns="46586" rtlCol="0" anchor="b"/>
          <a:lstStyle>
            <a:lvl1pPr algn="l">
              <a:defRPr sz="1300"/>
            </a:lvl1pPr>
          </a:lstStyle>
          <a:p>
            <a:endParaRPr lang="en-US"/>
          </a:p>
        </p:txBody>
      </p:sp>
    </p:spTree>
    <p:extLst>
      <p:ext uri="{BB962C8B-B14F-4D97-AF65-F5344CB8AC3E}">
        <p14:creationId xmlns:p14="http://schemas.microsoft.com/office/powerpoint/2010/main" val="185259013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2" tIns="46586" rIns="93172" bIns="46586" rtlCol="0"/>
          <a:lstStyle>
            <a:lvl1pPr algn="r">
              <a:defRPr sz="1300"/>
            </a:lvl1pPr>
          </a:lstStyle>
          <a:p>
            <a:fld id="{D996DAAF-026F-4D7C-8CB5-F16269E181E1}" type="datetimeFigureOut">
              <a:rPr lang="en-US" smtClean="0"/>
              <a:t>1/9/2024</a:t>
            </a:fld>
            <a:endParaRPr lang="en-US"/>
          </a:p>
        </p:txBody>
      </p:sp>
      <p:sp>
        <p:nvSpPr>
          <p:cNvPr id="4" name="Slide Image Placeholder 3"/>
          <p:cNvSpPr>
            <a:spLocks noGrp="1" noRot="1" noChangeAspect="1"/>
          </p:cNvSpPr>
          <p:nvPr>
            <p:ph type="sldImg" idx="2"/>
          </p:nvPr>
        </p:nvSpPr>
        <p:spPr>
          <a:xfrm>
            <a:off x="2311400" y="527050"/>
            <a:ext cx="4673600" cy="262890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2" tIns="46586" rIns="93172" bIns="46586" rtlCol="0" anchor="b"/>
          <a:lstStyle>
            <a:lvl1pPr algn="r">
              <a:defRPr sz="1300"/>
            </a:lvl1pPr>
          </a:lstStyle>
          <a:p>
            <a:fld id="{4E8CD7FC-9911-40BF-8A55-217BA9EA2CD3}" type="slidenum">
              <a:rPr lang="en-US" smtClean="0"/>
              <a:t>‹#›</a:t>
            </a:fld>
            <a:endParaRPr lang="en-US"/>
          </a:p>
        </p:txBody>
      </p:sp>
    </p:spTree>
    <p:extLst>
      <p:ext uri="{BB962C8B-B14F-4D97-AF65-F5344CB8AC3E}">
        <p14:creationId xmlns:p14="http://schemas.microsoft.com/office/powerpoint/2010/main" val="31769199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7050"/>
            <a:ext cx="4673600" cy="2628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6616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923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54418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6386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41106-5DA9-4F67-9BB9-697510BA3180}"/>
              </a:ext>
            </a:extLst>
          </p:cNvPr>
          <p:cNvSpPr>
            <a:spLocks noGrp="1"/>
          </p:cNvSpPr>
          <p:nvPr>
            <p:ph type="ctrTitle"/>
          </p:nvPr>
        </p:nvSpPr>
        <p:spPr>
          <a:xfrm>
            <a:off x="1524000" y="2438400"/>
            <a:ext cx="9144000" cy="1071562"/>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5FB8B927-4721-4C8D-A66A-454CBD9ABCA8}"/>
              </a:ext>
            </a:extLst>
          </p:cNvPr>
          <p:cNvSpPr>
            <a:spLocks noGrp="1"/>
          </p:cNvSpPr>
          <p:nvPr>
            <p:ph type="subTitle" idx="1"/>
          </p:nvPr>
        </p:nvSpPr>
        <p:spPr>
          <a:xfrm>
            <a:off x="1524000" y="3810000"/>
            <a:ext cx="9144000" cy="1447800"/>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3170B7D-0359-4F3C-BE28-F5528CA796B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80984B4-AE2F-42DF-84D7-ABC4D2D45A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C51B11-0FDF-4F8D-8562-CC0A428833A0}"/>
              </a:ext>
            </a:extLst>
          </p:cNvPr>
          <p:cNvSpPr>
            <a:spLocks noGrp="1"/>
          </p:cNvSpPr>
          <p:nvPr>
            <p:ph type="sldNum" sz="quarter" idx="12"/>
          </p:nvPr>
        </p:nvSpPr>
        <p:spPr/>
        <p:txBody>
          <a:bodyPr/>
          <a:lstStyle/>
          <a:p>
            <a:fld id="{03318100-A3A9-467A-A819-6C56F291AEBD}" type="slidenum">
              <a:rPr lang="en-US" smtClean="0">
                <a:solidFill>
                  <a:schemeClr val="tx1"/>
                </a:solidFill>
              </a:rPr>
              <a:pPr/>
              <a:t>‹#›</a:t>
            </a:fld>
            <a:fld id="{FC8704CF-FD03-4B66-92AE-AA638DBDC680}" type="slidenum">
              <a:rPr lang="en-US" smtClean="0"/>
              <a:pPr/>
              <a:t>‹#›</a:t>
            </a:fld>
            <a:endParaRPr lang="en-US" dirty="0"/>
          </a:p>
        </p:txBody>
      </p:sp>
    </p:spTree>
    <p:extLst>
      <p:ext uri="{BB962C8B-B14F-4D97-AF65-F5344CB8AC3E}">
        <p14:creationId xmlns:p14="http://schemas.microsoft.com/office/powerpoint/2010/main" val="288388287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0C5BD-BB91-49B7-B15E-EADEC00EFAD8}"/>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6ACAEB23-D785-4EE1-9634-321C73D0DD81}"/>
              </a:ext>
            </a:extLst>
          </p:cNvPr>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C62C8FB-1758-4810-8EB3-F09589AD299D}"/>
              </a:ext>
            </a:extLst>
          </p:cNvPr>
          <p:cNvSpPr>
            <a:spLocks noGrp="1"/>
          </p:cNvSpPr>
          <p:nvPr>
            <p:ph type="dt" sz="half" idx="10"/>
          </p:nvPr>
        </p:nvSpPr>
        <p:spPr/>
        <p:txBody>
          <a:bodyPr/>
          <a:lstStyle/>
          <a:p>
            <a:fld id="{96DFF08F-DC6B-4601-B491-B0F83F6DD2DA}" type="datetimeFigureOut">
              <a:rPr lang="en-US" smtClean="0"/>
              <a:t>1/9/2024</a:t>
            </a:fld>
            <a:endParaRPr lang="en-US" dirty="0"/>
          </a:p>
        </p:txBody>
      </p:sp>
      <p:sp>
        <p:nvSpPr>
          <p:cNvPr id="5" name="Footer Placeholder 4">
            <a:extLst>
              <a:ext uri="{FF2B5EF4-FFF2-40B4-BE49-F238E27FC236}">
                <a16:creationId xmlns:a16="http://schemas.microsoft.com/office/drawing/2014/main" id="{4C65E330-A3BA-4315-8357-785219F811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C416C0-E1EC-4114-80A0-D52EA716CAEE}"/>
              </a:ext>
            </a:extLst>
          </p:cNvPr>
          <p:cNvSpPr>
            <a:spLocks noGrp="1"/>
          </p:cNvSpPr>
          <p:nvPr>
            <p:ph type="sldNum" sz="quarter" idx="12"/>
          </p:nvPr>
        </p:nvSpPr>
        <p:spPr/>
        <p:txBody>
          <a:bodyPr/>
          <a:lstStyle/>
          <a:p>
            <a:fld id="{FC8704CF-FD03-4B66-92AE-AA638DBDC680}" type="slidenum">
              <a:rPr lang="en-US" smtClean="0"/>
              <a:pPr/>
              <a:t>‹#›</a:t>
            </a:fld>
            <a:endParaRPr lang="en-US"/>
          </a:p>
        </p:txBody>
      </p:sp>
    </p:spTree>
    <p:extLst>
      <p:ext uri="{BB962C8B-B14F-4D97-AF65-F5344CB8AC3E}">
        <p14:creationId xmlns:p14="http://schemas.microsoft.com/office/powerpoint/2010/main" val="287059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5F20FE-6836-44C7-9476-8AD7EB85EE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F38225-1E1E-4CCA-9DF0-AC4870D274CE}"/>
              </a:ext>
            </a:extLst>
          </p:cNvPr>
          <p:cNvSpPr>
            <a:spLocks noGrp="1"/>
          </p:cNvSpPr>
          <p:nvPr>
            <p:ph type="body" orient="vert" idx="1"/>
          </p:nvPr>
        </p:nvSpPr>
        <p:spPr>
          <a:xfrm>
            <a:off x="838200" y="365125"/>
            <a:ext cx="7734300" cy="5811838"/>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B4DC4D7-717A-429D-9672-E33648A7479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92669D5-5B02-4174-9729-CBE1F68410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38DF08-A723-4599-92CB-E3FF60C1234B}"/>
              </a:ext>
            </a:extLst>
          </p:cNvPr>
          <p:cNvSpPr>
            <a:spLocks noGrp="1"/>
          </p:cNvSpPr>
          <p:nvPr>
            <p:ph type="sldNum" sz="quarter" idx="12"/>
          </p:nvPr>
        </p:nvSpPr>
        <p:spPr/>
        <p:txBody>
          <a:bodyPr/>
          <a:lstStyle/>
          <a:p>
            <a:fld id="{FC8704CF-FD03-4B66-92AE-AA638DBDC680}" type="slidenum">
              <a:rPr lang="en-US" smtClean="0"/>
              <a:pPr/>
              <a:t>‹#›</a:t>
            </a:fld>
            <a:endParaRPr lang="en-US" dirty="0"/>
          </a:p>
        </p:txBody>
      </p:sp>
    </p:spTree>
    <p:extLst>
      <p:ext uri="{BB962C8B-B14F-4D97-AF65-F5344CB8AC3E}">
        <p14:creationId xmlns:p14="http://schemas.microsoft.com/office/powerpoint/2010/main" val="4034962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41106-5DA9-4F67-9BB9-697510BA3180}"/>
              </a:ext>
            </a:extLst>
          </p:cNvPr>
          <p:cNvSpPr>
            <a:spLocks noGrp="1"/>
          </p:cNvSpPr>
          <p:nvPr>
            <p:ph type="ctrTitle"/>
          </p:nvPr>
        </p:nvSpPr>
        <p:spPr>
          <a:xfrm>
            <a:off x="1524000" y="2438400"/>
            <a:ext cx="9144000" cy="1071562"/>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5FB8B927-4721-4C8D-A66A-454CBD9ABCA8}"/>
              </a:ext>
            </a:extLst>
          </p:cNvPr>
          <p:cNvSpPr>
            <a:spLocks noGrp="1"/>
          </p:cNvSpPr>
          <p:nvPr>
            <p:ph type="subTitle" idx="1"/>
          </p:nvPr>
        </p:nvSpPr>
        <p:spPr>
          <a:xfrm>
            <a:off x="1524000" y="3810000"/>
            <a:ext cx="9144000" cy="1447800"/>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3170B7D-0359-4F3C-BE28-F5528CA796B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80984B4-AE2F-42DF-84D7-ABC4D2D45A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C51B11-0FDF-4F8D-8562-CC0A428833A0}"/>
              </a:ext>
            </a:extLst>
          </p:cNvPr>
          <p:cNvSpPr>
            <a:spLocks noGrp="1"/>
          </p:cNvSpPr>
          <p:nvPr>
            <p:ph type="sldNum" sz="quarter" idx="12"/>
          </p:nvPr>
        </p:nvSpPr>
        <p:spPr/>
        <p:txBody>
          <a:bodyPr/>
          <a:lstStyle/>
          <a:p>
            <a:fld id="{03318100-A3A9-467A-A819-6C56F291AEBD}" type="slidenum">
              <a:rPr lang="en-US" smtClean="0">
                <a:solidFill>
                  <a:schemeClr val="tx1"/>
                </a:solidFill>
              </a:rPr>
              <a:pPr/>
              <a:t>‹#›</a:t>
            </a:fld>
            <a:fld id="{FC8704CF-FD03-4B66-92AE-AA638DBDC680}" type="slidenum">
              <a:rPr lang="en-US" smtClean="0"/>
              <a:pPr/>
              <a:t>‹#›</a:t>
            </a:fld>
            <a:endParaRPr lang="en-US" dirty="0"/>
          </a:p>
        </p:txBody>
      </p:sp>
    </p:spTree>
    <p:extLst>
      <p:ext uri="{BB962C8B-B14F-4D97-AF65-F5344CB8AC3E}">
        <p14:creationId xmlns:p14="http://schemas.microsoft.com/office/powerpoint/2010/main" val="170711189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05D84-EC48-48D6-BEAA-DA0A58DD4DA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5A11C4A-BFFE-481C-B666-24D657BC3D98}"/>
              </a:ext>
            </a:extLst>
          </p:cNvPr>
          <p:cNvSpPr>
            <a:spLocks noGrp="1"/>
          </p:cNvSpPr>
          <p:nvPr>
            <p:ph idx="1"/>
          </p:nvPr>
        </p:nvSpPr>
        <p:spPr/>
        <p:txBody>
          <a:bodyPr>
            <a:normAutofit/>
          </a:bodyPr>
          <a:lstStyle>
            <a:lvl1pPr>
              <a:defRPr sz="3200">
                <a:latin typeface="Arial" panose="020B0604020202020204" pitchFamily="34" charset="0"/>
                <a:cs typeface="Arial" panose="020B0604020202020204" pitchFamily="34" charset="0"/>
              </a:defRPr>
            </a:lvl1pPr>
            <a:lvl2pPr>
              <a:buClr>
                <a:schemeClr val="accent3">
                  <a:lumMod val="50000"/>
                </a:schemeClr>
              </a:buCl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1E7B8D5-E15A-4F50-981C-7932792C7EFB}"/>
              </a:ext>
            </a:extLst>
          </p:cNvPr>
          <p:cNvSpPr>
            <a:spLocks noGrp="1"/>
          </p:cNvSpPr>
          <p:nvPr>
            <p:ph type="dt" sz="half" idx="10"/>
          </p:nvPr>
        </p:nvSpPr>
        <p:spPr/>
        <p:txBody>
          <a:bodyPr/>
          <a:lstStyle/>
          <a:p>
            <a:fld id="{D62CEF3B-A037-46D0-B02C-1428F07E9383}" type="datetimeFigureOut">
              <a:rPr lang="en-US" smtClean="0"/>
              <a:t>1/9/2024</a:t>
            </a:fld>
            <a:endParaRPr lang="en-US" dirty="0"/>
          </a:p>
        </p:txBody>
      </p:sp>
      <p:sp>
        <p:nvSpPr>
          <p:cNvPr id="5" name="Footer Placeholder 4">
            <a:extLst>
              <a:ext uri="{FF2B5EF4-FFF2-40B4-BE49-F238E27FC236}">
                <a16:creationId xmlns:a16="http://schemas.microsoft.com/office/drawing/2014/main" id="{6FD9DCEC-DDDF-4A96-82A0-AD97BB4A065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CC8816-375B-4AF3-ADDC-08A8DC0EA430}"/>
              </a:ext>
            </a:extLst>
          </p:cNvPr>
          <p:cNvSpPr>
            <a:spLocks noGrp="1"/>
          </p:cNvSpPr>
          <p:nvPr>
            <p:ph type="sldNum" sz="quarter" idx="12"/>
          </p:nvPr>
        </p:nvSpPr>
        <p:spPr/>
        <p:txBody>
          <a:bodyPr/>
          <a:lstStyle/>
          <a:p>
            <a:fld id="{FC8704CF-FD03-4B66-92AE-AA638DBDC680}" type="slidenum">
              <a:rPr lang="en-US" smtClean="0"/>
              <a:pPr/>
              <a:t>‹#›</a:t>
            </a:fld>
            <a:endParaRPr lang="en-US" dirty="0"/>
          </a:p>
        </p:txBody>
      </p:sp>
    </p:spTree>
    <p:extLst>
      <p:ext uri="{BB962C8B-B14F-4D97-AF65-F5344CB8AC3E}">
        <p14:creationId xmlns:p14="http://schemas.microsoft.com/office/powerpoint/2010/main" val="849308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2F385-1201-4282-975F-9A168634C80A}"/>
              </a:ext>
            </a:extLst>
          </p:cNvPr>
          <p:cNvSpPr>
            <a:spLocks noGrp="1"/>
          </p:cNvSpPr>
          <p:nvPr>
            <p:ph type="title"/>
          </p:nvPr>
        </p:nvSpPr>
        <p:spPr>
          <a:xfrm>
            <a:off x="831850" y="2057400"/>
            <a:ext cx="10515600" cy="2505075"/>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34274A89-CC5F-47E3-BF3A-A2C5354F94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84305E6-B0D2-4D1D-903E-9A8FC296D9B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D6413BB-C3A7-4CA2-822B-5E2BCBA6F6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7398E0-E7AB-4119-9ECC-5385EB1FD9AE}"/>
              </a:ext>
            </a:extLst>
          </p:cNvPr>
          <p:cNvSpPr>
            <a:spLocks noGrp="1"/>
          </p:cNvSpPr>
          <p:nvPr>
            <p:ph type="sldNum" sz="quarter" idx="12"/>
          </p:nvPr>
        </p:nvSpPr>
        <p:spPr/>
        <p:txBody>
          <a:bodyPr/>
          <a:lstStyle/>
          <a:p>
            <a:fld id="{03318100-A3A9-467A-A819-6C56F291AEBD}" type="slidenum">
              <a:rPr lang="en-US" smtClean="0">
                <a:solidFill>
                  <a:schemeClr val="tx1"/>
                </a:solidFill>
              </a:rPr>
              <a:pPr/>
              <a:t>‹#›</a:t>
            </a:fld>
            <a:fld id="{FC8704CF-FD03-4B66-92AE-AA638DBDC680}" type="slidenum">
              <a:rPr lang="en-US" smtClean="0"/>
              <a:pPr/>
              <a:t>‹#›</a:t>
            </a:fld>
            <a:endParaRPr lang="en-US" dirty="0"/>
          </a:p>
        </p:txBody>
      </p:sp>
    </p:spTree>
    <p:extLst>
      <p:ext uri="{BB962C8B-B14F-4D97-AF65-F5344CB8AC3E}">
        <p14:creationId xmlns:p14="http://schemas.microsoft.com/office/powerpoint/2010/main" val="262130080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0808F-0E69-45BC-836B-B95E32D004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418710-7B19-4283-9420-6DC56AF32630}"/>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4F95650-1772-4042-B4C6-58B15BF8B3F0}"/>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74E3EE-F52C-4E76-A96F-63A5B4CE7A2F}"/>
              </a:ext>
            </a:extLst>
          </p:cNvPr>
          <p:cNvSpPr>
            <a:spLocks noGrp="1"/>
          </p:cNvSpPr>
          <p:nvPr>
            <p:ph type="dt" sz="half" idx="10"/>
          </p:nvPr>
        </p:nvSpPr>
        <p:spPr/>
        <p:txBody>
          <a:bodyPr/>
          <a:lstStyle/>
          <a:p>
            <a:fld id="{96DFF08F-DC6B-4601-B491-B0F83F6DD2DA}" type="datetimeFigureOut">
              <a:rPr lang="en-US" smtClean="0"/>
              <a:t>1/9/2024</a:t>
            </a:fld>
            <a:endParaRPr lang="en-US" dirty="0"/>
          </a:p>
        </p:txBody>
      </p:sp>
      <p:sp>
        <p:nvSpPr>
          <p:cNvPr id="6" name="Footer Placeholder 5">
            <a:extLst>
              <a:ext uri="{FF2B5EF4-FFF2-40B4-BE49-F238E27FC236}">
                <a16:creationId xmlns:a16="http://schemas.microsoft.com/office/drawing/2014/main" id="{AA966162-2233-46C1-AF1A-A9E766791DE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B8B0FD-82AC-43CF-AA68-C6D7D2D279EE}"/>
              </a:ext>
            </a:extLst>
          </p:cNvPr>
          <p:cNvSpPr>
            <a:spLocks noGrp="1"/>
          </p:cNvSpPr>
          <p:nvPr>
            <p:ph type="sldNum" sz="quarter" idx="12"/>
          </p:nvPr>
        </p:nvSpPr>
        <p:spPr/>
        <p:txBody>
          <a:bodyPr/>
          <a:lstStyle/>
          <a:p>
            <a:fld id="{FC8704CF-FD03-4B66-92AE-AA638DBDC680}" type="slidenum">
              <a:rPr lang="en-US" smtClean="0"/>
              <a:pPr/>
              <a:t>‹#›</a:t>
            </a:fld>
            <a:endParaRPr lang="en-US" dirty="0"/>
          </a:p>
        </p:txBody>
      </p:sp>
    </p:spTree>
    <p:extLst>
      <p:ext uri="{BB962C8B-B14F-4D97-AF65-F5344CB8AC3E}">
        <p14:creationId xmlns:p14="http://schemas.microsoft.com/office/powerpoint/2010/main" val="3278124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9B50F-F716-461A-9CE9-91396E3D055E}"/>
              </a:ext>
            </a:extLst>
          </p:cNvPr>
          <p:cNvSpPr>
            <a:spLocks noGrp="1"/>
          </p:cNvSpPr>
          <p:nvPr>
            <p:ph type="title"/>
          </p:nvPr>
        </p:nvSpPr>
        <p:spPr>
          <a:xfrm>
            <a:off x="839788" y="609600"/>
            <a:ext cx="10515600" cy="1081088"/>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CD26D9-1763-4DE2-BE2B-A3BCB8963A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A110701-89CF-4A0E-BD9D-DCE365276AE6}"/>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44AF926-7519-4DA4-93A3-8075A435C8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F51349-98F2-4969-A9D1-59DBDCB5DF31}"/>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8FCFA077-F4D6-43B9-8603-68B7A9414F44}"/>
              </a:ext>
            </a:extLst>
          </p:cNvPr>
          <p:cNvSpPr>
            <a:spLocks noGrp="1"/>
          </p:cNvSpPr>
          <p:nvPr>
            <p:ph type="dt" sz="half" idx="10"/>
          </p:nvPr>
        </p:nvSpPr>
        <p:spPr/>
        <p:txBody>
          <a:bodyPr/>
          <a:lstStyle/>
          <a:p>
            <a:fld id="{96DFF08F-DC6B-4601-B491-B0F83F6DD2DA}" type="datetimeFigureOut">
              <a:rPr lang="en-US" smtClean="0"/>
              <a:t>1/9/2024</a:t>
            </a:fld>
            <a:endParaRPr lang="en-US" dirty="0"/>
          </a:p>
        </p:txBody>
      </p:sp>
      <p:sp>
        <p:nvSpPr>
          <p:cNvPr id="8" name="Footer Placeholder 7">
            <a:extLst>
              <a:ext uri="{FF2B5EF4-FFF2-40B4-BE49-F238E27FC236}">
                <a16:creationId xmlns:a16="http://schemas.microsoft.com/office/drawing/2014/main" id="{9F0B5EEE-7FDE-4279-83DE-6065F99F815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280439B-C035-4BD9-8947-A9A0DC02551B}"/>
              </a:ext>
            </a:extLst>
          </p:cNvPr>
          <p:cNvSpPr>
            <a:spLocks noGrp="1"/>
          </p:cNvSpPr>
          <p:nvPr>
            <p:ph type="sldNum" sz="quarter" idx="12"/>
          </p:nvPr>
        </p:nvSpPr>
        <p:spPr/>
        <p:txBody>
          <a:bodyPr/>
          <a:lstStyle/>
          <a:p>
            <a:fld id="{FC8704CF-FD03-4B66-92AE-AA638DBDC680}" type="slidenum">
              <a:rPr lang="en-US" smtClean="0"/>
              <a:pPr/>
              <a:t>‹#›</a:t>
            </a:fld>
            <a:endParaRPr lang="en-US" dirty="0"/>
          </a:p>
        </p:txBody>
      </p:sp>
    </p:spTree>
    <p:extLst>
      <p:ext uri="{BB962C8B-B14F-4D97-AF65-F5344CB8AC3E}">
        <p14:creationId xmlns:p14="http://schemas.microsoft.com/office/powerpoint/2010/main" val="1277041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003C0-8958-4271-BFB7-987E28A21D66}"/>
              </a:ext>
            </a:extLst>
          </p:cNvPr>
          <p:cNvSpPr>
            <a:spLocks noGrp="1"/>
          </p:cNvSpPr>
          <p:nvPr>
            <p:ph type="title"/>
          </p:nvPr>
        </p:nvSpPr>
        <p:spPr>
          <a:xfrm>
            <a:off x="838200" y="762000"/>
            <a:ext cx="1051560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42EB8BD1-2811-4038-BCC6-5DC703DCF81C}"/>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A634ABEF-3A8F-4317-BBB8-C4D2574F7B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AA47B5-6370-42A8-BFBD-2E1A8ECC61CA}"/>
              </a:ext>
            </a:extLst>
          </p:cNvPr>
          <p:cNvSpPr>
            <a:spLocks noGrp="1"/>
          </p:cNvSpPr>
          <p:nvPr>
            <p:ph type="sldNum" sz="quarter" idx="12"/>
          </p:nvPr>
        </p:nvSpPr>
        <p:spPr/>
        <p:txBody>
          <a:bodyPr/>
          <a:lstStyle/>
          <a:p>
            <a:fld id="{FC8704CF-FD03-4B66-92AE-AA638DBDC680}" type="slidenum">
              <a:rPr lang="en-US" smtClean="0"/>
              <a:pPr/>
              <a:t>‹#›</a:t>
            </a:fld>
            <a:endParaRPr lang="en-US"/>
          </a:p>
        </p:txBody>
      </p:sp>
    </p:spTree>
    <p:extLst>
      <p:ext uri="{BB962C8B-B14F-4D97-AF65-F5344CB8AC3E}">
        <p14:creationId xmlns:p14="http://schemas.microsoft.com/office/powerpoint/2010/main" val="2489206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16FB60-C972-49AA-86E0-3571724A11AD}"/>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2FF2691E-850B-4F28-A8C1-A47ACDC678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1745E7-7E66-4C1B-BAFF-4C37376BE5DA}"/>
              </a:ext>
            </a:extLst>
          </p:cNvPr>
          <p:cNvSpPr>
            <a:spLocks noGrp="1"/>
          </p:cNvSpPr>
          <p:nvPr>
            <p:ph type="sldNum" sz="quarter" idx="12"/>
          </p:nvPr>
        </p:nvSpPr>
        <p:spPr/>
        <p:txBody>
          <a:bodyPr/>
          <a:lstStyle/>
          <a:p>
            <a:fld id="{FC8704CF-FD03-4B66-92AE-AA638DBDC680}" type="slidenum">
              <a:rPr lang="en-US" smtClean="0"/>
              <a:pPr/>
              <a:t>‹#›</a:t>
            </a:fld>
            <a:endParaRPr lang="en-US"/>
          </a:p>
        </p:txBody>
      </p:sp>
      <p:sp>
        <p:nvSpPr>
          <p:cNvPr id="5" name="Rectangle 4">
            <a:extLst>
              <a:ext uri="{FF2B5EF4-FFF2-40B4-BE49-F238E27FC236}">
                <a16:creationId xmlns:a16="http://schemas.microsoft.com/office/drawing/2014/main" id="{3CBB2302-5252-4342-8E42-9228600297BA}"/>
              </a:ext>
            </a:extLst>
          </p:cNvPr>
          <p:cNvSpPr/>
          <p:nvPr userDrawn="1"/>
        </p:nvSpPr>
        <p:spPr>
          <a:xfrm>
            <a:off x="-1" y="304800"/>
            <a:ext cx="12192001"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71384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213C2-54E6-475E-B23D-673A554A02A6}"/>
              </a:ext>
            </a:extLst>
          </p:cNvPr>
          <p:cNvSpPr>
            <a:spLocks noGrp="1"/>
          </p:cNvSpPr>
          <p:nvPr>
            <p:ph type="title"/>
          </p:nvPr>
        </p:nvSpPr>
        <p:spPr>
          <a:xfrm>
            <a:off x="839788" y="533400"/>
            <a:ext cx="3932237" cy="1219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21901D6-1A01-4B2D-913E-AD0BE59D0F50}"/>
              </a:ext>
            </a:extLst>
          </p:cNvPr>
          <p:cNvSpPr>
            <a:spLocks noGrp="1"/>
          </p:cNvSpPr>
          <p:nvPr>
            <p:ph idx="1"/>
          </p:nvPr>
        </p:nvSpPr>
        <p:spPr>
          <a:xfrm>
            <a:off x="5183188" y="1295400"/>
            <a:ext cx="6172200" cy="4565650"/>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283DF64-1D22-49D0-B65F-3DC3486C6F76}"/>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EA15C42-78B5-4218-8AB6-97ADBDB65B6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E5FD2DB-C34A-404A-B979-E2E7D524D9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A09C6C-57B9-47A8-ABB4-DF34EFF5CF7D}"/>
              </a:ext>
            </a:extLst>
          </p:cNvPr>
          <p:cNvSpPr>
            <a:spLocks noGrp="1"/>
          </p:cNvSpPr>
          <p:nvPr>
            <p:ph type="sldNum" sz="quarter" idx="12"/>
          </p:nvPr>
        </p:nvSpPr>
        <p:spPr/>
        <p:txBody>
          <a:bodyPr/>
          <a:lstStyle/>
          <a:p>
            <a:fld id="{FC8704CF-FD03-4B66-92AE-AA638DBDC680}" type="slidenum">
              <a:rPr lang="en-US" smtClean="0"/>
              <a:t>‹#›</a:t>
            </a:fld>
            <a:endParaRPr lang="en-US"/>
          </a:p>
        </p:txBody>
      </p:sp>
    </p:spTree>
    <p:extLst>
      <p:ext uri="{BB962C8B-B14F-4D97-AF65-F5344CB8AC3E}">
        <p14:creationId xmlns:p14="http://schemas.microsoft.com/office/powerpoint/2010/main" val="998797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05D84-EC48-48D6-BEAA-DA0A58DD4DA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5A11C4A-BFFE-481C-B666-24D657BC3D98}"/>
              </a:ext>
            </a:extLst>
          </p:cNvPr>
          <p:cNvSpPr>
            <a:spLocks noGrp="1"/>
          </p:cNvSpPr>
          <p:nvPr>
            <p:ph idx="1"/>
          </p:nvPr>
        </p:nvSpPr>
        <p:spPr/>
        <p:txBody>
          <a:bodyPr>
            <a:normAutofit/>
          </a:bodyPr>
          <a:lstStyle>
            <a:lvl1pPr>
              <a:defRPr sz="3200">
                <a:latin typeface="Arial" panose="020B0604020202020204" pitchFamily="34" charset="0"/>
                <a:cs typeface="Arial" panose="020B0604020202020204" pitchFamily="34" charset="0"/>
              </a:defRPr>
            </a:lvl1pPr>
            <a:lvl2pPr>
              <a:buClr>
                <a:schemeClr val="accent3">
                  <a:lumMod val="50000"/>
                </a:schemeClr>
              </a:buCl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1E7B8D5-E15A-4F50-981C-7932792C7EFB}"/>
              </a:ext>
            </a:extLst>
          </p:cNvPr>
          <p:cNvSpPr>
            <a:spLocks noGrp="1"/>
          </p:cNvSpPr>
          <p:nvPr>
            <p:ph type="dt" sz="half" idx="10"/>
          </p:nvPr>
        </p:nvSpPr>
        <p:spPr/>
        <p:txBody>
          <a:bodyPr/>
          <a:lstStyle/>
          <a:p>
            <a:fld id="{D62CEF3B-A037-46D0-B02C-1428F07E9383}" type="datetimeFigureOut">
              <a:rPr lang="en-US" smtClean="0"/>
              <a:t>1/9/2024</a:t>
            </a:fld>
            <a:endParaRPr lang="en-US" dirty="0"/>
          </a:p>
        </p:txBody>
      </p:sp>
      <p:sp>
        <p:nvSpPr>
          <p:cNvPr id="5" name="Footer Placeholder 4">
            <a:extLst>
              <a:ext uri="{FF2B5EF4-FFF2-40B4-BE49-F238E27FC236}">
                <a16:creationId xmlns:a16="http://schemas.microsoft.com/office/drawing/2014/main" id="{6FD9DCEC-DDDF-4A96-82A0-AD97BB4A065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CC8816-375B-4AF3-ADDC-08A8DC0EA430}"/>
              </a:ext>
            </a:extLst>
          </p:cNvPr>
          <p:cNvSpPr>
            <a:spLocks noGrp="1"/>
          </p:cNvSpPr>
          <p:nvPr>
            <p:ph type="sldNum" sz="quarter" idx="12"/>
          </p:nvPr>
        </p:nvSpPr>
        <p:spPr/>
        <p:txBody>
          <a:bodyPr/>
          <a:lstStyle/>
          <a:p>
            <a:fld id="{FC8704CF-FD03-4B66-92AE-AA638DBDC680}" type="slidenum">
              <a:rPr lang="en-US" smtClean="0"/>
              <a:pPr/>
              <a:t>‹#›</a:t>
            </a:fld>
            <a:endParaRPr lang="en-US" dirty="0"/>
          </a:p>
        </p:txBody>
      </p:sp>
    </p:spTree>
    <p:extLst>
      <p:ext uri="{BB962C8B-B14F-4D97-AF65-F5344CB8AC3E}">
        <p14:creationId xmlns:p14="http://schemas.microsoft.com/office/powerpoint/2010/main" val="1987566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BFEC2-27C8-4E8B-BE40-63DD638E45EA}"/>
              </a:ext>
            </a:extLst>
          </p:cNvPr>
          <p:cNvSpPr>
            <a:spLocks noGrp="1"/>
          </p:cNvSpPr>
          <p:nvPr>
            <p:ph type="title"/>
          </p:nvPr>
        </p:nvSpPr>
        <p:spPr>
          <a:xfrm>
            <a:off x="839788" y="457200"/>
            <a:ext cx="3932237" cy="13716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0773369-4C1F-46E6-A9F5-62BA67B4B0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FDAA58-40E3-431A-A19B-5CF328B290E1}"/>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57FBC431-D261-4C3E-846E-6B00A27CD2F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9DC4FA9-017D-4328-814F-22AA7C2C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A5C36B-27E6-42C1-BA0E-959D62BD4D71}"/>
              </a:ext>
            </a:extLst>
          </p:cNvPr>
          <p:cNvSpPr>
            <a:spLocks noGrp="1"/>
          </p:cNvSpPr>
          <p:nvPr>
            <p:ph type="sldNum" sz="quarter" idx="12"/>
          </p:nvPr>
        </p:nvSpPr>
        <p:spPr/>
        <p:txBody>
          <a:bodyPr/>
          <a:lstStyle/>
          <a:p>
            <a:fld id="{FC8704CF-FD03-4B66-92AE-AA638DBDC680}" type="slidenum">
              <a:rPr lang="en-US" smtClean="0"/>
              <a:pPr/>
              <a:t>‹#›</a:t>
            </a:fld>
            <a:endParaRPr lang="en-US" dirty="0"/>
          </a:p>
        </p:txBody>
      </p:sp>
    </p:spTree>
    <p:extLst>
      <p:ext uri="{BB962C8B-B14F-4D97-AF65-F5344CB8AC3E}">
        <p14:creationId xmlns:p14="http://schemas.microsoft.com/office/powerpoint/2010/main" val="2055944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0C5BD-BB91-49B7-B15E-EADEC00EFAD8}"/>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6ACAEB23-D785-4EE1-9634-321C73D0DD81}"/>
              </a:ext>
            </a:extLst>
          </p:cNvPr>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C62C8FB-1758-4810-8EB3-F09589AD299D}"/>
              </a:ext>
            </a:extLst>
          </p:cNvPr>
          <p:cNvSpPr>
            <a:spLocks noGrp="1"/>
          </p:cNvSpPr>
          <p:nvPr>
            <p:ph type="dt" sz="half" idx="10"/>
          </p:nvPr>
        </p:nvSpPr>
        <p:spPr/>
        <p:txBody>
          <a:bodyPr/>
          <a:lstStyle/>
          <a:p>
            <a:fld id="{96DFF08F-DC6B-4601-B491-B0F83F6DD2DA}" type="datetimeFigureOut">
              <a:rPr lang="en-US" smtClean="0"/>
              <a:t>1/9/2024</a:t>
            </a:fld>
            <a:endParaRPr lang="en-US" dirty="0"/>
          </a:p>
        </p:txBody>
      </p:sp>
      <p:sp>
        <p:nvSpPr>
          <p:cNvPr id="5" name="Footer Placeholder 4">
            <a:extLst>
              <a:ext uri="{FF2B5EF4-FFF2-40B4-BE49-F238E27FC236}">
                <a16:creationId xmlns:a16="http://schemas.microsoft.com/office/drawing/2014/main" id="{4C65E330-A3BA-4315-8357-785219F811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C416C0-E1EC-4114-80A0-D52EA716CAEE}"/>
              </a:ext>
            </a:extLst>
          </p:cNvPr>
          <p:cNvSpPr>
            <a:spLocks noGrp="1"/>
          </p:cNvSpPr>
          <p:nvPr>
            <p:ph type="sldNum" sz="quarter" idx="12"/>
          </p:nvPr>
        </p:nvSpPr>
        <p:spPr/>
        <p:txBody>
          <a:bodyPr/>
          <a:lstStyle/>
          <a:p>
            <a:fld id="{FC8704CF-FD03-4B66-92AE-AA638DBDC680}" type="slidenum">
              <a:rPr lang="en-US" smtClean="0"/>
              <a:pPr/>
              <a:t>‹#›</a:t>
            </a:fld>
            <a:endParaRPr lang="en-US"/>
          </a:p>
        </p:txBody>
      </p:sp>
    </p:spTree>
    <p:extLst>
      <p:ext uri="{BB962C8B-B14F-4D97-AF65-F5344CB8AC3E}">
        <p14:creationId xmlns:p14="http://schemas.microsoft.com/office/powerpoint/2010/main" val="36746132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5F20FE-6836-44C7-9476-8AD7EB85EE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F38225-1E1E-4CCA-9DF0-AC4870D274CE}"/>
              </a:ext>
            </a:extLst>
          </p:cNvPr>
          <p:cNvSpPr>
            <a:spLocks noGrp="1"/>
          </p:cNvSpPr>
          <p:nvPr>
            <p:ph type="body" orient="vert" idx="1"/>
          </p:nvPr>
        </p:nvSpPr>
        <p:spPr>
          <a:xfrm>
            <a:off x="838200" y="365125"/>
            <a:ext cx="7734300" cy="5811838"/>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B4DC4D7-717A-429D-9672-E33648A7479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92669D5-5B02-4174-9729-CBE1F68410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38DF08-A723-4599-92CB-E3FF60C1234B}"/>
              </a:ext>
            </a:extLst>
          </p:cNvPr>
          <p:cNvSpPr>
            <a:spLocks noGrp="1"/>
          </p:cNvSpPr>
          <p:nvPr>
            <p:ph type="sldNum" sz="quarter" idx="12"/>
          </p:nvPr>
        </p:nvSpPr>
        <p:spPr/>
        <p:txBody>
          <a:bodyPr/>
          <a:lstStyle/>
          <a:p>
            <a:fld id="{FC8704CF-FD03-4B66-92AE-AA638DBDC680}" type="slidenum">
              <a:rPr lang="en-US" smtClean="0"/>
              <a:pPr/>
              <a:t>‹#›</a:t>
            </a:fld>
            <a:endParaRPr lang="en-US" dirty="0"/>
          </a:p>
        </p:txBody>
      </p:sp>
    </p:spTree>
    <p:extLst>
      <p:ext uri="{BB962C8B-B14F-4D97-AF65-F5344CB8AC3E}">
        <p14:creationId xmlns:p14="http://schemas.microsoft.com/office/powerpoint/2010/main" val="41221652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8704CF-FD03-4B66-92AE-AA638DBDC680}"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66C2C8E1-E329-4022-8C06-B7421EA196E6}"/>
              </a:ext>
            </a:extLst>
          </p:cNvPr>
          <p:cNvSpPr>
            <a:spLocks noGrp="1"/>
          </p:cNvSpPr>
          <p:nvPr>
            <p:ph sz="quarter" idx="13"/>
          </p:nvPr>
        </p:nvSpPr>
        <p:spPr>
          <a:xfrm>
            <a:off x="762000" y="6553200"/>
            <a:ext cx="76200" cy="7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47F76FDB-B781-4AA1-9268-E14AED3C0B0F}"/>
              </a:ext>
            </a:extLst>
          </p:cNvPr>
          <p:cNvSpPr/>
          <p:nvPr userDrawn="1"/>
        </p:nvSpPr>
        <p:spPr>
          <a:xfrm>
            <a:off x="2" y="10224"/>
            <a:ext cx="12192001" cy="381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EB28BD13-1E40-4D4D-9C2D-2C32CA3A2505}"/>
              </a:ext>
            </a:extLst>
          </p:cNvPr>
          <p:cNvSpPr/>
          <p:nvPr userDrawn="1"/>
        </p:nvSpPr>
        <p:spPr>
          <a:xfrm>
            <a:off x="-1" y="374650"/>
            <a:ext cx="12192001" cy="1515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28349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A0591-231C-45F1-8136-4BC268CBF371}"/>
              </a:ext>
            </a:extLst>
          </p:cNvPr>
          <p:cNvSpPr>
            <a:spLocks noGrp="1"/>
          </p:cNvSpPr>
          <p:nvPr>
            <p:ph type="title"/>
          </p:nvPr>
        </p:nvSpPr>
        <p:spPr/>
        <p:txBody>
          <a:bodyPr/>
          <a:lstStyle>
            <a:lvl1pPr algn="ctr">
              <a:defRPr>
                <a:solidFill>
                  <a:schemeClr val="bg1"/>
                </a:solidFill>
              </a:defRPr>
            </a:lvl1pPr>
          </a:lstStyle>
          <a:p>
            <a:endParaRPr lang="en-US" dirty="0"/>
          </a:p>
        </p:txBody>
      </p:sp>
      <p:sp>
        <p:nvSpPr>
          <p:cNvPr id="3" name="Content Placeholder 2">
            <a:extLst>
              <a:ext uri="{FF2B5EF4-FFF2-40B4-BE49-F238E27FC236}">
                <a16:creationId xmlns:a16="http://schemas.microsoft.com/office/drawing/2014/main" id="{7F1C46C3-F2F4-4A0E-8247-72A4DF79F4C6}"/>
              </a:ext>
            </a:extLst>
          </p:cNvPr>
          <p:cNvSpPr>
            <a:spLocks noGrp="1"/>
          </p:cNvSpPr>
          <p:nvPr>
            <p:ph idx="1"/>
          </p:nvPr>
        </p:nvSpPr>
        <p:spPr/>
        <p:txBody>
          <a:bodyPr>
            <a:normAutofit/>
          </a:bodyPr>
          <a:lstStyle>
            <a:lvl1pPr marL="457200" indent="-457200">
              <a:buFont typeface="Wingdings" panose="05000000000000000000" pitchFamily="2" charset="2"/>
              <a:buChar char="§"/>
              <a:defRPr sz="3200"/>
            </a:lvl1pPr>
            <a:lvl2pPr marL="685800" indent="-228600">
              <a:buClr>
                <a:srgbClr val="0D78C9"/>
              </a:buClr>
              <a:buFont typeface="Wingdings" panose="05000000000000000000" pitchFamily="2" charset="2"/>
              <a:buChar char="§"/>
              <a:defRPr sz="2800"/>
            </a:lvl2pPr>
            <a:lvl3pPr marL="1143000" indent="-228600">
              <a:buFont typeface="Wingdings" panose="05000000000000000000" pitchFamily="2" charset="2"/>
              <a:buChar char="§"/>
              <a:defRPr sz="2400"/>
            </a:lvl3pPr>
            <a:lvl4pPr marL="1600200" indent="-228600">
              <a:buClr>
                <a:schemeClr val="accent2">
                  <a:lumMod val="75000"/>
                </a:schemeClr>
              </a:buClr>
              <a:buFont typeface="Wingdings" panose="05000000000000000000" pitchFamily="2" charset="2"/>
              <a:buChar char="§"/>
              <a:defRPr sz="2000"/>
            </a:lvl4pPr>
            <a:lvl5pPr marL="2057400" indent="-228600">
              <a:buFont typeface="Wingdings" panose="05000000000000000000" pitchFamily="2" charset="2"/>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EB696F4-E3B5-436D-9456-F7F53EF474D4}"/>
              </a:ext>
            </a:extLst>
          </p:cNvPr>
          <p:cNvSpPr>
            <a:spLocks noGrp="1"/>
          </p:cNvSpPr>
          <p:nvPr>
            <p:ph type="dt" sz="half" idx="10"/>
          </p:nvPr>
        </p:nvSpPr>
        <p:spPr/>
        <p:txBody>
          <a:bodyPr/>
          <a:lstStyle/>
          <a:p>
            <a:fld id="{5CEEA112-364F-4D8C-A209-85AE2CB0A5F3}" type="datetimeFigureOut">
              <a:rPr lang="en-US" smtClean="0"/>
              <a:t>1/9/2024</a:t>
            </a:fld>
            <a:endParaRPr lang="en-US"/>
          </a:p>
        </p:txBody>
      </p:sp>
      <p:sp>
        <p:nvSpPr>
          <p:cNvPr id="5" name="Footer Placeholder 4">
            <a:extLst>
              <a:ext uri="{FF2B5EF4-FFF2-40B4-BE49-F238E27FC236}">
                <a16:creationId xmlns:a16="http://schemas.microsoft.com/office/drawing/2014/main" id="{D5ADEE8F-E426-4B5D-AC7A-BDC7E4B061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D6F03F-F631-45B2-832C-5BECEDC393DD}"/>
              </a:ext>
            </a:extLst>
          </p:cNvPr>
          <p:cNvSpPr>
            <a:spLocks noGrp="1"/>
          </p:cNvSpPr>
          <p:nvPr>
            <p:ph type="sldNum" sz="quarter" idx="12"/>
          </p:nvPr>
        </p:nvSpPr>
        <p:spPr/>
        <p:txBody>
          <a:bodyPr/>
          <a:lstStyle/>
          <a:p>
            <a:fld id="{0FE7482D-9F9A-4E31-A3EB-62FFDD2521C5}" type="slidenum">
              <a:rPr lang="en-US" smtClean="0"/>
              <a:t>‹#›</a:t>
            </a:fld>
            <a:endParaRPr lang="en-US"/>
          </a:p>
        </p:txBody>
      </p:sp>
    </p:spTree>
    <p:extLst>
      <p:ext uri="{BB962C8B-B14F-4D97-AF65-F5344CB8AC3E}">
        <p14:creationId xmlns:p14="http://schemas.microsoft.com/office/powerpoint/2010/main" val="4110566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2F385-1201-4282-975F-9A168634C80A}"/>
              </a:ext>
            </a:extLst>
          </p:cNvPr>
          <p:cNvSpPr>
            <a:spLocks noGrp="1"/>
          </p:cNvSpPr>
          <p:nvPr>
            <p:ph type="title"/>
          </p:nvPr>
        </p:nvSpPr>
        <p:spPr>
          <a:xfrm>
            <a:off x="831850" y="2057400"/>
            <a:ext cx="10515600" cy="2505075"/>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34274A89-CC5F-47E3-BF3A-A2C5354F94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84305E6-B0D2-4D1D-903E-9A8FC296D9B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D6413BB-C3A7-4CA2-822B-5E2BCBA6F6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7398E0-E7AB-4119-9ECC-5385EB1FD9AE}"/>
              </a:ext>
            </a:extLst>
          </p:cNvPr>
          <p:cNvSpPr>
            <a:spLocks noGrp="1"/>
          </p:cNvSpPr>
          <p:nvPr>
            <p:ph type="sldNum" sz="quarter" idx="12"/>
          </p:nvPr>
        </p:nvSpPr>
        <p:spPr/>
        <p:txBody>
          <a:bodyPr/>
          <a:lstStyle/>
          <a:p>
            <a:fld id="{03318100-A3A9-467A-A819-6C56F291AEBD}" type="slidenum">
              <a:rPr lang="en-US" smtClean="0">
                <a:solidFill>
                  <a:schemeClr val="tx1"/>
                </a:solidFill>
              </a:rPr>
              <a:pPr/>
              <a:t>‹#›</a:t>
            </a:fld>
            <a:fld id="{FC8704CF-FD03-4B66-92AE-AA638DBDC680}" type="slidenum">
              <a:rPr lang="en-US" smtClean="0"/>
              <a:pPr/>
              <a:t>‹#›</a:t>
            </a:fld>
            <a:endParaRPr lang="en-US" dirty="0"/>
          </a:p>
        </p:txBody>
      </p:sp>
    </p:spTree>
    <p:extLst>
      <p:ext uri="{BB962C8B-B14F-4D97-AF65-F5344CB8AC3E}">
        <p14:creationId xmlns:p14="http://schemas.microsoft.com/office/powerpoint/2010/main" val="302295942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0808F-0E69-45BC-836B-B95E32D004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418710-7B19-4283-9420-6DC56AF32630}"/>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4F95650-1772-4042-B4C6-58B15BF8B3F0}"/>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74E3EE-F52C-4E76-A96F-63A5B4CE7A2F}"/>
              </a:ext>
            </a:extLst>
          </p:cNvPr>
          <p:cNvSpPr>
            <a:spLocks noGrp="1"/>
          </p:cNvSpPr>
          <p:nvPr>
            <p:ph type="dt" sz="half" idx="10"/>
          </p:nvPr>
        </p:nvSpPr>
        <p:spPr/>
        <p:txBody>
          <a:bodyPr/>
          <a:lstStyle/>
          <a:p>
            <a:fld id="{96DFF08F-DC6B-4601-B491-B0F83F6DD2DA}" type="datetimeFigureOut">
              <a:rPr lang="en-US" smtClean="0"/>
              <a:t>1/9/2024</a:t>
            </a:fld>
            <a:endParaRPr lang="en-US" dirty="0"/>
          </a:p>
        </p:txBody>
      </p:sp>
      <p:sp>
        <p:nvSpPr>
          <p:cNvPr id="6" name="Footer Placeholder 5">
            <a:extLst>
              <a:ext uri="{FF2B5EF4-FFF2-40B4-BE49-F238E27FC236}">
                <a16:creationId xmlns:a16="http://schemas.microsoft.com/office/drawing/2014/main" id="{AA966162-2233-46C1-AF1A-A9E766791DE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B8B0FD-82AC-43CF-AA68-C6D7D2D279EE}"/>
              </a:ext>
            </a:extLst>
          </p:cNvPr>
          <p:cNvSpPr>
            <a:spLocks noGrp="1"/>
          </p:cNvSpPr>
          <p:nvPr>
            <p:ph type="sldNum" sz="quarter" idx="12"/>
          </p:nvPr>
        </p:nvSpPr>
        <p:spPr/>
        <p:txBody>
          <a:bodyPr/>
          <a:lstStyle/>
          <a:p>
            <a:fld id="{FC8704CF-FD03-4B66-92AE-AA638DBDC680}" type="slidenum">
              <a:rPr lang="en-US" smtClean="0"/>
              <a:pPr/>
              <a:t>‹#›</a:t>
            </a:fld>
            <a:endParaRPr lang="en-US" dirty="0"/>
          </a:p>
        </p:txBody>
      </p:sp>
    </p:spTree>
    <p:extLst>
      <p:ext uri="{BB962C8B-B14F-4D97-AF65-F5344CB8AC3E}">
        <p14:creationId xmlns:p14="http://schemas.microsoft.com/office/powerpoint/2010/main" val="1893894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9B50F-F716-461A-9CE9-91396E3D055E}"/>
              </a:ext>
            </a:extLst>
          </p:cNvPr>
          <p:cNvSpPr>
            <a:spLocks noGrp="1"/>
          </p:cNvSpPr>
          <p:nvPr>
            <p:ph type="title"/>
          </p:nvPr>
        </p:nvSpPr>
        <p:spPr>
          <a:xfrm>
            <a:off x="839788" y="609600"/>
            <a:ext cx="10515600" cy="1081088"/>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CD26D9-1763-4DE2-BE2B-A3BCB8963A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A110701-89CF-4A0E-BD9D-DCE365276AE6}"/>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44AF926-7519-4DA4-93A3-8075A435C8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F51349-98F2-4969-A9D1-59DBDCB5DF31}"/>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8FCFA077-F4D6-43B9-8603-68B7A9414F44}"/>
              </a:ext>
            </a:extLst>
          </p:cNvPr>
          <p:cNvSpPr>
            <a:spLocks noGrp="1"/>
          </p:cNvSpPr>
          <p:nvPr>
            <p:ph type="dt" sz="half" idx="10"/>
          </p:nvPr>
        </p:nvSpPr>
        <p:spPr/>
        <p:txBody>
          <a:bodyPr/>
          <a:lstStyle/>
          <a:p>
            <a:fld id="{96DFF08F-DC6B-4601-B491-B0F83F6DD2DA}" type="datetimeFigureOut">
              <a:rPr lang="en-US" smtClean="0"/>
              <a:t>1/9/2024</a:t>
            </a:fld>
            <a:endParaRPr lang="en-US" dirty="0"/>
          </a:p>
        </p:txBody>
      </p:sp>
      <p:sp>
        <p:nvSpPr>
          <p:cNvPr id="8" name="Footer Placeholder 7">
            <a:extLst>
              <a:ext uri="{FF2B5EF4-FFF2-40B4-BE49-F238E27FC236}">
                <a16:creationId xmlns:a16="http://schemas.microsoft.com/office/drawing/2014/main" id="{9F0B5EEE-7FDE-4279-83DE-6065F99F815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280439B-C035-4BD9-8947-A9A0DC02551B}"/>
              </a:ext>
            </a:extLst>
          </p:cNvPr>
          <p:cNvSpPr>
            <a:spLocks noGrp="1"/>
          </p:cNvSpPr>
          <p:nvPr>
            <p:ph type="sldNum" sz="quarter" idx="12"/>
          </p:nvPr>
        </p:nvSpPr>
        <p:spPr/>
        <p:txBody>
          <a:bodyPr/>
          <a:lstStyle/>
          <a:p>
            <a:fld id="{FC8704CF-FD03-4B66-92AE-AA638DBDC680}" type="slidenum">
              <a:rPr lang="en-US" smtClean="0"/>
              <a:pPr/>
              <a:t>‹#›</a:t>
            </a:fld>
            <a:endParaRPr lang="en-US" dirty="0"/>
          </a:p>
        </p:txBody>
      </p:sp>
    </p:spTree>
    <p:extLst>
      <p:ext uri="{BB962C8B-B14F-4D97-AF65-F5344CB8AC3E}">
        <p14:creationId xmlns:p14="http://schemas.microsoft.com/office/powerpoint/2010/main" val="232951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003C0-8958-4271-BFB7-987E28A21D66}"/>
              </a:ext>
            </a:extLst>
          </p:cNvPr>
          <p:cNvSpPr>
            <a:spLocks noGrp="1"/>
          </p:cNvSpPr>
          <p:nvPr>
            <p:ph type="title"/>
          </p:nvPr>
        </p:nvSpPr>
        <p:spPr>
          <a:xfrm>
            <a:off x="838200" y="762000"/>
            <a:ext cx="1051560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42EB8BD1-2811-4038-BCC6-5DC703DCF81C}"/>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A634ABEF-3A8F-4317-BBB8-C4D2574F7B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AA47B5-6370-42A8-BFBD-2E1A8ECC61CA}"/>
              </a:ext>
            </a:extLst>
          </p:cNvPr>
          <p:cNvSpPr>
            <a:spLocks noGrp="1"/>
          </p:cNvSpPr>
          <p:nvPr>
            <p:ph type="sldNum" sz="quarter" idx="12"/>
          </p:nvPr>
        </p:nvSpPr>
        <p:spPr/>
        <p:txBody>
          <a:bodyPr/>
          <a:lstStyle/>
          <a:p>
            <a:fld id="{FC8704CF-FD03-4B66-92AE-AA638DBDC680}" type="slidenum">
              <a:rPr lang="en-US" smtClean="0"/>
              <a:pPr/>
              <a:t>‹#›</a:t>
            </a:fld>
            <a:endParaRPr lang="en-US"/>
          </a:p>
        </p:txBody>
      </p:sp>
    </p:spTree>
    <p:extLst>
      <p:ext uri="{BB962C8B-B14F-4D97-AF65-F5344CB8AC3E}">
        <p14:creationId xmlns:p14="http://schemas.microsoft.com/office/powerpoint/2010/main" val="536262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16FB60-C972-49AA-86E0-3571724A11AD}"/>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2FF2691E-850B-4F28-A8C1-A47ACDC678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1745E7-7E66-4C1B-BAFF-4C37376BE5DA}"/>
              </a:ext>
            </a:extLst>
          </p:cNvPr>
          <p:cNvSpPr>
            <a:spLocks noGrp="1"/>
          </p:cNvSpPr>
          <p:nvPr>
            <p:ph type="sldNum" sz="quarter" idx="12"/>
          </p:nvPr>
        </p:nvSpPr>
        <p:spPr/>
        <p:txBody>
          <a:bodyPr/>
          <a:lstStyle/>
          <a:p>
            <a:fld id="{FC8704CF-FD03-4B66-92AE-AA638DBDC680}" type="slidenum">
              <a:rPr lang="en-US" smtClean="0"/>
              <a:pPr/>
              <a:t>‹#›</a:t>
            </a:fld>
            <a:endParaRPr lang="en-US"/>
          </a:p>
        </p:txBody>
      </p:sp>
      <p:sp>
        <p:nvSpPr>
          <p:cNvPr id="5" name="Rectangle 4">
            <a:extLst>
              <a:ext uri="{FF2B5EF4-FFF2-40B4-BE49-F238E27FC236}">
                <a16:creationId xmlns:a16="http://schemas.microsoft.com/office/drawing/2014/main" id="{3CBB2302-5252-4342-8E42-9228600297BA}"/>
              </a:ext>
            </a:extLst>
          </p:cNvPr>
          <p:cNvSpPr/>
          <p:nvPr userDrawn="1"/>
        </p:nvSpPr>
        <p:spPr>
          <a:xfrm>
            <a:off x="-1" y="304800"/>
            <a:ext cx="12192001"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84688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213C2-54E6-475E-B23D-673A554A02A6}"/>
              </a:ext>
            </a:extLst>
          </p:cNvPr>
          <p:cNvSpPr>
            <a:spLocks noGrp="1"/>
          </p:cNvSpPr>
          <p:nvPr>
            <p:ph type="title"/>
          </p:nvPr>
        </p:nvSpPr>
        <p:spPr>
          <a:xfrm>
            <a:off x="839788" y="533400"/>
            <a:ext cx="3932237" cy="1219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21901D6-1A01-4B2D-913E-AD0BE59D0F50}"/>
              </a:ext>
            </a:extLst>
          </p:cNvPr>
          <p:cNvSpPr>
            <a:spLocks noGrp="1"/>
          </p:cNvSpPr>
          <p:nvPr>
            <p:ph idx="1"/>
          </p:nvPr>
        </p:nvSpPr>
        <p:spPr>
          <a:xfrm>
            <a:off x="5183188" y="1295400"/>
            <a:ext cx="6172200" cy="4565650"/>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283DF64-1D22-49D0-B65F-3DC3486C6F76}"/>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EA15C42-78B5-4218-8AB6-97ADBDB65B6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E5FD2DB-C34A-404A-B979-E2E7D524D9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A09C6C-57B9-47A8-ABB4-DF34EFF5CF7D}"/>
              </a:ext>
            </a:extLst>
          </p:cNvPr>
          <p:cNvSpPr>
            <a:spLocks noGrp="1"/>
          </p:cNvSpPr>
          <p:nvPr>
            <p:ph type="sldNum" sz="quarter" idx="12"/>
          </p:nvPr>
        </p:nvSpPr>
        <p:spPr/>
        <p:txBody>
          <a:bodyPr/>
          <a:lstStyle/>
          <a:p>
            <a:fld id="{FC8704CF-FD03-4B66-92AE-AA638DBDC680}" type="slidenum">
              <a:rPr lang="en-US" smtClean="0"/>
              <a:t>‹#›</a:t>
            </a:fld>
            <a:endParaRPr lang="en-US"/>
          </a:p>
        </p:txBody>
      </p:sp>
    </p:spTree>
    <p:extLst>
      <p:ext uri="{BB962C8B-B14F-4D97-AF65-F5344CB8AC3E}">
        <p14:creationId xmlns:p14="http://schemas.microsoft.com/office/powerpoint/2010/main" val="4138281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BFEC2-27C8-4E8B-BE40-63DD638E45EA}"/>
              </a:ext>
            </a:extLst>
          </p:cNvPr>
          <p:cNvSpPr>
            <a:spLocks noGrp="1"/>
          </p:cNvSpPr>
          <p:nvPr>
            <p:ph type="title"/>
          </p:nvPr>
        </p:nvSpPr>
        <p:spPr>
          <a:xfrm>
            <a:off x="839788" y="457200"/>
            <a:ext cx="3932237" cy="13716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0773369-4C1F-46E6-A9F5-62BA67B4B0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FDAA58-40E3-431A-A19B-5CF328B290E1}"/>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57FBC431-D261-4C3E-846E-6B00A27CD2F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9DC4FA9-017D-4328-814F-22AA7C2C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A5C36B-27E6-42C1-BA0E-959D62BD4D71}"/>
              </a:ext>
            </a:extLst>
          </p:cNvPr>
          <p:cNvSpPr>
            <a:spLocks noGrp="1"/>
          </p:cNvSpPr>
          <p:nvPr>
            <p:ph type="sldNum" sz="quarter" idx="12"/>
          </p:nvPr>
        </p:nvSpPr>
        <p:spPr/>
        <p:txBody>
          <a:bodyPr/>
          <a:lstStyle/>
          <a:p>
            <a:fld id="{FC8704CF-FD03-4B66-92AE-AA638DBDC680}" type="slidenum">
              <a:rPr lang="en-US" smtClean="0"/>
              <a:pPr/>
              <a:t>‹#›</a:t>
            </a:fld>
            <a:endParaRPr lang="en-US" dirty="0"/>
          </a:p>
        </p:txBody>
      </p:sp>
    </p:spTree>
    <p:extLst>
      <p:ext uri="{BB962C8B-B14F-4D97-AF65-F5344CB8AC3E}">
        <p14:creationId xmlns:p14="http://schemas.microsoft.com/office/powerpoint/2010/main" val="1260036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4F005F-70B9-46EB-8D6A-600E75BB3639}"/>
              </a:ext>
            </a:extLst>
          </p:cNvPr>
          <p:cNvSpPr>
            <a:spLocks noGrp="1"/>
          </p:cNvSpPr>
          <p:nvPr>
            <p:ph type="title"/>
          </p:nvPr>
        </p:nvSpPr>
        <p:spPr>
          <a:xfrm>
            <a:off x="838200" y="611187"/>
            <a:ext cx="10515600" cy="107950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170F816-F2C2-4A0F-9F22-48EC9A7C03A8}"/>
              </a:ext>
            </a:extLst>
          </p:cNvPr>
          <p:cNvSpPr>
            <a:spLocks noGrp="1"/>
          </p:cNvSpPr>
          <p:nvPr>
            <p:ph type="body" idx="1"/>
          </p:nvPr>
        </p:nvSpPr>
        <p:spPr>
          <a:xfrm>
            <a:off x="838200" y="2045589"/>
            <a:ext cx="10515600" cy="4131374"/>
          </a:xfrm>
          <a:prstGeom prst="rect">
            <a:avLst/>
          </a:prstGeom>
          <a:ln>
            <a:noFill/>
          </a:ln>
        </p:spPr>
        <p:txBody>
          <a:bodyPr vert="horz" lIns="91440" tIns="45720" rIns="91440" bIns="45720" rtlCol="0">
            <a:normAutofit/>
          </a:bodyPr>
          <a:lstStyle/>
          <a:p>
            <a:pPr marL="347472" marR="0" lvl="0" indent="-347472" algn="l" defTabSz="914400" rtl="0" eaLnBrk="1" fontAlgn="auto" latinLnBrk="0" hangingPunct="1">
              <a:lnSpc>
                <a:spcPct val="100000"/>
              </a:lnSpc>
              <a:spcBef>
                <a:spcPts val="24"/>
              </a:spcBef>
              <a:spcAft>
                <a:spcPts val="200"/>
              </a:spcAft>
              <a:buClr>
                <a:srgbClr val="0D78C9">
                  <a:lumMod val="50000"/>
                </a:srgbClr>
              </a:buClr>
              <a:buSzPct val="100000"/>
              <a:buFont typeface="Wingdings" panose="05000000000000000000" pitchFamily="2" charset="2"/>
              <a:buChar char="§"/>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edit Master text styles</a:t>
            </a:r>
          </a:p>
          <a:p>
            <a:pPr marL="740664" marR="0" lvl="1" indent="-283464" algn="l" defTabSz="914400" rtl="0" eaLnBrk="1" fontAlgn="auto" latinLnBrk="0" hangingPunct="1">
              <a:lnSpc>
                <a:spcPct val="100000"/>
              </a:lnSpc>
              <a:spcBef>
                <a:spcPts val="24"/>
              </a:spcBef>
              <a:spcAft>
                <a:spcPts val="400"/>
              </a:spcAft>
              <a:buClr>
                <a:srgbClr val="0070C0"/>
              </a:buClr>
              <a:buSzPct val="100000"/>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100000"/>
              </a:lnSpc>
              <a:spcBef>
                <a:spcPts val="24"/>
              </a:spcBef>
              <a:spcAft>
                <a:spcPts val="400"/>
              </a:spcAft>
              <a:buClr>
                <a:srgbClr val="FF8021">
                  <a:lumMod val="75000"/>
                </a:srgbClr>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100000"/>
              </a:lnSpc>
              <a:spcBef>
                <a:spcPts val="24"/>
              </a:spcBef>
              <a:spcAft>
                <a:spcPts val="400"/>
              </a:spcAft>
              <a:buClr>
                <a:prstClr val="black"/>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100000"/>
              </a:lnSpc>
              <a:spcBef>
                <a:spcPts val="24"/>
              </a:spcBef>
              <a:spcAft>
                <a:spcPts val="400"/>
              </a:spcAft>
              <a:buClr>
                <a:srgbClr val="0D78C9"/>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Fifth level</a:t>
            </a:r>
          </a:p>
        </p:txBody>
      </p:sp>
      <p:sp>
        <p:nvSpPr>
          <p:cNvPr id="4" name="Date Placeholder 3">
            <a:extLst>
              <a:ext uri="{FF2B5EF4-FFF2-40B4-BE49-F238E27FC236}">
                <a16:creationId xmlns:a16="http://schemas.microsoft.com/office/drawing/2014/main" id="{0F97A3B7-7013-49A8-8506-2B0C46C98D10}"/>
              </a:ext>
            </a:extLst>
          </p:cNvPr>
          <p:cNvSpPr>
            <a:spLocks noGrp="1"/>
          </p:cNvSpPr>
          <p:nvPr>
            <p:ph type="dt" sz="half" idx="2"/>
          </p:nvPr>
        </p:nvSpPr>
        <p:spPr>
          <a:xfrm>
            <a:off x="838200" y="63404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A11B1DDB-91C0-4A49-834C-C73DFD432CE2}"/>
              </a:ext>
            </a:extLst>
          </p:cNvPr>
          <p:cNvSpPr>
            <a:spLocks noGrp="1"/>
          </p:cNvSpPr>
          <p:nvPr>
            <p:ph type="ftr" sz="quarter" idx="3"/>
          </p:nvPr>
        </p:nvSpPr>
        <p:spPr>
          <a:xfrm>
            <a:off x="4038600" y="63404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1E07D22-271A-4341-8ED7-964A193BB679}"/>
              </a:ext>
            </a:extLst>
          </p:cNvPr>
          <p:cNvSpPr>
            <a:spLocks noGrp="1"/>
          </p:cNvSpPr>
          <p:nvPr>
            <p:ph type="sldNum" sz="quarter" idx="4"/>
          </p:nvPr>
        </p:nvSpPr>
        <p:spPr>
          <a:xfrm>
            <a:off x="8788400" y="6340475"/>
            <a:ext cx="2743200" cy="365125"/>
          </a:xfrm>
          <a:prstGeom prst="rect">
            <a:avLst/>
          </a:prstGeom>
        </p:spPr>
        <p:txBody>
          <a:bodyPr vert="horz" lIns="91440" tIns="45720" rIns="91440" bIns="45720" rtlCol="0" anchor="ctr"/>
          <a:lstStyle>
            <a:lvl1pPr algn="r">
              <a:defRPr sz="1200">
                <a:solidFill>
                  <a:schemeClr val="tx1"/>
                </a:solidFill>
              </a:defRPr>
            </a:lvl1pPr>
          </a:lstStyle>
          <a:p>
            <a:fld id="{03318100-A3A9-467A-A819-6C56F291AEBD}" type="slidenum">
              <a:rPr lang="en-US" smtClean="0"/>
              <a:pPr/>
              <a:t>‹#›</a:t>
            </a:fld>
            <a:fld id="{FC8704CF-FD03-4B66-92AE-AA638DBDC680}" type="slidenum">
              <a:rPr lang="en-US" smtClean="0"/>
              <a:pPr/>
              <a:t>‹#›</a:t>
            </a:fld>
            <a:endParaRPr lang="en-US" dirty="0"/>
          </a:p>
        </p:txBody>
      </p:sp>
      <p:sp>
        <p:nvSpPr>
          <p:cNvPr id="7" name="Rectangle 6">
            <a:extLst>
              <a:ext uri="{FF2B5EF4-FFF2-40B4-BE49-F238E27FC236}">
                <a16:creationId xmlns:a16="http://schemas.microsoft.com/office/drawing/2014/main" id="{F8A2C7E9-AE3D-4044-8885-A83C5DBA5004}"/>
              </a:ext>
            </a:extLst>
          </p:cNvPr>
          <p:cNvSpPr/>
          <p:nvPr userDrawn="1"/>
        </p:nvSpPr>
        <p:spPr>
          <a:xfrm>
            <a:off x="2" y="10224"/>
            <a:ext cx="12192001" cy="381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 name="Straight Connector 7">
            <a:extLst>
              <a:ext uri="{FF2B5EF4-FFF2-40B4-BE49-F238E27FC236}">
                <a16:creationId xmlns:a16="http://schemas.microsoft.com/office/drawing/2014/main" id="{0E340C4B-93B5-4BD8-B8B2-4264D854E710}"/>
              </a:ext>
            </a:extLst>
          </p:cNvPr>
          <p:cNvCxnSpPr/>
          <p:nvPr userDrawn="1"/>
        </p:nvCxnSpPr>
        <p:spPr>
          <a:xfrm>
            <a:off x="533400" y="1690688"/>
            <a:ext cx="110744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6D5E292-270E-4B44-89DD-ABFFAA3C7452}"/>
              </a:ext>
            </a:extLst>
          </p:cNvPr>
          <p:cNvSpPr/>
          <p:nvPr userDrawn="1"/>
        </p:nvSpPr>
        <p:spPr>
          <a:xfrm>
            <a:off x="-1" y="374650"/>
            <a:ext cx="12192001" cy="1515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02766687"/>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hdr="0" ftr="0" dt="0"/>
  <p:txStyles>
    <p:titleStyle>
      <a:lvl1pPr algn="l" defTabSz="914400" rtl="0" eaLnBrk="1" latinLnBrk="0" hangingPunct="1">
        <a:lnSpc>
          <a:spcPct val="90000"/>
        </a:lnSpc>
        <a:spcBef>
          <a:spcPct val="0"/>
        </a:spcBef>
        <a:buNone/>
        <a:defRPr sz="4000" kern="1200">
          <a:solidFill>
            <a:schemeClr val="accent3">
              <a:lumMod val="50000"/>
            </a:schemeClr>
          </a:solidFill>
          <a:latin typeface="Arial" panose="020B0604020202020204" pitchFamily="34" charset="0"/>
          <a:ea typeface="+mj-ea"/>
          <a:cs typeface="Arial" panose="020B0604020202020204" pitchFamily="34" charset="0"/>
        </a:defRPr>
      </a:lvl1pPr>
    </p:titleStyle>
    <p:bodyStyle>
      <a:lvl1pPr marL="347472" marR="0" indent="-347472" algn="l" defTabSz="914400" rtl="0" eaLnBrk="1" fontAlgn="auto" latinLnBrk="0" hangingPunct="1">
        <a:lnSpc>
          <a:spcPct val="100000"/>
        </a:lnSpc>
        <a:spcBef>
          <a:spcPts val="24"/>
        </a:spcBef>
        <a:spcAft>
          <a:spcPts val="200"/>
        </a:spcAft>
        <a:buClr>
          <a:srgbClr val="0D78C9"/>
        </a:buClr>
        <a:buSzPct val="100000"/>
        <a:buFont typeface="Wingdings" panose="05000000000000000000" pitchFamily="2" charset="2"/>
        <a:buChar char="§"/>
        <a:tabLst/>
        <a:defRPr sz="2800" kern="1200">
          <a:solidFill>
            <a:schemeClr val="tx1"/>
          </a:solidFill>
          <a:latin typeface="+mn-lt"/>
          <a:ea typeface="+mn-ea"/>
          <a:cs typeface="+mn-cs"/>
        </a:defRPr>
      </a:lvl1pPr>
      <a:lvl2pPr marL="740664" marR="0" indent="-283464" algn="l" defTabSz="914400" rtl="0" eaLnBrk="1" fontAlgn="auto" latinLnBrk="0" hangingPunct="1">
        <a:lnSpc>
          <a:spcPct val="100000"/>
        </a:lnSpc>
        <a:spcBef>
          <a:spcPts val="24"/>
        </a:spcBef>
        <a:spcAft>
          <a:spcPts val="400"/>
        </a:spcAft>
        <a:buClr>
          <a:schemeClr val="accent2">
            <a:lumMod val="50000"/>
          </a:schemeClr>
        </a:buClr>
        <a:buSzPct val="100000"/>
        <a:buFont typeface="Wingdings" panose="05000000000000000000" pitchFamily="2" charset="2"/>
        <a:buChar char="§"/>
        <a:tabLst/>
        <a:defRPr sz="24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ts val="24"/>
        </a:spcBef>
        <a:spcAft>
          <a:spcPts val="400"/>
        </a:spcAft>
        <a:buClr>
          <a:srgbClr val="FF8021">
            <a:lumMod val="75000"/>
          </a:srgbClr>
        </a:buClr>
        <a:buSzTx/>
        <a:buFont typeface="Wingdings" panose="05000000000000000000" pitchFamily="2" charset="2"/>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ts val="24"/>
        </a:spcBef>
        <a:spcAft>
          <a:spcPts val="400"/>
        </a:spcAft>
        <a:buClr>
          <a:prstClr val="black"/>
        </a:buClr>
        <a:buSzTx/>
        <a:buFont typeface="Wingdings" panose="05000000000000000000" pitchFamily="2" charset="2"/>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ts val="24"/>
        </a:spcBef>
        <a:spcAft>
          <a:spcPts val="400"/>
        </a:spcAft>
        <a:buClr>
          <a:srgbClr val="0D78C9"/>
        </a:buClr>
        <a:buSzTx/>
        <a:buFont typeface="Wingdings" panose="05000000000000000000" pitchFamily="2" charset="2"/>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4F005F-70B9-46EB-8D6A-600E75BB3639}"/>
              </a:ext>
            </a:extLst>
          </p:cNvPr>
          <p:cNvSpPr>
            <a:spLocks noGrp="1"/>
          </p:cNvSpPr>
          <p:nvPr>
            <p:ph type="title"/>
          </p:nvPr>
        </p:nvSpPr>
        <p:spPr>
          <a:xfrm>
            <a:off x="838200" y="611187"/>
            <a:ext cx="10515600" cy="107950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170F816-F2C2-4A0F-9F22-48EC9A7C03A8}"/>
              </a:ext>
            </a:extLst>
          </p:cNvPr>
          <p:cNvSpPr>
            <a:spLocks noGrp="1"/>
          </p:cNvSpPr>
          <p:nvPr>
            <p:ph type="body" idx="1"/>
          </p:nvPr>
        </p:nvSpPr>
        <p:spPr>
          <a:xfrm>
            <a:off x="838200" y="2045589"/>
            <a:ext cx="10515600" cy="4131374"/>
          </a:xfrm>
          <a:prstGeom prst="rect">
            <a:avLst/>
          </a:prstGeom>
          <a:ln>
            <a:noFill/>
          </a:ln>
        </p:spPr>
        <p:txBody>
          <a:bodyPr vert="horz" lIns="91440" tIns="45720" rIns="91440" bIns="45720" rtlCol="0">
            <a:normAutofit/>
          </a:bodyPr>
          <a:lstStyle/>
          <a:p>
            <a:pPr marL="347472" marR="0" lvl="0" indent="-347472" algn="l" defTabSz="914400" rtl="0" eaLnBrk="1" fontAlgn="auto" latinLnBrk="0" hangingPunct="1">
              <a:lnSpc>
                <a:spcPct val="100000"/>
              </a:lnSpc>
              <a:spcBef>
                <a:spcPts val="24"/>
              </a:spcBef>
              <a:spcAft>
                <a:spcPts val="200"/>
              </a:spcAft>
              <a:buClr>
                <a:srgbClr val="0D78C9">
                  <a:lumMod val="50000"/>
                </a:srgbClr>
              </a:buClr>
              <a:buSzPct val="100000"/>
              <a:buFont typeface="Wingdings" panose="05000000000000000000" pitchFamily="2" charset="2"/>
              <a:buChar char="§"/>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edit Master text styles</a:t>
            </a:r>
          </a:p>
          <a:p>
            <a:pPr marL="740664" marR="0" lvl="1" indent="-283464" algn="l" defTabSz="914400" rtl="0" eaLnBrk="1" fontAlgn="auto" latinLnBrk="0" hangingPunct="1">
              <a:lnSpc>
                <a:spcPct val="100000"/>
              </a:lnSpc>
              <a:spcBef>
                <a:spcPts val="24"/>
              </a:spcBef>
              <a:spcAft>
                <a:spcPts val="400"/>
              </a:spcAft>
              <a:buClr>
                <a:srgbClr val="0070C0"/>
              </a:buClr>
              <a:buSzPct val="100000"/>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100000"/>
              </a:lnSpc>
              <a:spcBef>
                <a:spcPts val="24"/>
              </a:spcBef>
              <a:spcAft>
                <a:spcPts val="400"/>
              </a:spcAft>
              <a:buClr>
                <a:srgbClr val="FF8021">
                  <a:lumMod val="75000"/>
                </a:srgbClr>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100000"/>
              </a:lnSpc>
              <a:spcBef>
                <a:spcPts val="24"/>
              </a:spcBef>
              <a:spcAft>
                <a:spcPts val="400"/>
              </a:spcAft>
              <a:buClr>
                <a:prstClr val="black"/>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100000"/>
              </a:lnSpc>
              <a:spcBef>
                <a:spcPts val="24"/>
              </a:spcBef>
              <a:spcAft>
                <a:spcPts val="400"/>
              </a:spcAft>
              <a:buClr>
                <a:srgbClr val="0D78C9"/>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Fifth level</a:t>
            </a:r>
          </a:p>
        </p:txBody>
      </p:sp>
      <p:sp>
        <p:nvSpPr>
          <p:cNvPr id="4" name="Date Placeholder 3">
            <a:extLst>
              <a:ext uri="{FF2B5EF4-FFF2-40B4-BE49-F238E27FC236}">
                <a16:creationId xmlns:a16="http://schemas.microsoft.com/office/drawing/2014/main" id="{0F97A3B7-7013-49A8-8506-2B0C46C98D10}"/>
              </a:ext>
            </a:extLst>
          </p:cNvPr>
          <p:cNvSpPr>
            <a:spLocks noGrp="1"/>
          </p:cNvSpPr>
          <p:nvPr>
            <p:ph type="dt" sz="half" idx="2"/>
          </p:nvPr>
        </p:nvSpPr>
        <p:spPr>
          <a:xfrm>
            <a:off x="838200" y="63404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A11B1DDB-91C0-4A49-834C-C73DFD432CE2}"/>
              </a:ext>
            </a:extLst>
          </p:cNvPr>
          <p:cNvSpPr>
            <a:spLocks noGrp="1"/>
          </p:cNvSpPr>
          <p:nvPr>
            <p:ph type="ftr" sz="quarter" idx="3"/>
          </p:nvPr>
        </p:nvSpPr>
        <p:spPr>
          <a:xfrm>
            <a:off x="4038600" y="63404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1E07D22-271A-4341-8ED7-964A193BB679}"/>
              </a:ext>
            </a:extLst>
          </p:cNvPr>
          <p:cNvSpPr>
            <a:spLocks noGrp="1"/>
          </p:cNvSpPr>
          <p:nvPr>
            <p:ph type="sldNum" sz="quarter" idx="4"/>
          </p:nvPr>
        </p:nvSpPr>
        <p:spPr>
          <a:xfrm>
            <a:off x="8788400" y="6340475"/>
            <a:ext cx="2743200" cy="365125"/>
          </a:xfrm>
          <a:prstGeom prst="rect">
            <a:avLst/>
          </a:prstGeom>
        </p:spPr>
        <p:txBody>
          <a:bodyPr vert="horz" lIns="91440" tIns="45720" rIns="91440" bIns="45720" rtlCol="0" anchor="ctr"/>
          <a:lstStyle>
            <a:lvl1pPr algn="r">
              <a:defRPr sz="1200">
                <a:solidFill>
                  <a:schemeClr val="tx1"/>
                </a:solidFill>
              </a:defRPr>
            </a:lvl1pPr>
          </a:lstStyle>
          <a:p>
            <a:fld id="{03318100-A3A9-467A-A819-6C56F291AEBD}" type="slidenum">
              <a:rPr lang="en-US" smtClean="0"/>
              <a:pPr/>
              <a:t>‹#›</a:t>
            </a:fld>
            <a:fld id="{FC8704CF-FD03-4B66-92AE-AA638DBDC680}" type="slidenum">
              <a:rPr lang="en-US" smtClean="0"/>
              <a:pPr/>
              <a:t>‹#›</a:t>
            </a:fld>
            <a:endParaRPr lang="en-US" dirty="0"/>
          </a:p>
        </p:txBody>
      </p:sp>
      <p:sp>
        <p:nvSpPr>
          <p:cNvPr id="7" name="Rectangle 6">
            <a:extLst>
              <a:ext uri="{FF2B5EF4-FFF2-40B4-BE49-F238E27FC236}">
                <a16:creationId xmlns:a16="http://schemas.microsoft.com/office/drawing/2014/main" id="{F8A2C7E9-AE3D-4044-8885-A83C5DBA5004}"/>
              </a:ext>
            </a:extLst>
          </p:cNvPr>
          <p:cNvSpPr/>
          <p:nvPr userDrawn="1"/>
        </p:nvSpPr>
        <p:spPr>
          <a:xfrm>
            <a:off x="2" y="10224"/>
            <a:ext cx="12192001" cy="381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B6D5E292-270E-4B44-89DD-ABFFAA3C7452}"/>
              </a:ext>
            </a:extLst>
          </p:cNvPr>
          <p:cNvSpPr/>
          <p:nvPr userDrawn="1"/>
        </p:nvSpPr>
        <p:spPr>
          <a:xfrm>
            <a:off x="-1" y="374650"/>
            <a:ext cx="12192001" cy="1515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04179444"/>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hf hdr="0" ftr="0" dt="0"/>
  <p:txStyles>
    <p:titleStyle>
      <a:lvl1pPr algn="l" defTabSz="914400" rtl="0" eaLnBrk="1" latinLnBrk="0" hangingPunct="1">
        <a:lnSpc>
          <a:spcPct val="90000"/>
        </a:lnSpc>
        <a:spcBef>
          <a:spcPct val="0"/>
        </a:spcBef>
        <a:buNone/>
        <a:defRPr sz="4000" kern="1200">
          <a:solidFill>
            <a:schemeClr val="accent3">
              <a:lumMod val="50000"/>
            </a:schemeClr>
          </a:solidFill>
          <a:latin typeface="Arial" panose="020B0604020202020204" pitchFamily="34" charset="0"/>
          <a:ea typeface="+mj-ea"/>
          <a:cs typeface="Arial" panose="020B0604020202020204" pitchFamily="34" charset="0"/>
        </a:defRPr>
      </a:lvl1pPr>
    </p:titleStyle>
    <p:bodyStyle>
      <a:lvl1pPr marL="347472" marR="0" indent="-347472" algn="l" defTabSz="914400" rtl="0" eaLnBrk="1" fontAlgn="auto" latinLnBrk="0" hangingPunct="1">
        <a:lnSpc>
          <a:spcPct val="100000"/>
        </a:lnSpc>
        <a:spcBef>
          <a:spcPts val="24"/>
        </a:spcBef>
        <a:spcAft>
          <a:spcPts val="200"/>
        </a:spcAft>
        <a:buClr>
          <a:srgbClr val="0D78C9"/>
        </a:buClr>
        <a:buSzPct val="100000"/>
        <a:buFont typeface="Wingdings" panose="05000000000000000000" pitchFamily="2" charset="2"/>
        <a:buChar char="§"/>
        <a:tabLst/>
        <a:defRPr sz="2800" kern="1200">
          <a:solidFill>
            <a:schemeClr val="tx1"/>
          </a:solidFill>
          <a:latin typeface="+mn-lt"/>
          <a:ea typeface="+mn-ea"/>
          <a:cs typeface="+mn-cs"/>
        </a:defRPr>
      </a:lvl1pPr>
      <a:lvl2pPr marL="740664" marR="0" indent="-283464" algn="l" defTabSz="914400" rtl="0" eaLnBrk="1" fontAlgn="auto" latinLnBrk="0" hangingPunct="1">
        <a:lnSpc>
          <a:spcPct val="100000"/>
        </a:lnSpc>
        <a:spcBef>
          <a:spcPts val="24"/>
        </a:spcBef>
        <a:spcAft>
          <a:spcPts val="400"/>
        </a:spcAft>
        <a:buClr>
          <a:schemeClr val="accent2">
            <a:lumMod val="50000"/>
          </a:schemeClr>
        </a:buClr>
        <a:buSzPct val="100000"/>
        <a:buFont typeface="Wingdings" panose="05000000000000000000" pitchFamily="2" charset="2"/>
        <a:buChar char="§"/>
        <a:tabLst/>
        <a:defRPr sz="24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ts val="24"/>
        </a:spcBef>
        <a:spcAft>
          <a:spcPts val="400"/>
        </a:spcAft>
        <a:buClr>
          <a:srgbClr val="FF8021">
            <a:lumMod val="75000"/>
          </a:srgbClr>
        </a:buClr>
        <a:buSzTx/>
        <a:buFont typeface="Wingdings" panose="05000000000000000000" pitchFamily="2" charset="2"/>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ts val="24"/>
        </a:spcBef>
        <a:spcAft>
          <a:spcPts val="400"/>
        </a:spcAft>
        <a:buClr>
          <a:prstClr val="black"/>
        </a:buClr>
        <a:buSzTx/>
        <a:buFont typeface="Wingdings" panose="05000000000000000000" pitchFamily="2" charset="2"/>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ts val="24"/>
        </a:spcBef>
        <a:spcAft>
          <a:spcPts val="400"/>
        </a:spcAft>
        <a:buClr>
          <a:srgbClr val="0D78C9"/>
        </a:buClr>
        <a:buSzTx/>
        <a:buFont typeface="Wingdings" panose="05000000000000000000" pitchFamily="2" charset="2"/>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8AC913-4BEA-4A2F-A253-EACC48F726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CBA4FD-51E9-440F-A1BA-0E5A503867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A119D3F-A6AA-4EA3-8243-CB48E7BB84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EEA112-364F-4D8C-A209-85AE2CB0A5F3}" type="datetimeFigureOut">
              <a:rPr lang="en-US" smtClean="0"/>
              <a:t>1/9/2024</a:t>
            </a:fld>
            <a:endParaRPr lang="en-US"/>
          </a:p>
        </p:txBody>
      </p:sp>
      <p:sp>
        <p:nvSpPr>
          <p:cNvPr id="5" name="Footer Placeholder 4">
            <a:extLst>
              <a:ext uri="{FF2B5EF4-FFF2-40B4-BE49-F238E27FC236}">
                <a16:creationId xmlns:a16="http://schemas.microsoft.com/office/drawing/2014/main" id="{11C04398-E42F-4F68-BD7C-A89A0B3E0E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FD5F15-292C-4C49-B0B0-7AE9787590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7482D-9F9A-4E31-A3EB-62FFDD2521C5}" type="slidenum">
              <a:rPr lang="en-US" smtClean="0"/>
              <a:t>‹#›</a:t>
            </a:fld>
            <a:endParaRPr lang="en-US"/>
          </a:p>
        </p:txBody>
      </p:sp>
      <p:sp>
        <p:nvSpPr>
          <p:cNvPr id="7" name="Title Placeholder 1">
            <a:extLst>
              <a:ext uri="{FF2B5EF4-FFF2-40B4-BE49-F238E27FC236}">
                <a16:creationId xmlns:a16="http://schemas.microsoft.com/office/drawing/2014/main" id="{88499367-79AB-46C6-A22D-C8B1EBC39159}"/>
              </a:ext>
            </a:extLst>
          </p:cNvPr>
          <p:cNvSpPr txBox="1">
            <a:spLocks/>
          </p:cNvSpPr>
          <p:nvPr userDrawn="1"/>
        </p:nvSpPr>
        <p:spPr>
          <a:xfrm>
            <a:off x="838200" y="611188"/>
            <a:ext cx="10515600" cy="900114"/>
          </a:xfrm>
          <a:prstGeom prst="rect">
            <a:avLst/>
          </a:prstGeom>
          <a:solidFill>
            <a:schemeClr val="accent5">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dirty="0">
              <a:solidFill>
                <a:schemeClr val="bg1"/>
              </a:solidFill>
            </a:endParaRPr>
          </a:p>
        </p:txBody>
      </p:sp>
      <p:cxnSp>
        <p:nvCxnSpPr>
          <p:cNvPr id="8" name="Straight Connector 7">
            <a:extLst>
              <a:ext uri="{FF2B5EF4-FFF2-40B4-BE49-F238E27FC236}">
                <a16:creationId xmlns:a16="http://schemas.microsoft.com/office/drawing/2014/main" id="{1AF7A63F-7AF1-4B5B-BCFC-A98C0C64C8B2}"/>
              </a:ext>
            </a:extLst>
          </p:cNvPr>
          <p:cNvCxnSpPr>
            <a:cxnSpLocks/>
          </p:cNvCxnSpPr>
          <p:nvPr userDrawn="1"/>
        </p:nvCxnSpPr>
        <p:spPr>
          <a:xfrm>
            <a:off x="457200" y="762000"/>
            <a:ext cx="0" cy="533400"/>
          </a:xfrm>
          <a:prstGeom prst="line">
            <a:avLst/>
          </a:prstGeom>
          <a:ln w="57150">
            <a:solidFill>
              <a:srgbClr val="0D78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1782054"/>
      </p:ext>
    </p:extLst>
  </p:cSld>
  <p:clrMap bg1="lt1" tx1="dk1" bg2="lt2" tx2="dk2" accent1="accent1" accent2="accent2" accent3="accent3" accent4="accent4" accent5="accent5" accent6="accent6" hlink="hlink" folHlink="folHlink"/>
  <p:sldLayoutIdLst>
    <p:sldLayoutId id="214748375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D78C9"/>
        </a:buClr>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paltc.org/drive2deprescrib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paltc.org/d2d-submit-repor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 name="Rectangle 5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19AA5C3F-E1FF-45E8-AE88-890E179D0812}"/>
              </a:ext>
            </a:extLst>
          </p:cNvPr>
          <p:cNvSpPr>
            <a:spLocks noGrp="1"/>
          </p:cNvSpPr>
          <p:nvPr>
            <p:ph type="ctrTitle"/>
          </p:nvPr>
        </p:nvSpPr>
        <p:spPr>
          <a:xfrm>
            <a:off x="228600" y="248038"/>
            <a:ext cx="7696199" cy="1159200"/>
          </a:xfrm>
        </p:spPr>
        <p:txBody>
          <a:bodyPr anchor="ctr">
            <a:noAutofit/>
          </a:bodyPr>
          <a:lstStyle/>
          <a:p>
            <a:pPr algn="l"/>
            <a:r>
              <a:rPr lang="en-US" b="1" dirty="0">
                <a:solidFill>
                  <a:srgbClr val="FFFFFF"/>
                </a:solidFill>
              </a:rPr>
              <a:t>Progress Check-In #1</a:t>
            </a:r>
          </a:p>
        </p:txBody>
      </p:sp>
      <p:pic>
        <p:nvPicPr>
          <p:cNvPr id="3" name="Picture 2" descr="Text, logo&#10;&#10;Description automatically generated with medium confidence">
            <a:extLst>
              <a:ext uri="{FF2B5EF4-FFF2-40B4-BE49-F238E27FC236}">
                <a16:creationId xmlns:a16="http://schemas.microsoft.com/office/drawing/2014/main" id="{A041FF84-8C9D-4E59-89BE-DED3D4C87E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5658181"/>
            <a:ext cx="3428999" cy="900113"/>
          </a:xfrm>
          <a:prstGeom prst="rect">
            <a:avLst/>
          </a:prstGeom>
        </p:spPr>
      </p:pic>
      <p:sp>
        <p:nvSpPr>
          <p:cNvPr id="37" name="Title 13">
            <a:extLst>
              <a:ext uri="{FF2B5EF4-FFF2-40B4-BE49-F238E27FC236}">
                <a16:creationId xmlns:a16="http://schemas.microsoft.com/office/drawing/2014/main" id="{D9737BCA-7072-42C3-A50B-02C8CA664FB1}"/>
              </a:ext>
            </a:extLst>
          </p:cNvPr>
          <p:cNvSpPr txBox="1">
            <a:spLocks/>
          </p:cNvSpPr>
          <p:nvPr/>
        </p:nvSpPr>
        <p:spPr>
          <a:xfrm>
            <a:off x="8344644" y="266732"/>
            <a:ext cx="3542556" cy="11592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accent3">
                    <a:lumMod val="50000"/>
                  </a:schemeClr>
                </a:solidFill>
                <a:latin typeface="Calibri" panose="020F0502020204030204" pitchFamily="34" charset="0"/>
                <a:ea typeface="+mj-ea"/>
                <a:cs typeface="Calibri" panose="020F0502020204030204" pitchFamily="34" charset="0"/>
              </a:defRPr>
            </a:lvl1pPr>
          </a:lstStyle>
          <a:p>
            <a:endParaRPr lang="en-US" sz="3700" b="1" dirty="0">
              <a:solidFill>
                <a:srgbClr val="FFFFFF"/>
              </a:solidFill>
            </a:endParaRPr>
          </a:p>
        </p:txBody>
      </p:sp>
      <p:pic>
        <p:nvPicPr>
          <p:cNvPr id="12" name="Picture 11">
            <a:extLst>
              <a:ext uri="{FF2B5EF4-FFF2-40B4-BE49-F238E27FC236}">
                <a16:creationId xmlns:a16="http://schemas.microsoft.com/office/drawing/2014/main" id="{BBAC14D3-4FAD-429E-A07D-C385A2D08BD9}"/>
              </a:ext>
            </a:extLst>
          </p:cNvPr>
          <p:cNvPicPr>
            <a:picLocks noChangeAspect="1"/>
          </p:cNvPicPr>
          <p:nvPr/>
        </p:nvPicPr>
        <p:blipFill rotWithShape="1">
          <a:blip r:embed="rId5"/>
          <a:srcRect l="6154" t="6338" r="12513" b="10448"/>
          <a:stretch/>
        </p:blipFill>
        <p:spPr>
          <a:xfrm>
            <a:off x="10021771" y="5486400"/>
            <a:ext cx="1981200" cy="1185122"/>
          </a:xfrm>
          <a:prstGeom prst="rect">
            <a:avLst/>
          </a:prstGeom>
        </p:spPr>
      </p:pic>
      <p:pic>
        <p:nvPicPr>
          <p:cNvPr id="15" name="Picture 14" descr="Text&#10;&#10;Description automatically generated">
            <a:extLst>
              <a:ext uri="{FF2B5EF4-FFF2-40B4-BE49-F238E27FC236}">
                <a16:creationId xmlns:a16="http://schemas.microsoft.com/office/drawing/2014/main" id="{497C1528-70ED-459A-94B6-113A2989F9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9262" y="5619276"/>
            <a:ext cx="3086844" cy="977925"/>
          </a:xfrm>
          <a:prstGeom prst="rect">
            <a:avLst/>
          </a:prstGeom>
        </p:spPr>
      </p:pic>
      <p:cxnSp>
        <p:nvCxnSpPr>
          <p:cNvPr id="17" name="Straight Connector 16">
            <a:extLst>
              <a:ext uri="{FF2B5EF4-FFF2-40B4-BE49-F238E27FC236}">
                <a16:creationId xmlns:a16="http://schemas.microsoft.com/office/drawing/2014/main" id="{B9D6A00B-C412-4B14-9465-FF70F4DD5E28}"/>
              </a:ext>
            </a:extLst>
          </p:cNvPr>
          <p:cNvCxnSpPr/>
          <p:nvPr/>
        </p:nvCxnSpPr>
        <p:spPr>
          <a:xfrm>
            <a:off x="9906000" y="5617630"/>
            <a:ext cx="0" cy="992332"/>
          </a:xfrm>
          <a:prstGeom prst="line">
            <a:avLst/>
          </a:prstGeom>
        </p:spPr>
        <p:style>
          <a:lnRef idx="1">
            <a:schemeClr val="accent1"/>
          </a:lnRef>
          <a:fillRef idx="0">
            <a:schemeClr val="accent1"/>
          </a:fillRef>
          <a:effectRef idx="0">
            <a:schemeClr val="accent1"/>
          </a:effectRef>
          <a:fontRef idx="minor">
            <a:schemeClr val="tx1"/>
          </a:fontRef>
        </p:style>
      </p:cxnSp>
      <p:sp>
        <p:nvSpPr>
          <p:cNvPr id="48" name="Title 13">
            <a:extLst>
              <a:ext uri="{FF2B5EF4-FFF2-40B4-BE49-F238E27FC236}">
                <a16:creationId xmlns:a16="http://schemas.microsoft.com/office/drawing/2014/main" id="{5AC38C0C-C659-4B2B-9E68-0873A8947127}"/>
              </a:ext>
            </a:extLst>
          </p:cNvPr>
          <p:cNvSpPr txBox="1">
            <a:spLocks/>
          </p:cNvSpPr>
          <p:nvPr/>
        </p:nvSpPr>
        <p:spPr>
          <a:xfrm>
            <a:off x="8172822" y="248038"/>
            <a:ext cx="3942978" cy="109502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accent3">
                    <a:lumMod val="50000"/>
                  </a:schemeClr>
                </a:solidFill>
                <a:latin typeface="Calibri" panose="020F0502020204030204" pitchFamily="34" charset="0"/>
                <a:ea typeface="+mj-ea"/>
                <a:cs typeface="Calibri" panose="020F0502020204030204" pitchFamily="34" charset="0"/>
              </a:defRPr>
            </a:lvl1pPr>
          </a:lstStyle>
          <a:p>
            <a:r>
              <a:rPr lang="en-US" sz="3000" b="1" dirty="0">
                <a:solidFill>
                  <a:srgbClr val="FFFFFF"/>
                </a:solidFill>
              </a:rPr>
              <a:t>July 15</a:t>
            </a:r>
            <a:r>
              <a:rPr lang="en-US" sz="3000" b="1" baseline="30000" dirty="0">
                <a:solidFill>
                  <a:srgbClr val="FFFFFF"/>
                </a:solidFill>
              </a:rPr>
              <a:t>th</a:t>
            </a:r>
            <a:r>
              <a:rPr lang="en-US" sz="3000" b="1" dirty="0">
                <a:solidFill>
                  <a:srgbClr val="FFFFFF"/>
                </a:solidFill>
              </a:rPr>
              <a:t>, 2021</a:t>
            </a:r>
          </a:p>
          <a:p>
            <a:r>
              <a:rPr lang="en-US" sz="3000" b="1" dirty="0">
                <a:solidFill>
                  <a:srgbClr val="FFFFFF"/>
                </a:solidFill>
              </a:rPr>
              <a:t>4:30 PM ET</a:t>
            </a:r>
          </a:p>
        </p:txBody>
      </p:sp>
      <p:sp>
        <p:nvSpPr>
          <p:cNvPr id="2" name="TextBox 1">
            <a:extLst>
              <a:ext uri="{FF2B5EF4-FFF2-40B4-BE49-F238E27FC236}">
                <a16:creationId xmlns:a16="http://schemas.microsoft.com/office/drawing/2014/main" id="{A6E522AB-A805-48A8-994B-6082ED45A0B9}"/>
              </a:ext>
            </a:extLst>
          </p:cNvPr>
          <p:cNvSpPr txBox="1"/>
          <p:nvPr/>
        </p:nvSpPr>
        <p:spPr>
          <a:xfrm>
            <a:off x="495298" y="2374432"/>
            <a:ext cx="11201399" cy="2554545"/>
          </a:xfrm>
          <a:prstGeom prst="rect">
            <a:avLst/>
          </a:prstGeom>
          <a:noFill/>
        </p:spPr>
        <p:txBody>
          <a:bodyPr wrap="square" rtlCol="0">
            <a:spAutoFit/>
          </a:bodyPr>
          <a:lstStyle/>
          <a:p>
            <a:r>
              <a:rPr lang="en-US" sz="6000" b="1" dirty="0"/>
              <a:t>Sharing Strategies, Successes and Secrets</a:t>
            </a:r>
          </a:p>
          <a:p>
            <a:r>
              <a:rPr lang="en-US" sz="4000" dirty="0"/>
              <a:t>D2D and AMDA Team </a:t>
            </a:r>
            <a:endParaRPr lang="en-US" sz="1050" dirty="0"/>
          </a:p>
        </p:txBody>
      </p:sp>
    </p:spTree>
    <p:custDataLst>
      <p:tags r:id="rId1"/>
    </p:custDataLst>
    <p:extLst>
      <p:ext uri="{BB962C8B-B14F-4D97-AF65-F5344CB8AC3E}">
        <p14:creationId xmlns:p14="http://schemas.microsoft.com/office/powerpoint/2010/main" val="3721198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CF4962-DFF8-492A-AC06-187EE935B01A}"/>
              </a:ext>
            </a:extLst>
          </p:cNvPr>
          <p:cNvSpPr>
            <a:spLocks noGrp="1"/>
          </p:cNvSpPr>
          <p:nvPr>
            <p:ph type="title"/>
          </p:nvPr>
        </p:nvSpPr>
        <p:spPr>
          <a:xfrm>
            <a:off x="831850" y="1676400"/>
            <a:ext cx="10515600" cy="3178465"/>
          </a:xfrm>
        </p:spPr>
        <p:txBody>
          <a:bodyPr>
            <a:normAutofit/>
          </a:bodyPr>
          <a:lstStyle/>
          <a:p>
            <a:r>
              <a:rPr lang="en-US" sz="4400" b="1" dirty="0"/>
              <a:t>Deprescribing Communication Techniques </a:t>
            </a:r>
            <a:br>
              <a:rPr lang="en-US" b="1" dirty="0"/>
            </a:br>
            <a:r>
              <a:rPr lang="en-US" sz="3200" b="1" dirty="0">
                <a:solidFill>
                  <a:schemeClr val="tx2"/>
                </a:solidFill>
              </a:rPr>
              <a:t>Jennifer Pruskowski, PharmD, MS, BCPS, BCGP</a:t>
            </a:r>
            <a:br>
              <a:rPr lang="en-US" sz="2200" b="1" dirty="0">
                <a:solidFill>
                  <a:schemeClr val="tx2"/>
                </a:solidFill>
              </a:rPr>
            </a:br>
            <a:r>
              <a:rPr lang="en-US" sz="3200" dirty="0">
                <a:solidFill>
                  <a:schemeClr val="tx2"/>
                </a:solidFill>
              </a:rPr>
              <a:t>D2D Implementation Lead</a:t>
            </a:r>
            <a:br>
              <a:rPr lang="en-US" sz="2000" b="1" dirty="0">
                <a:solidFill>
                  <a:schemeClr val="tx2"/>
                </a:solidFill>
              </a:rPr>
            </a:br>
            <a:r>
              <a:rPr lang="en-US" sz="1800" i="1" dirty="0">
                <a:solidFill>
                  <a:schemeClr val="accent3"/>
                </a:solidFill>
              </a:rPr>
              <a:t>Associate Director for Education and Evaluation, Pittsburgh Veterans Affairs GRECC</a:t>
            </a:r>
            <a:br>
              <a:rPr lang="en-US" sz="1800" i="1" dirty="0">
                <a:solidFill>
                  <a:schemeClr val="accent3"/>
                </a:solidFill>
              </a:rPr>
            </a:br>
            <a:r>
              <a:rPr lang="en-US" sz="1800" i="1" dirty="0">
                <a:solidFill>
                  <a:schemeClr val="accent3"/>
                </a:solidFill>
              </a:rPr>
              <a:t>Assistant Professor and Director of Geriatric Pharmacy Research and Education</a:t>
            </a:r>
            <a:br>
              <a:rPr lang="en-US" sz="1800" i="1" dirty="0">
                <a:solidFill>
                  <a:schemeClr val="accent3"/>
                </a:solidFill>
              </a:rPr>
            </a:br>
            <a:r>
              <a:rPr lang="en-US" sz="1800" i="1" dirty="0">
                <a:solidFill>
                  <a:schemeClr val="accent3"/>
                </a:solidFill>
              </a:rPr>
              <a:t>University of Pittsburgh School of Medicine, Division of Geriatric Medicine</a:t>
            </a:r>
            <a:endParaRPr lang="en-US" b="1" dirty="0">
              <a:solidFill>
                <a:schemeClr val="tx1"/>
              </a:solidFill>
            </a:endParaRPr>
          </a:p>
        </p:txBody>
      </p:sp>
      <p:sp>
        <p:nvSpPr>
          <p:cNvPr id="4" name="Slide Number Placeholder 3">
            <a:extLst>
              <a:ext uri="{FF2B5EF4-FFF2-40B4-BE49-F238E27FC236}">
                <a16:creationId xmlns:a16="http://schemas.microsoft.com/office/drawing/2014/main" id="{8348DA46-EBD6-45A3-A067-4092C6892C51}"/>
              </a:ext>
            </a:extLst>
          </p:cNvPr>
          <p:cNvSpPr>
            <a:spLocks noGrp="1"/>
          </p:cNvSpPr>
          <p:nvPr>
            <p:ph type="sldNum" sz="quarter" idx="12"/>
          </p:nvPr>
        </p:nvSpPr>
        <p:spPr/>
        <p:txBody>
          <a:bodyPr/>
          <a:lstStyle/>
          <a:p>
            <a:fld id="{FC8704CF-FD03-4B66-92AE-AA638DBDC680}" type="slidenum">
              <a:rPr lang="en-US" smtClean="0"/>
              <a:pPr/>
              <a:t>10</a:t>
            </a:fld>
            <a:endParaRPr lang="en-US" dirty="0"/>
          </a:p>
        </p:txBody>
      </p:sp>
      <p:pic>
        <p:nvPicPr>
          <p:cNvPr id="7" name="Picture 6" descr="Text, logo&#10;&#10;Description automatically generated with medium confidence">
            <a:extLst>
              <a:ext uri="{FF2B5EF4-FFF2-40B4-BE49-F238E27FC236}">
                <a16:creationId xmlns:a16="http://schemas.microsoft.com/office/drawing/2014/main" id="{285BC48B-71FE-4C6F-8157-406362B5AB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6597" y="4857895"/>
            <a:ext cx="4680853" cy="1228725"/>
          </a:xfrm>
          <a:prstGeom prst="rect">
            <a:avLst/>
          </a:prstGeom>
        </p:spPr>
      </p:pic>
    </p:spTree>
    <p:extLst>
      <p:ext uri="{BB962C8B-B14F-4D97-AF65-F5344CB8AC3E}">
        <p14:creationId xmlns:p14="http://schemas.microsoft.com/office/powerpoint/2010/main" val="4019929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37F821-0622-4238-8BB0-008B18E9AD59}"/>
              </a:ext>
            </a:extLst>
          </p:cNvPr>
          <p:cNvSpPr>
            <a:spLocks noGrp="1"/>
          </p:cNvSpPr>
          <p:nvPr>
            <p:ph type="title"/>
          </p:nvPr>
        </p:nvSpPr>
        <p:spPr/>
        <p:txBody>
          <a:bodyPr/>
          <a:lstStyle/>
          <a:p>
            <a:r>
              <a:rPr lang="en-US" b="1" dirty="0"/>
              <a:t>FRAME Communication Map</a:t>
            </a:r>
          </a:p>
        </p:txBody>
      </p:sp>
      <p:sp>
        <p:nvSpPr>
          <p:cNvPr id="6" name="Content Placeholder 5">
            <a:extLst>
              <a:ext uri="{FF2B5EF4-FFF2-40B4-BE49-F238E27FC236}">
                <a16:creationId xmlns:a16="http://schemas.microsoft.com/office/drawing/2014/main" id="{2CA21C24-3909-49AC-844C-A8218FA334F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433178E-4DB8-440A-9A7D-6AFAC5A49EB1}"/>
              </a:ext>
            </a:extLst>
          </p:cNvPr>
          <p:cNvSpPr>
            <a:spLocks noGrp="1"/>
          </p:cNvSpPr>
          <p:nvPr>
            <p:ph type="sldNum" sz="quarter" idx="12"/>
          </p:nvPr>
        </p:nvSpPr>
        <p:spPr/>
        <p:txBody>
          <a:bodyPr/>
          <a:lstStyle/>
          <a:p>
            <a:fld id="{03318100-A3A9-467A-A819-6C56F291AEBD}" type="slidenum">
              <a:rPr lang="en-US" smtClean="0">
                <a:solidFill>
                  <a:schemeClr val="tx1"/>
                </a:solidFill>
              </a:rPr>
              <a:pPr/>
              <a:t>11</a:t>
            </a:fld>
            <a:fld id="{FC8704CF-FD03-4B66-92AE-AA638DBDC680}" type="slidenum">
              <a:rPr lang="en-US" smtClean="0"/>
              <a:pPr/>
              <a:t>11</a:t>
            </a:fld>
            <a:endParaRPr lang="en-US" dirty="0"/>
          </a:p>
        </p:txBody>
      </p:sp>
      <p:graphicFrame>
        <p:nvGraphicFramePr>
          <p:cNvPr id="7" name="Content Placeholder 3">
            <a:extLst>
              <a:ext uri="{FF2B5EF4-FFF2-40B4-BE49-F238E27FC236}">
                <a16:creationId xmlns:a16="http://schemas.microsoft.com/office/drawing/2014/main" id="{E23D8738-CF2A-43AF-800C-D06E5E62F3FE}"/>
              </a:ext>
            </a:extLst>
          </p:cNvPr>
          <p:cNvGraphicFramePr>
            <a:graphicFrameLocks/>
          </p:cNvGraphicFramePr>
          <p:nvPr>
            <p:extLst>
              <p:ext uri="{D42A27DB-BD31-4B8C-83A1-F6EECF244321}">
                <p14:modId xmlns:p14="http://schemas.microsoft.com/office/powerpoint/2010/main" val="653972549"/>
              </p:ext>
            </p:extLst>
          </p:nvPr>
        </p:nvGraphicFramePr>
        <p:xfrm>
          <a:off x="803564" y="2045589"/>
          <a:ext cx="10550236" cy="4131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9EA49F2F-C6F1-4B74-9DE4-8ACC281266B3}"/>
              </a:ext>
            </a:extLst>
          </p:cNvPr>
          <p:cNvSpPr txBox="1"/>
          <p:nvPr/>
        </p:nvSpPr>
        <p:spPr>
          <a:xfrm>
            <a:off x="228600" y="6443990"/>
            <a:ext cx="3657600" cy="261610"/>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1100" dirty="0">
                <a:latin typeface="+mn-lt"/>
                <a:cs typeface="Calibri Light" panose="020F0302020204030204" pitchFamily="34" charset="0"/>
              </a:rPr>
              <a:t>J </a:t>
            </a:r>
            <a:r>
              <a:rPr lang="en-US" sz="1100" dirty="0" err="1">
                <a:latin typeface="+mn-lt"/>
                <a:cs typeface="Calibri Light" panose="020F0302020204030204" pitchFamily="34" charset="0"/>
              </a:rPr>
              <a:t>Palliat</a:t>
            </a:r>
            <a:r>
              <a:rPr lang="en-US" sz="1100" dirty="0">
                <a:latin typeface="+mn-lt"/>
                <a:cs typeface="Calibri Light" panose="020F0302020204030204" pitchFamily="34" charset="0"/>
              </a:rPr>
              <a:t> Med. 2019 Mar;22(3):335-336.</a:t>
            </a:r>
          </a:p>
        </p:txBody>
      </p:sp>
    </p:spTree>
    <p:extLst>
      <p:ext uri="{BB962C8B-B14F-4D97-AF65-F5344CB8AC3E}">
        <p14:creationId xmlns:p14="http://schemas.microsoft.com/office/powerpoint/2010/main" val="165214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00256-04D8-4DE9-97A7-81D77B99F47E}"/>
              </a:ext>
            </a:extLst>
          </p:cNvPr>
          <p:cNvSpPr>
            <a:spLocks noGrp="1"/>
          </p:cNvSpPr>
          <p:nvPr>
            <p:ph type="title"/>
          </p:nvPr>
        </p:nvSpPr>
        <p:spPr/>
        <p:txBody>
          <a:bodyPr/>
          <a:lstStyle/>
          <a:p>
            <a:r>
              <a:rPr lang="en-US" b="1" dirty="0"/>
              <a:t>Form or Fortify Relationship</a:t>
            </a:r>
          </a:p>
        </p:txBody>
      </p:sp>
      <p:sp>
        <p:nvSpPr>
          <p:cNvPr id="3" name="Content Placeholder 2">
            <a:extLst>
              <a:ext uri="{FF2B5EF4-FFF2-40B4-BE49-F238E27FC236}">
                <a16:creationId xmlns:a16="http://schemas.microsoft.com/office/drawing/2014/main" id="{5E594712-86DE-4CDB-A2F1-D2CBB558B13D}"/>
              </a:ext>
            </a:extLst>
          </p:cNvPr>
          <p:cNvSpPr>
            <a:spLocks noGrp="1"/>
          </p:cNvSpPr>
          <p:nvPr>
            <p:ph idx="1"/>
          </p:nvPr>
        </p:nvSpPr>
        <p:spPr/>
        <p:txBody>
          <a:bodyPr/>
          <a:lstStyle/>
          <a:p>
            <a:r>
              <a:rPr lang="en-US" dirty="0"/>
              <a:t>Call interaction a “medication check-up”</a:t>
            </a:r>
          </a:p>
          <a:p>
            <a:r>
              <a:rPr lang="en-US" dirty="0"/>
              <a:t>Goal is to learn patient’s, family’s/caregiver’s, or other prescriber’s medication related goals of care</a:t>
            </a:r>
          </a:p>
          <a:p>
            <a:pPr lvl="1"/>
            <a:r>
              <a:rPr lang="en-US" dirty="0"/>
              <a:t>For patients and family/caregivers: consider reviewing common symptoms (e.g. pain, dyspnea, fatigue, nausea, constipation, dizziness)</a:t>
            </a:r>
          </a:p>
          <a:p>
            <a:pPr lvl="1"/>
            <a:r>
              <a:rPr lang="en-US" dirty="0"/>
              <a:t>For other prescribers: consider asking about previous goals of care conversations</a:t>
            </a:r>
          </a:p>
        </p:txBody>
      </p:sp>
      <p:sp>
        <p:nvSpPr>
          <p:cNvPr id="4" name="Slide Number Placeholder 3">
            <a:extLst>
              <a:ext uri="{FF2B5EF4-FFF2-40B4-BE49-F238E27FC236}">
                <a16:creationId xmlns:a16="http://schemas.microsoft.com/office/drawing/2014/main" id="{7F55AF57-E02F-47F9-95D4-17933EE348DE}"/>
              </a:ext>
            </a:extLst>
          </p:cNvPr>
          <p:cNvSpPr>
            <a:spLocks noGrp="1"/>
          </p:cNvSpPr>
          <p:nvPr>
            <p:ph type="sldNum" sz="quarter" idx="12"/>
          </p:nvPr>
        </p:nvSpPr>
        <p:spPr/>
        <p:txBody>
          <a:bodyPr/>
          <a:lstStyle/>
          <a:p>
            <a:fld id="{FC8704CF-FD03-4B66-92AE-AA638DBDC680}" type="slidenum">
              <a:rPr lang="en-US" smtClean="0"/>
              <a:pPr/>
              <a:t>12</a:t>
            </a:fld>
            <a:endParaRPr lang="en-US" dirty="0"/>
          </a:p>
        </p:txBody>
      </p:sp>
    </p:spTree>
    <p:extLst>
      <p:ext uri="{BB962C8B-B14F-4D97-AF65-F5344CB8AC3E}">
        <p14:creationId xmlns:p14="http://schemas.microsoft.com/office/powerpoint/2010/main" val="264778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FFB29-13A5-4072-8F9E-082F638EBF51}"/>
              </a:ext>
            </a:extLst>
          </p:cNvPr>
          <p:cNvSpPr>
            <a:spLocks noGrp="1"/>
          </p:cNvSpPr>
          <p:nvPr>
            <p:ph type="title"/>
          </p:nvPr>
        </p:nvSpPr>
        <p:spPr/>
        <p:txBody>
          <a:bodyPr/>
          <a:lstStyle/>
          <a:p>
            <a:r>
              <a:rPr lang="en-US" b="1" dirty="0"/>
              <a:t>POP QUIZ</a:t>
            </a:r>
          </a:p>
        </p:txBody>
      </p:sp>
      <p:sp>
        <p:nvSpPr>
          <p:cNvPr id="3" name="Content Placeholder 2">
            <a:extLst>
              <a:ext uri="{FF2B5EF4-FFF2-40B4-BE49-F238E27FC236}">
                <a16:creationId xmlns:a16="http://schemas.microsoft.com/office/drawing/2014/main" id="{646C2994-7835-4AF7-830E-D4A8FB2BADD0}"/>
              </a:ext>
            </a:extLst>
          </p:cNvPr>
          <p:cNvSpPr>
            <a:spLocks noGrp="1"/>
          </p:cNvSpPr>
          <p:nvPr>
            <p:ph idx="1"/>
          </p:nvPr>
        </p:nvSpPr>
        <p:spPr>
          <a:solidFill>
            <a:schemeClr val="bg1">
              <a:lumMod val="95000"/>
            </a:schemeClr>
          </a:solidFill>
        </p:spPr>
        <p:txBody>
          <a:bodyPr>
            <a:normAutofit/>
          </a:bodyPr>
          <a:lstStyle/>
          <a:p>
            <a:r>
              <a:rPr lang="en-US" b="1" dirty="0"/>
              <a:t>What percentage of patients are willing to deprescribe at least 1 medication if their doctors says it is possible?:</a:t>
            </a:r>
          </a:p>
          <a:p>
            <a:pPr lvl="1"/>
            <a:r>
              <a:rPr lang="en-US" dirty="0"/>
              <a:t>A. 12%</a:t>
            </a:r>
          </a:p>
          <a:p>
            <a:pPr lvl="1"/>
            <a:r>
              <a:rPr lang="en-US" dirty="0"/>
              <a:t>B. 52%</a:t>
            </a:r>
          </a:p>
          <a:p>
            <a:pPr lvl="1"/>
            <a:r>
              <a:rPr lang="en-US" dirty="0"/>
              <a:t>C. 82%</a:t>
            </a:r>
          </a:p>
          <a:p>
            <a:pPr lvl="1"/>
            <a:r>
              <a:rPr lang="en-US" dirty="0"/>
              <a:t>D. 92%</a:t>
            </a:r>
          </a:p>
          <a:p>
            <a:pPr lvl="2"/>
            <a:endParaRPr lang="en-US" dirty="0"/>
          </a:p>
        </p:txBody>
      </p:sp>
      <p:sp>
        <p:nvSpPr>
          <p:cNvPr id="4" name="Slide Number Placeholder 3">
            <a:extLst>
              <a:ext uri="{FF2B5EF4-FFF2-40B4-BE49-F238E27FC236}">
                <a16:creationId xmlns:a16="http://schemas.microsoft.com/office/drawing/2014/main" id="{3B3E258C-B578-4663-8B80-55DD71BD44C7}"/>
              </a:ext>
            </a:extLst>
          </p:cNvPr>
          <p:cNvSpPr>
            <a:spLocks noGrp="1"/>
          </p:cNvSpPr>
          <p:nvPr>
            <p:ph type="sldNum" sz="quarter" idx="12"/>
          </p:nvPr>
        </p:nvSpPr>
        <p:spPr/>
        <p:txBody>
          <a:bodyPr/>
          <a:lstStyle/>
          <a:p>
            <a:fld id="{FC8704CF-FD03-4B66-92AE-AA638DBDC680}" type="slidenum">
              <a:rPr lang="en-US" smtClean="0"/>
              <a:pPr/>
              <a:t>13</a:t>
            </a:fld>
            <a:endParaRPr lang="en-US" dirty="0"/>
          </a:p>
        </p:txBody>
      </p:sp>
      <p:sp>
        <p:nvSpPr>
          <p:cNvPr id="5" name="Rectangle 4">
            <a:extLst>
              <a:ext uri="{FF2B5EF4-FFF2-40B4-BE49-F238E27FC236}">
                <a16:creationId xmlns:a16="http://schemas.microsoft.com/office/drawing/2014/main" id="{C3D64307-0642-4868-9C52-F648600229D9}"/>
              </a:ext>
            </a:extLst>
          </p:cNvPr>
          <p:cNvSpPr/>
          <p:nvPr/>
        </p:nvSpPr>
        <p:spPr>
          <a:xfrm>
            <a:off x="228600" y="6452938"/>
            <a:ext cx="3345788" cy="261610"/>
          </a:xfrm>
          <a:prstGeom prst="rect">
            <a:avLst/>
          </a:prstGeom>
        </p:spPr>
        <p:txBody>
          <a:bodyPr wrap="none">
            <a:spAutoFit/>
          </a:bodyPr>
          <a:lstStyle/>
          <a:p>
            <a:r>
              <a:rPr lang="sv-SE" sz="1100" dirty="0">
                <a:cs typeface="Calibri Light" panose="020F0302020204030204" pitchFamily="34" charset="0"/>
              </a:rPr>
              <a:t>JAMA Intern Med. 2018 Dec 1;178(12):1673-1680.</a:t>
            </a:r>
            <a:endParaRPr lang="en-US" sz="1100" dirty="0">
              <a:cs typeface="Calibri Light" panose="020F0302020204030204" pitchFamily="34" charset="0"/>
            </a:endParaRPr>
          </a:p>
        </p:txBody>
      </p:sp>
    </p:spTree>
    <p:extLst>
      <p:ext uri="{BB962C8B-B14F-4D97-AF65-F5344CB8AC3E}">
        <p14:creationId xmlns:p14="http://schemas.microsoft.com/office/powerpoint/2010/main" val="275538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BB994-517D-4EF4-B168-C08FE4A8DA07}"/>
              </a:ext>
            </a:extLst>
          </p:cNvPr>
          <p:cNvSpPr>
            <a:spLocks noGrp="1"/>
          </p:cNvSpPr>
          <p:nvPr>
            <p:ph type="title"/>
          </p:nvPr>
        </p:nvSpPr>
        <p:spPr/>
        <p:txBody>
          <a:bodyPr/>
          <a:lstStyle/>
          <a:p>
            <a:r>
              <a:rPr lang="en-US" b="1" dirty="0"/>
              <a:t>Recognize Willingness…</a:t>
            </a:r>
          </a:p>
        </p:txBody>
      </p:sp>
      <p:sp>
        <p:nvSpPr>
          <p:cNvPr id="3" name="Content Placeholder 2">
            <a:extLst>
              <a:ext uri="{FF2B5EF4-FFF2-40B4-BE49-F238E27FC236}">
                <a16:creationId xmlns:a16="http://schemas.microsoft.com/office/drawing/2014/main" id="{86421616-38B5-409C-871D-C28DD7CDF169}"/>
              </a:ext>
            </a:extLst>
          </p:cNvPr>
          <p:cNvSpPr>
            <a:spLocks noGrp="1"/>
          </p:cNvSpPr>
          <p:nvPr>
            <p:ph idx="1"/>
          </p:nvPr>
        </p:nvSpPr>
        <p:spPr>
          <a:xfrm>
            <a:off x="838200" y="3429001"/>
            <a:ext cx="10515600" cy="2747962"/>
          </a:xfrm>
        </p:spPr>
        <p:txBody>
          <a:bodyPr>
            <a:normAutofit lnSpcReduction="10000"/>
          </a:bodyPr>
          <a:lstStyle/>
          <a:p>
            <a:r>
              <a:rPr lang="en-US" sz="2800" dirty="0"/>
              <a:t>Evidence suggests patients are very willing to deprescribe: </a:t>
            </a:r>
          </a:p>
          <a:p>
            <a:pPr lvl="1"/>
            <a:r>
              <a:rPr lang="en-US" sz="2400" dirty="0"/>
              <a:t>One Australian study of older adults found 98% (95% CI 84.4-93.6) of participants reported that they would be willing to stop one or more of their medications</a:t>
            </a:r>
            <a:r>
              <a:rPr lang="en-US" sz="2400" baseline="30000" dirty="0"/>
              <a:t>1</a:t>
            </a:r>
            <a:endParaRPr lang="en-US" sz="2400" dirty="0"/>
          </a:p>
          <a:p>
            <a:pPr lvl="1"/>
            <a:r>
              <a:rPr lang="en-US" sz="2400" dirty="0"/>
              <a:t>One study of those with serious illness found fewer than 5% of participants expressed concern that statin deprescribing indicated physician abandonment</a:t>
            </a:r>
            <a:r>
              <a:rPr lang="en-US" sz="2400" baseline="30000" dirty="0"/>
              <a:t>2</a:t>
            </a:r>
            <a:endParaRPr lang="en-US" sz="2400" dirty="0"/>
          </a:p>
          <a:p>
            <a:endParaRPr lang="en-US" dirty="0"/>
          </a:p>
        </p:txBody>
      </p:sp>
      <p:sp>
        <p:nvSpPr>
          <p:cNvPr id="4" name="Slide Number Placeholder 3">
            <a:extLst>
              <a:ext uri="{FF2B5EF4-FFF2-40B4-BE49-F238E27FC236}">
                <a16:creationId xmlns:a16="http://schemas.microsoft.com/office/drawing/2014/main" id="{79639791-A8A9-4237-8090-65AB7F2DB19C}"/>
              </a:ext>
            </a:extLst>
          </p:cNvPr>
          <p:cNvSpPr>
            <a:spLocks noGrp="1"/>
          </p:cNvSpPr>
          <p:nvPr>
            <p:ph type="sldNum" sz="quarter" idx="12"/>
          </p:nvPr>
        </p:nvSpPr>
        <p:spPr/>
        <p:txBody>
          <a:bodyPr/>
          <a:lstStyle/>
          <a:p>
            <a:fld id="{FC8704CF-FD03-4B66-92AE-AA638DBDC680}" type="slidenum">
              <a:rPr lang="en-US" smtClean="0"/>
              <a:pPr/>
              <a:t>14</a:t>
            </a:fld>
            <a:endParaRPr lang="en-US" dirty="0"/>
          </a:p>
        </p:txBody>
      </p:sp>
      <p:sp>
        <p:nvSpPr>
          <p:cNvPr id="5" name="Content Placeholder 2">
            <a:extLst>
              <a:ext uri="{FF2B5EF4-FFF2-40B4-BE49-F238E27FC236}">
                <a16:creationId xmlns:a16="http://schemas.microsoft.com/office/drawing/2014/main" id="{92FE4BB9-5F0B-4EA3-A5AF-08079A94D946}"/>
              </a:ext>
            </a:extLst>
          </p:cNvPr>
          <p:cNvSpPr txBox="1">
            <a:spLocks/>
          </p:cNvSpPr>
          <p:nvPr/>
        </p:nvSpPr>
        <p:spPr>
          <a:xfrm>
            <a:off x="838200" y="1973040"/>
            <a:ext cx="10693399" cy="1303559"/>
          </a:xfrm>
          <a:prstGeom prst="rect">
            <a:avLst/>
          </a:prstGeom>
          <a:ln w="12700">
            <a:solidFill>
              <a:schemeClr val="accent4"/>
            </a:solidFill>
          </a:ln>
        </p:spPr>
        <p:txBody>
          <a:bodyPr vert="horz" lIns="51435" tIns="25718" rIns="51435" bIns="25718"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cs typeface="Calibri Light" panose="020F0302020204030204" pitchFamily="34" charset="0"/>
              </a:rPr>
              <a:t>“Do you feel like you are on too many medications, </a:t>
            </a:r>
            <a:br>
              <a:rPr lang="en-US" sz="3200" b="1" dirty="0">
                <a:cs typeface="Calibri Light" panose="020F0302020204030204" pitchFamily="34" charset="0"/>
              </a:rPr>
            </a:br>
            <a:r>
              <a:rPr lang="en-US" sz="3200" b="1" dirty="0">
                <a:cs typeface="Calibri Light" panose="020F0302020204030204" pitchFamily="34" charset="0"/>
              </a:rPr>
              <a:t>too few medications, or just the right amount?”</a:t>
            </a:r>
          </a:p>
        </p:txBody>
      </p:sp>
      <p:sp>
        <p:nvSpPr>
          <p:cNvPr id="6" name="Rectangle 5">
            <a:extLst>
              <a:ext uri="{FF2B5EF4-FFF2-40B4-BE49-F238E27FC236}">
                <a16:creationId xmlns:a16="http://schemas.microsoft.com/office/drawing/2014/main" id="{2A8108BF-AE1C-46E4-8DDE-003EDA65E373}"/>
              </a:ext>
            </a:extLst>
          </p:cNvPr>
          <p:cNvSpPr/>
          <p:nvPr/>
        </p:nvSpPr>
        <p:spPr>
          <a:xfrm>
            <a:off x="228600" y="6307593"/>
            <a:ext cx="6096000" cy="430887"/>
          </a:xfrm>
          <a:prstGeom prst="rect">
            <a:avLst/>
          </a:prstGeom>
        </p:spPr>
        <p:txBody>
          <a:bodyPr>
            <a:spAutoFit/>
          </a:bodyPr>
          <a:lstStyle/>
          <a:p>
            <a:r>
              <a:rPr lang="en-US" sz="1100" dirty="0">
                <a:cs typeface="Calibri Light" panose="020F0302020204030204" pitchFamily="34" charset="0"/>
              </a:rPr>
              <a:t>1. Int J Clin Pharm. 2015 Oct;37(5):949-57. </a:t>
            </a:r>
            <a:br>
              <a:rPr lang="en-US" sz="1100" dirty="0">
                <a:cs typeface="Calibri Light" panose="020F0302020204030204" pitchFamily="34" charset="0"/>
              </a:rPr>
            </a:br>
            <a:r>
              <a:rPr lang="en-US" sz="1100" dirty="0">
                <a:cs typeface="Calibri Light" panose="020F0302020204030204" pitchFamily="34" charset="0"/>
              </a:rPr>
              <a:t>2. </a:t>
            </a:r>
            <a:r>
              <a:rPr lang="en-US" sz="1100" dirty="0" err="1">
                <a:cs typeface="Calibri Light" panose="020F0302020204030204" pitchFamily="34" charset="0"/>
              </a:rPr>
              <a:t>Palliat</a:t>
            </a:r>
            <a:r>
              <a:rPr lang="en-US" sz="1100" dirty="0">
                <a:cs typeface="Calibri Light" panose="020F0302020204030204" pitchFamily="34" charset="0"/>
              </a:rPr>
              <a:t> Med. 2017 Oct;20(10):1098-1103.</a:t>
            </a:r>
            <a:endParaRPr lang="en-US" sz="1100" dirty="0"/>
          </a:p>
        </p:txBody>
      </p:sp>
    </p:spTree>
    <p:extLst>
      <p:ext uri="{BB962C8B-B14F-4D97-AF65-F5344CB8AC3E}">
        <p14:creationId xmlns:p14="http://schemas.microsoft.com/office/powerpoint/2010/main" val="3998412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B0A6E-C7CE-4A41-B356-6646AB098B2A}"/>
              </a:ext>
            </a:extLst>
          </p:cNvPr>
          <p:cNvSpPr>
            <a:spLocks noGrp="1"/>
          </p:cNvSpPr>
          <p:nvPr>
            <p:ph type="title"/>
          </p:nvPr>
        </p:nvSpPr>
        <p:spPr/>
        <p:txBody>
          <a:bodyPr/>
          <a:lstStyle/>
          <a:p>
            <a:r>
              <a:rPr lang="en-US" b="1" dirty="0"/>
              <a:t>Align Recommendations… </a:t>
            </a:r>
          </a:p>
        </p:txBody>
      </p:sp>
      <p:sp>
        <p:nvSpPr>
          <p:cNvPr id="3" name="Content Placeholder 2">
            <a:extLst>
              <a:ext uri="{FF2B5EF4-FFF2-40B4-BE49-F238E27FC236}">
                <a16:creationId xmlns:a16="http://schemas.microsoft.com/office/drawing/2014/main" id="{9D2BC815-3F76-4103-9FB4-85DA894C70A6}"/>
              </a:ext>
            </a:extLst>
          </p:cNvPr>
          <p:cNvSpPr>
            <a:spLocks noGrp="1"/>
          </p:cNvSpPr>
          <p:nvPr>
            <p:ph idx="1"/>
          </p:nvPr>
        </p:nvSpPr>
        <p:spPr>
          <a:xfrm>
            <a:off x="838200" y="4413109"/>
            <a:ext cx="10515600" cy="2292492"/>
          </a:xfrm>
        </p:spPr>
        <p:txBody>
          <a:bodyPr>
            <a:normAutofit/>
          </a:bodyPr>
          <a:lstStyle/>
          <a:p>
            <a:r>
              <a:rPr lang="en-US" sz="2800" dirty="0"/>
              <a:t>Aligning recommendations reduces stigma and improves relationships </a:t>
            </a:r>
          </a:p>
          <a:p>
            <a:r>
              <a:rPr lang="en-US" sz="2800" dirty="0"/>
              <a:t>Motivational interviewing can help clinicians better understand a patient’s intrinsic willingness or associated barriers of making a change</a:t>
            </a:r>
            <a:r>
              <a:rPr lang="en-US" sz="2800" baseline="30000" dirty="0"/>
              <a:t>1</a:t>
            </a:r>
            <a:endParaRPr lang="en-US" sz="2800" dirty="0"/>
          </a:p>
          <a:p>
            <a:endParaRPr lang="en-US" dirty="0"/>
          </a:p>
        </p:txBody>
      </p:sp>
      <p:sp>
        <p:nvSpPr>
          <p:cNvPr id="4" name="Slide Number Placeholder 3">
            <a:extLst>
              <a:ext uri="{FF2B5EF4-FFF2-40B4-BE49-F238E27FC236}">
                <a16:creationId xmlns:a16="http://schemas.microsoft.com/office/drawing/2014/main" id="{9537607D-5F3F-4884-B97B-470870CBA5E4}"/>
              </a:ext>
            </a:extLst>
          </p:cNvPr>
          <p:cNvSpPr>
            <a:spLocks noGrp="1"/>
          </p:cNvSpPr>
          <p:nvPr>
            <p:ph type="sldNum" sz="quarter" idx="12"/>
          </p:nvPr>
        </p:nvSpPr>
        <p:spPr/>
        <p:txBody>
          <a:bodyPr/>
          <a:lstStyle/>
          <a:p>
            <a:fld id="{FC8704CF-FD03-4B66-92AE-AA638DBDC680}" type="slidenum">
              <a:rPr lang="en-US" smtClean="0"/>
              <a:pPr/>
              <a:t>15</a:t>
            </a:fld>
            <a:endParaRPr lang="en-US" dirty="0"/>
          </a:p>
        </p:txBody>
      </p:sp>
      <p:sp>
        <p:nvSpPr>
          <p:cNvPr id="5" name="Content Placeholder 2">
            <a:extLst>
              <a:ext uri="{FF2B5EF4-FFF2-40B4-BE49-F238E27FC236}">
                <a16:creationId xmlns:a16="http://schemas.microsoft.com/office/drawing/2014/main" id="{4E94C2F4-8E49-41A6-B4A2-49F27B103B60}"/>
              </a:ext>
            </a:extLst>
          </p:cNvPr>
          <p:cNvSpPr txBox="1">
            <a:spLocks/>
          </p:cNvSpPr>
          <p:nvPr/>
        </p:nvSpPr>
        <p:spPr>
          <a:xfrm>
            <a:off x="838200" y="1901682"/>
            <a:ext cx="10515600" cy="2292493"/>
          </a:xfrm>
          <a:prstGeom prst="rect">
            <a:avLst/>
          </a:prstGeom>
          <a:ln w="12700">
            <a:solidFill>
              <a:schemeClr val="accent4"/>
            </a:solidFill>
          </a:ln>
        </p:spPr>
        <p:txBody>
          <a:bodyPr vert="horz" lIns="51435" tIns="25718" rIns="51435" bIns="25718"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cs typeface="Calibri Light" panose="020F0302020204030204" pitchFamily="34" charset="0"/>
              </a:rPr>
              <a:t>“Thank you for telling me you want more energy to play bingo.  I want to discontinue your metoprolol as this medication can often cause fatigue and your heart rate has been low lately.”</a:t>
            </a:r>
          </a:p>
        </p:txBody>
      </p:sp>
    </p:spTree>
    <p:extLst>
      <p:ext uri="{BB962C8B-B14F-4D97-AF65-F5344CB8AC3E}">
        <p14:creationId xmlns:p14="http://schemas.microsoft.com/office/powerpoint/2010/main" val="2180525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BE949-30CB-4E67-B662-E5E9424A8449}"/>
              </a:ext>
            </a:extLst>
          </p:cNvPr>
          <p:cNvSpPr>
            <a:spLocks noGrp="1"/>
          </p:cNvSpPr>
          <p:nvPr>
            <p:ph type="title"/>
          </p:nvPr>
        </p:nvSpPr>
        <p:spPr/>
        <p:txBody>
          <a:bodyPr/>
          <a:lstStyle/>
          <a:p>
            <a:r>
              <a:rPr lang="en-US" b="1" dirty="0"/>
              <a:t>Manage Cognitive Dissonance</a:t>
            </a:r>
          </a:p>
        </p:txBody>
      </p:sp>
      <p:sp>
        <p:nvSpPr>
          <p:cNvPr id="3" name="Content Placeholder 2">
            <a:extLst>
              <a:ext uri="{FF2B5EF4-FFF2-40B4-BE49-F238E27FC236}">
                <a16:creationId xmlns:a16="http://schemas.microsoft.com/office/drawing/2014/main" id="{95F56D23-F535-4770-803B-DC1DAB7DE315}"/>
              </a:ext>
            </a:extLst>
          </p:cNvPr>
          <p:cNvSpPr>
            <a:spLocks noGrp="1"/>
          </p:cNvSpPr>
          <p:nvPr>
            <p:ph idx="1"/>
          </p:nvPr>
        </p:nvSpPr>
        <p:spPr>
          <a:xfrm>
            <a:off x="838200" y="2045589"/>
            <a:ext cx="5257800" cy="4131374"/>
          </a:xfrm>
        </p:spPr>
        <p:txBody>
          <a:bodyPr/>
          <a:lstStyle/>
          <a:p>
            <a:r>
              <a:rPr lang="en-US" dirty="0"/>
              <a:t>Cognitive dissonance occurs when a person experiences mental discomfort or stress from two or more simultaneous contradictory beliefs, ideas or values</a:t>
            </a:r>
          </a:p>
          <a:p>
            <a:endParaRPr lang="en-US" dirty="0"/>
          </a:p>
        </p:txBody>
      </p:sp>
      <p:sp>
        <p:nvSpPr>
          <p:cNvPr id="4" name="Slide Number Placeholder 3">
            <a:extLst>
              <a:ext uri="{FF2B5EF4-FFF2-40B4-BE49-F238E27FC236}">
                <a16:creationId xmlns:a16="http://schemas.microsoft.com/office/drawing/2014/main" id="{C0DEB471-9AF8-42B0-A3A2-C3875020C42C}"/>
              </a:ext>
            </a:extLst>
          </p:cNvPr>
          <p:cNvSpPr>
            <a:spLocks noGrp="1"/>
          </p:cNvSpPr>
          <p:nvPr>
            <p:ph type="sldNum" sz="quarter" idx="12"/>
          </p:nvPr>
        </p:nvSpPr>
        <p:spPr/>
        <p:txBody>
          <a:bodyPr/>
          <a:lstStyle/>
          <a:p>
            <a:fld id="{FC8704CF-FD03-4B66-92AE-AA638DBDC680}" type="slidenum">
              <a:rPr lang="en-US" smtClean="0"/>
              <a:pPr/>
              <a:t>16</a:t>
            </a:fld>
            <a:endParaRPr lang="en-US" dirty="0"/>
          </a:p>
        </p:txBody>
      </p:sp>
      <p:sp>
        <p:nvSpPr>
          <p:cNvPr id="5" name="Cloud Callout 13">
            <a:extLst>
              <a:ext uri="{FF2B5EF4-FFF2-40B4-BE49-F238E27FC236}">
                <a16:creationId xmlns:a16="http://schemas.microsoft.com/office/drawing/2014/main" id="{FB7D6959-DE46-47EC-9BF1-40A719CDA6FC}"/>
              </a:ext>
            </a:extLst>
          </p:cNvPr>
          <p:cNvSpPr>
            <a:spLocks noChangeArrowheads="1"/>
          </p:cNvSpPr>
          <p:nvPr/>
        </p:nvSpPr>
        <p:spPr bwMode="auto">
          <a:xfrm>
            <a:off x="7497599" y="1762240"/>
            <a:ext cx="2581601" cy="1666760"/>
          </a:xfrm>
          <a:prstGeom prst="cloudCallout">
            <a:avLst>
              <a:gd name="adj1" fmla="val -20833"/>
              <a:gd name="adj2" fmla="val 62500"/>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nchor="ctr"/>
          <a:lstStyle/>
          <a:p>
            <a:pPr algn="ctr">
              <a:defRPr/>
            </a:pPr>
            <a:r>
              <a:rPr lang="en-US" b="1" dirty="0">
                <a:ea typeface="ＭＳ Ｐゴシック" charset="0"/>
                <a:cs typeface="Calibri Light" panose="020F0302020204030204" pitchFamily="34" charset="0"/>
              </a:rPr>
              <a:t>Are you still a poor sleeper?</a:t>
            </a:r>
          </a:p>
        </p:txBody>
      </p:sp>
      <p:sp>
        <p:nvSpPr>
          <p:cNvPr id="6" name="Cloud Callout 14">
            <a:extLst>
              <a:ext uri="{FF2B5EF4-FFF2-40B4-BE49-F238E27FC236}">
                <a16:creationId xmlns:a16="http://schemas.microsoft.com/office/drawing/2014/main" id="{553FDE10-53B8-408A-8EE4-4F8057805A49}"/>
              </a:ext>
            </a:extLst>
          </p:cNvPr>
          <p:cNvSpPr/>
          <p:nvPr/>
        </p:nvSpPr>
        <p:spPr bwMode="auto">
          <a:xfrm>
            <a:off x="9412114" y="2462364"/>
            <a:ext cx="2579642" cy="1895013"/>
          </a:xfrm>
          <a:prstGeom prst="cloudCallout">
            <a:avLst>
              <a:gd name="adj1" fmla="val 30367"/>
              <a:gd name="adj2" fmla="val 50767"/>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b="1" dirty="0">
                <a:ea typeface="ＭＳ Ｐゴシック" charset="0"/>
                <a:cs typeface="Calibri Light" panose="020F0302020204030204" pitchFamily="34" charset="0"/>
              </a:rPr>
              <a:t>Oh yes, just terrible! I need my pills</a:t>
            </a:r>
          </a:p>
        </p:txBody>
      </p:sp>
      <p:sp>
        <p:nvSpPr>
          <p:cNvPr id="7" name="Cloud Callout 15">
            <a:extLst>
              <a:ext uri="{FF2B5EF4-FFF2-40B4-BE49-F238E27FC236}">
                <a16:creationId xmlns:a16="http://schemas.microsoft.com/office/drawing/2014/main" id="{7F5F33A2-1AF3-44E6-AD82-633A7D0B9951}"/>
              </a:ext>
            </a:extLst>
          </p:cNvPr>
          <p:cNvSpPr>
            <a:spLocks noChangeArrowheads="1"/>
          </p:cNvSpPr>
          <p:nvPr/>
        </p:nvSpPr>
        <p:spPr bwMode="auto">
          <a:xfrm>
            <a:off x="6055990" y="3035456"/>
            <a:ext cx="3401594" cy="2009137"/>
          </a:xfrm>
          <a:prstGeom prst="cloudCallout">
            <a:avLst>
              <a:gd name="adj1" fmla="val -20833"/>
              <a:gd name="adj2" fmla="val 62500"/>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nchor="ctr"/>
          <a:lstStyle/>
          <a:p>
            <a:pPr algn="ctr">
              <a:defRPr/>
            </a:pPr>
            <a:r>
              <a:rPr lang="en-US" b="1" dirty="0">
                <a:ea typeface="ＭＳ Ｐゴシック" charset="0"/>
                <a:cs typeface="Calibri Light" panose="020F0302020204030204" pitchFamily="34" charset="0"/>
              </a:rPr>
              <a:t>Really? How many times do you wake up each night?</a:t>
            </a:r>
          </a:p>
        </p:txBody>
      </p:sp>
      <p:sp>
        <p:nvSpPr>
          <p:cNvPr id="8" name="Cloud Callout 16">
            <a:extLst>
              <a:ext uri="{FF2B5EF4-FFF2-40B4-BE49-F238E27FC236}">
                <a16:creationId xmlns:a16="http://schemas.microsoft.com/office/drawing/2014/main" id="{95C1C867-92E0-4826-9CFB-876475639603}"/>
              </a:ext>
            </a:extLst>
          </p:cNvPr>
          <p:cNvSpPr/>
          <p:nvPr/>
        </p:nvSpPr>
        <p:spPr bwMode="auto">
          <a:xfrm>
            <a:off x="9110118" y="4073546"/>
            <a:ext cx="2579642" cy="1618988"/>
          </a:xfrm>
          <a:prstGeom prst="cloudCallout">
            <a:avLst>
              <a:gd name="adj1" fmla="val 30367"/>
              <a:gd name="adj2" fmla="val 50767"/>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b="1" dirty="0">
                <a:ea typeface="ＭＳ Ｐゴシック" charset="0"/>
                <a:cs typeface="Calibri Light" panose="020F0302020204030204" pitchFamily="34" charset="0"/>
              </a:rPr>
              <a:t>At least 3 or 4 times!</a:t>
            </a:r>
          </a:p>
        </p:txBody>
      </p:sp>
      <p:sp>
        <p:nvSpPr>
          <p:cNvPr id="9" name="Cloud Callout 17">
            <a:extLst>
              <a:ext uri="{FF2B5EF4-FFF2-40B4-BE49-F238E27FC236}">
                <a16:creationId xmlns:a16="http://schemas.microsoft.com/office/drawing/2014/main" id="{9A8972C4-8D43-47F4-AFC5-806ED27F88B1}"/>
              </a:ext>
            </a:extLst>
          </p:cNvPr>
          <p:cNvSpPr>
            <a:spLocks noChangeArrowheads="1"/>
          </p:cNvSpPr>
          <p:nvPr/>
        </p:nvSpPr>
        <p:spPr bwMode="auto">
          <a:xfrm>
            <a:off x="5845737" y="4660647"/>
            <a:ext cx="3566377" cy="1796812"/>
          </a:xfrm>
          <a:prstGeom prst="cloudCallout">
            <a:avLst>
              <a:gd name="adj1" fmla="val -20833"/>
              <a:gd name="adj2" fmla="val 62500"/>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fontAlgn="base" hangingPunct="1">
              <a:spcBef>
                <a:spcPct val="0"/>
              </a:spcBef>
              <a:spcAft>
                <a:spcPct val="0"/>
              </a:spcAft>
            </a:pPr>
            <a:r>
              <a:rPr lang="en-US" altLang="en-US" sz="1800" b="1" dirty="0">
                <a:latin typeface="+mn-lt"/>
                <a:cs typeface="Calibri Light" panose="020F0302020204030204" pitchFamily="34" charset="0"/>
              </a:rPr>
              <a:t>Oh my!  I guess the pills are not really working then…</a:t>
            </a:r>
          </a:p>
        </p:txBody>
      </p:sp>
      <p:sp>
        <p:nvSpPr>
          <p:cNvPr id="10" name="Cloud Callout 18">
            <a:extLst>
              <a:ext uri="{FF2B5EF4-FFF2-40B4-BE49-F238E27FC236}">
                <a16:creationId xmlns:a16="http://schemas.microsoft.com/office/drawing/2014/main" id="{E12F99BE-B09A-4277-A274-B32D002E8D9A}"/>
              </a:ext>
            </a:extLst>
          </p:cNvPr>
          <p:cNvSpPr/>
          <p:nvPr/>
        </p:nvSpPr>
        <p:spPr bwMode="auto">
          <a:xfrm>
            <a:off x="9110118" y="5618762"/>
            <a:ext cx="1938163" cy="1027129"/>
          </a:xfrm>
          <a:prstGeom prst="cloudCallout">
            <a:avLst>
              <a:gd name="adj1" fmla="val 30367"/>
              <a:gd name="adj2" fmla="val 50767"/>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b="1" dirty="0">
                <a:ea typeface="ＭＳ Ｐゴシック" charset="0"/>
                <a:cs typeface="Calibri Light" panose="020F0302020204030204" pitchFamily="34" charset="0"/>
              </a:rPr>
              <a:t>Huh!?</a:t>
            </a:r>
          </a:p>
        </p:txBody>
      </p:sp>
    </p:spTree>
    <p:extLst>
      <p:ext uri="{BB962C8B-B14F-4D97-AF65-F5344CB8AC3E}">
        <p14:creationId xmlns:p14="http://schemas.microsoft.com/office/powerpoint/2010/main" val="184683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21C1C-B511-45E5-9ABB-D26867161AC4}"/>
              </a:ext>
            </a:extLst>
          </p:cNvPr>
          <p:cNvSpPr>
            <a:spLocks noGrp="1"/>
          </p:cNvSpPr>
          <p:nvPr>
            <p:ph type="title"/>
          </p:nvPr>
        </p:nvSpPr>
        <p:spPr/>
        <p:txBody>
          <a:bodyPr/>
          <a:lstStyle/>
          <a:p>
            <a:r>
              <a:rPr lang="en-US" b="1" dirty="0"/>
              <a:t>Manage Cognitive Dissonance</a:t>
            </a:r>
            <a:endParaRPr lang="en-US" dirty="0"/>
          </a:p>
        </p:txBody>
      </p:sp>
      <p:sp>
        <p:nvSpPr>
          <p:cNvPr id="3" name="Content Placeholder 2">
            <a:extLst>
              <a:ext uri="{FF2B5EF4-FFF2-40B4-BE49-F238E27FC236}">
                <a16:creationId xmlns:a16="http://schemas.microsoft.com/office/drawing/2014/main" id="{53C7AA10-0040-4229-8ECD-0E76886CA4EE}"/>
              </a:ext>
            </a:extLst>
          </p:cNvPr>
          <p:cNvSpPr>
            <a:spLocks noGrp="1"/>
          </p:cNvSpPr>
          <p:nvPr>
            <p:ph idx="1"/>
          </p:nvPr>
        </p:nvSpPr>
        <p:spPr>
          <a:xfrm>
            <a:off x="838200" y="1909064"/>
            <a:ext cx="10515600" cy="4431411"/>
          </a:xfrm>
          <a:ln>
            <a:solidFill>
              <a:schemeClr val="bg2"/>
            </a:solidFill>
          </a:ln>
        </p:spPr>
        <p:txBody>
          <a:bodyPr anchor="ctr">
            <a:normAutofit fontScale="92500" lnSpcReduction="10000"/>
          </a:bodyPr>
          <a:lstStyle/>
          <a:p>
            <a:r>
              <a:rPr lang="en-US" u="sng" dirty="0"/>
              <a:t>Direct:</a:t>
            </a:r>
            <a:r>
              <a:rPr lang="en-US" dirty="0"/>
              <a:t> “You are taking a lot of medications. I want to reduce this high number.”</a:t>
            </a:r>
          </a:p>
          <a:p>
            <a:r>
              <a:rPr lang="en-US" u="sng" dirty="0"/>
              <a:t>Indirect:</a:t>
            </a:r>
            <a:r>
              <a:rPr lang="en-US" dirty="0"/>
              <a:t> “You told me your sleep hasn’t improved on [medication]; it must not be working.”</a:t>
            </a:r>
          </a:p>
          <a:p>
            <a:r>
              <a:rPr lang="en-US" u="sng" dirty="0"/>
              <a:t>Emotional:</a:t>
            </a:r>
            <a:r>
              <a:rPr lang="en-US" dirty="0"/>
              <a:t> “I am worried about your falls…some of your medication may be clouding your mind and affecting your concentration and balance.”</a:t>
            </a:r>
          </a:p>
          <a:p>
            <a:r>
              <a:rPr lang="en-US" u="sng" dirty="0"/>
              <a:t>Reading for Next Time:</a:t>
            </a:r>
            <a:r>
              <a:rPr lang="en-US" dirty="0"/>
              <a:t> “Here is some information regarding [medication].  Please read this prior to our next visit and we will discuss.”</a:t>
            </a:r>
          </a:p>
        </p:txBody>
      </p:sp>
      <p:sp>
        <p:nvSpPr>
          <p:cNvPr id="4" name="Slide Number Placeholder 3">
            <a:extLst>
              <a:ext uri="{FF2B5EF4-FFF2-40B4-BE49-F238E27FC236}">
                <a16:creationId xmlns:a16="http://schemas.microsoft.com/office/drawing/2014/main" id="{ED7E7153-362C-43C4-B006-ECE7D1F89737}"/>
              </a:ext>
            </a:extLst>
          </p:cNvPr>
          <p:cNvSpPr>
            <a:spLocks noGrp="1"/>
          </p:cNvSpPr>
          <p:nvPr>
            <p:ph type="sldNum" sz="quarter" idx="12"/>
          </p:nvPr>
        </p:nvSpPr>
        <p:spPr/>
        <p:txBody>
          <a:bodyPr/>
          <a:lstStyle/>
          <a:p>
            <a:fld id="{FC8704CF-FD03-4B66-92AE-AA638DBDC680}" type="slidenum">
              <a:rPr lang="en-US" smtClean="0"/>
              <a:pPr/>
              <a:t>17</a:t>
            </a:fld>
            <a:endParaRPr lang="en-US" dirty="0"/>
          </a:p>
        </p:txBody>
      </p:sp>
    </p:spTree>
    <p:extLst>
      <p:ext uri="{BB962C8B-B14F-4D97-AF65-F5344CB8AC3E}">
        <p14:creationId xmlns:p14="http://schemas.microsoft.com/office/powerpoint/2010/main" val="53474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324F0-FF51-461B-BF3D-ECA8E0D31F24}"/>
              </a:ext>
            </a:extLst>
          </p:cNvPr>
          <p:cNvSpPr>
            <a:spLocks noGrp="1"/>
          </p:cNvSpPr>
          <p:nvPr>
            <p:ph type="title"/>
          </p:nvPr>
        </p:nvSpPr>
        <p:spPr/>
        <p:txBody>
          <a:bodyPr/>
          <a:lstStyle/>
          <a:p>
            <a:r>
              <a:rPr lang="en-US" b="1" dirty="0"/>
              <a:t>Empower to Continue…</a:t>
            </a:r>
          </a:p>
        </p:txBody>
      </p:sp>
      <p:sp>
        <p:nvSpPr>
          <p:cNvPr id="3" name="Content Placeholder 2">
            <a:extLst>
              <a:ext uri="{FF2B5EF4-FFF2-40B4-BE49-F238E27FC236}">
                <a16:creationId xmlns:a16="http://schemas.microsoft.com/office/drawing/2014/main" id="{F1489950-DBCE-469D-B384-2508C961127D}"/>
              </a:ext>
            </a:extLst>
          </p:cNvPr>
          <p:cNvSpPr>
            <a:spLocks noGrp="1"/>
          </p:cNvSpPr>
          <p:nvPr>
            <p:ph idx="1"/>
          </p:nvPr>
        </p:nvSpPr>
        <p:spPr>
          <a:xfrm>
            <a:off x="838200" y="4333815"/>
            <a:ext cx="10515600" cy="1843148"/>
          </a:xfrm>
        </p:spPr>
        <p:txBody>
          <a:bodyPr>
            <a:normAutofit/>
          </a:bodyPr>
          <a:lstStyle/>
          <a:p>
            <a:r>
              <a:rPr lang="en-US" sz="2800" dirty="0"/>
              <a:t>Deprescribing is a process; usually can’t do everything at first visit</a:t>
            </a:r>
          </a:p>
          <a:p>
            <a:r>
              <a:rPr lang="en-US" sz="2800" dirty="0"/>
              <a:t>Never want to make more than 3 medication changes at a time</a:t>
            </a:r>
          </a:p>
          <a:p>
            <a:endParaRPr lang="en-US" dirty="0"/>
          </a:p>
        </p:txBody>
      </p:sp>
      <p:sp>
        <p:nvSpPr>
          <p:cNvPr id="4" name="Slide Number Placeholder 3">
            <a:extLst>
              <a:ext uri="{FF2B5EF4-FFF2-40B4-BE49-F238E27FC236}">
                <a16:creationId xmlns:a16="http://schemas.microsoft.com/office/drawing/2014/main" id="{450DD866-9751-42A8-B95F-3C5E856D1D78}"/>
              </a:ext>
            </a:extLst>
          </p:cNvPr>
          <p:cNvSpPr>
            <a:spLocks noGrp="1"/>
          </p:cNvSpPr>
          <p:nvPr>
            <p:ph type="sldNum" sz="quarter" idx="12"/>
          </p:nvPr>
        </p:nvSpPr>
        <p:spPr/>
        <p:txBody>
          <a:bodyPr/>
          <a:lstStyle/>
          <a:p>
            <a:fld id="{FC8704CF-FD03-4B66-92AE-AA638DBDC680}" type="slidenum">
              <a:rPr lang="en-US" smtClean="0"/>
              <a:pPr/>
              <a:t>18</a:t>
            </a:fld>
            <a:endParaRPr lang="en-US" dirty="0"/>
          </a:p>
        </p:txBody>
      </p:sp>
      <p:sp>
        <p:nvSpPr>
          <p:cNvPr id="5" name="Rectangle 4">
            <a:extLst>
              <a:ext uri="{FF2B5EF4-FFF2-40B4-BE49-F238E27FC236}">
                <a16:creationId xmlns:a16="http://schemas.microsoft.com/office/drawing/2014/main" id="{48A33610-E310-47BC-B18F-8CCA57B61BE1}"/>
              </a:ext>
            </a:extLst>
          </p:cNvPr>
          <p:cNvSpPr/>
          <p:nvPr/>
        </p:nvSpPr>
        <p:spPr>
          <a:xfrm>
            <a:off x="838200" y="1981200"/>
            <a:ext cx="10515600" cy="2062103"/>
          </a:xfrm>
          <a:prstGeom prst="rect">
            <a:avLst/>
          </a:prstGeom>
          <a:ln>
            <a:solidFill>
              <a:schemeClr val="accent4"/>
            </a:solidFill>
          </a:ln>
        </p:spPr>
        <p:txBody>
          <a:bodyPr wrap="square">
            <a:spAutoFit/>
          </a:bodyPr>
          <a:lstStyle/>
          <a:p>
            <a:pPr algn="ctr"/>
            <a:r>
              <a:rPr lang="en-US" sz="3200" b="1" dirty="0">
                <a:cs typeface="Calibri Light" panose="020F0302020204030204" pitchFamily="34" charset="0"/>
              </a:rPr>
              <a:t>“I’m so glad you don’t feel worse since discontinuing the metoprolol. Maybe some of these medications have done their job and now we can come off of them safely.”</a:t>
            </a:r>
          </a:p>
        </p:txBody>
      </p:sp>
    </p:spTree>
    <p:extLst>
      <p:ext uri="{BB962C8B-B14F-4D97-AF65-F5344CB8AC3E}">
        <p14:creationId xmlns:p14="http://schemas.microsoft.com/office/powerpoint/2010/main" val="3523389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4A7129-28AE-4D18-9D09-7A2BB516862C}"/>
              </a:ext>
            </a:extLst>
          </p:cNvPr>
          <p:cNvSpPr>
            <a:spLocks noGrp="1"/>
          </p:cNvSpPr>
          <p:nvPr>
            <p:ph type="title"/>
          </p:nvPr>
        </p:nvSpPr>
        <p:spPr/>
        <p:txBody>
          <a:bodyPr/>
          <a:lstStyle/>
          <a:p>
            <a:r>
              <a:rPr lang="en-US" b="1" dirty="0"/>
              <a:t>Skill Pearls </a:t>
            </a:r>
          </a:p>
        </p:txBody>
      </p:sp>
      <p:sp>
        <p:nvSpPr>
          <p:cNvPr id="6" name="Content Placeholder 5">
            <a:extLst>
              <a:ext uri="{FF2B5EF4-FFF2-40B4-BE49-F238E27FC236}">
                <a16:creationId xmlns:a16="http://schemas.microsoft.com/office/drawing/2014/main" id="{2B10920A-FAD2-44C2-9D5F-C0829E814E6D}"/>
              </a:ext>
            </a:extLst>
          </p:cNvPr>
          <p:cNvSpPr>
            <a:spLocks noGrp="1"/>
          </p:cNvSpPr>
          <p:nvPr>
            <p:ph idx="1"/>
          </p:nvPr>
        </p:nvSpPr>
        <p:spPr/>
        <p:txBody>
          <a:bodyPr>
            <a:normAutofit/>
          </a:bodyPr>
          <a:lstStyle/>
          <a:p>
            <a:r>
              <a:rPr lang="en-US" dirty="0"/>
              <a:t>1. Consider the FRAME acronym when communicating deprescribing recommendations </a:t>
            </a:r>
          </a:p>
          <a:p>
            <a:r>
              <a:rPr lang="en-US" dirty="0"/>
              <a:t>2. Most important to first recognize willingness to deprescribe</a:t>
            </a:r>
          </a:p>
        </p:txBody>
      </p:sp>
      <p:sp>
        <p:nvSpPr>
          <p:cNvPr id="4" name="Slide Number Placeholder 3">
            <a:extLst>
              <a:ext uri="{FF2B5EF4-FFF2-40B4-BE49-F238E27FC236}">
                <a16:creationId xmlns:a16="http://schemas.microsoft.com/office/drawing/2014/main" id="{77D3A268-B5E4-468D-8FF2-FD48A4339EF3}"/>
              </a:ext>
            </a:extLst>
          </p:cNvPr>
          <p:cNvSpPr>
            <a:spLocks noGrp="1"/>
          </p:cNvSpPr>
          <p:nvPr>
            <p:ph type="sldNum" sz="quarter" idx="12"/>
          </p:nvPr>
        </p:nvSpPr>
        <p:spPr/>
        <p:txBody>
          <a:bodyPr/>
          <a:lstStyle/>
          <a:p>
            <a:fld id="{FC8704CF-FD03-4B66-92AE-AA638DBDC680}" type="slidenum">
              <a:rPr lang="en-US" smtClean="0"/>
              <a:pPr/>
              <a:t>19</a:t>
            </a:fld>
            <a:endParaRPr lang="en-US" dirty="0"/>
          </a:p>
        </p:txBody>
      </p:sp>
    </p:spTree>
    <p:extLst>
      <p:ext uri="{BB962C8B-B14F-4D97-AF65-F5344CB8AC3E}">
        <p14:creationId xmlns:p14="http://schemas.microsoft.com/office/powerpoint/2010/main" val="2771558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C7A12-751A-426A-A07C-4860C7C09DC5}"/>
              </a:ext>
            </a:extLst>
          </p:cNvPr>
          <p:cNvSpPr>
            <a:spLocks noGrp="1"/>
          </p:cNvSpPr>
          <p:nvPr>
            <p:ph type="title"/>
          </p:nvPr>
        </p:nvSpPr>
        <p:spPr/>
        <p:txBody>
          <a:bodyPr/>
          <a:lstStyle/>
          <a:p>
            <a:r>
              <a:rPr lang="en-US" u="sng" dirty="0"/>
              <a:t>D2D Mission</a:t>
            </a:r>
            <a:endParaRPr lang="en-US" dirty="0"/>
          </a:p>
        </p:txBody>
      </p:sp>
      <p:sp>
        <p:nvSpPr>
          <p:cNvPr id="3" name="Content Placeholder 2">
            <a:extLst>
              <a:ext uri="{FF2B5EF4-FFF2-40B4-BE49-F238E27FC236}">
                <a16:creationId xmlns:a16="http://schemas.microsoft.com/office/drawing/2014/main" id="{0D7EDDEE-617C-49EE-9142-FB008A1E9B91}"/>
              </a:ext>
            </a:extLst>
          </p:cNvPr>
          <p:cNvSpPr>
            <a:spLocks noGrp="1"/>
          </p:cNvSpPr>
          <p:nvPr>
            <p:ph idx="1"/>
          </p:nvPr>
        </p:nvSpPr>
        <p:spPr>
          <a:xfrm>
            <a:off x="838200" y="2045588"/>
            <a:ext cx="10515600" cy="4431411"/>
          </a:xfrm>
        </p:spPr>
        <p:txBody>
          <a:bodyPr>
            <a:normAutofit/>
          </a:bodyPr>
          <a:lstStyle/>
          <a:p>
            <a:r>
              <a:rPr lang="en-US" b="1" dirty="0"/>
              <a:t>A 25% reduction of scheduled medications in long stay patients</a:t>
            </a:r>
          </a:p>
          <a:p>
            <a:pPr lvl="1"/>
            <a:r>
              <a:rPr lang="en-US" dirty="0"/>
              <a:t>Provide PA-LTC providers the necessary tools, support and the community to implement deprescribing into clinical practice</a:t>
            </a:r>
          </a:p>
          <a:p>
            <a:endParaRPr lang="en-US" dirty="0"/>
          </a:p>
        </p:txBody>
      </p:sp>
      <p:sp>
        <p:nvSpPr>
          <p:cNvPr id="4" name="Slide Number Placeholder 3">
            <a:extLst>
              <a:ext uri="{FF2B5EF4-FFF2-40B4-BE49-F238E27FC236}">
                <a16:creationId xmlns:a16="http://schemas.microsoft.com/office/drawing/2014/main" id="{99858777-D530-46BC-8DCB-110D28242C9D}"/>
              </a:ext>
            </a:extLst>
          </p:cNvPr>
          <p:cNvSpPr>
            <a:spLocks noGrp="1"/>
          </p:cNvSpPr>
          <p:nvPr>
            <p:ph type="sldNum" sz="quarter" idx="12"/>
          </p:nvPr>
        </p:nvSpPr>
        <p:spPr/>
        <p:txBody>
          <a:bodyPr/>
          <a:lstStyle/>
          <a:p>
            <a:fld id="{FC8704CF-FD03-4B66-92AE-AA638DBDC680}" type="slidenum">
              <a:rPr lang="en-US" smtClean="0"/>
              <a:pPr/>
              <a:t>2</a:t>
            </a:fld>
            <a:endParaRPr lang="en-US" dirty="0"/>
          </a:p>
        </p:txBody>
      </p:sp>
    </p:spTree>
    <p:extLst>
      <p:ext uri="{BB962C8B-B14F-4D97-AF65-F5344CB8AC3E}">
        <p14:creationId xmlns:p14="http://schemas.microsoft.com/office/powerpoint/2010/main" val="3954937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CF4962-DFF8-492A-AC06-187EE935B01A}"/>
              </a:ext>
            </a:extLst>
          </p:cNvPr>
          <p:cNvSpPr>
            <a:spLocks noGrp="1"/>
          </p:cNvSpPr>
          <p:nvPr>
            <p:ph type="title"/>
          </p:nvPr>
        </p:nvSpPr>
        <p:spPr/>
        <p:txBody>
          <a:bodyPr/>
          <a:lstStyle/>
          <a:p>
            <a:r>
              <a:rPr lang="en-US" b="1" dirty="0"/>
              <a:t>Pearls and Next Steps </a:t>
            </a:r>
            <a:br>
              <a:rPr lang="en-US" b="1" dirty="0"/>
            </a:br>
            <a:endParaRPr lang="en-US" b="1" dirty="0"/>
          </a:p>
        </p:txBody>
      </p:sp>
      <p:sp>
        <p:nvSpPr>
          <p:cNvPr id="6" name="Text Placeholder 5">
            <a:extLst>
              <a:ext uri="{FF2B5EF4-FFF2-40B4-BE49-F238E27FC236}">
                <a16:creationId xmlns:a16="http://schemas.microsoft.com/office/drawing/2014/main" id="{79B6C646-8C37-4DB8-9963-75D6BFE209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48DA46-EBD6-45A3-A067-4092C6892C51}"/>
              </a:ext>
            </a:extLst>
          </p:cNvPr>
          <p:cNvSpPr>
            <a:spLocks noGrp="1"/>
          </p:cNvSpPr>
          <p:nvPr>
            <p:ph type="sldNum" sz="quarter" idx="12"/>
          </p:nvPr>
        </p:nvSpPr>
        <p:spPr/>
        <p:txBody>
          <a:bodyPr/>
          <a:lstStyle/>
          <a:p>
            <a:fld id="{FC8704CF-FD03-4B66-92AE-AA638DBDC680}" type="slidenum">
              <a:rPr lang="en-US" smtClean="0"/>
              <a:pPr/>
              <a:t>20</a:t>
            </a:fld>
            <a:endParaRPr lang="en-US" dirty="0"/>
          </a:p>
        </p:txBody>
      </p:sp>
      <p:pic>
        <p:nvPicPr>
          <p:cNvPr id="7" name="Picture 6" descr="Text, logo&#10;&#10;Description automatically generated with medium confidence">
            <a:extLst>
              <a:ext uri="{FF2B5EF4-FFF2-40B4-BE49-F238E27FC236}">
                <a16:creationId xmlns:a16="http://schemas.microsoft.com/office/drawing/2014/main" id="{285BC48B-71FE-4C6F-8157-406362B5AB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6597" y="4614863"/>
            <a:ext cx="4680853" cy="1228725"/>
          </a:xfrm>
          <a:prstGeom prst="rect">
            <a:avLst/>
          </a:prstGeom>
        </p:spPr>
      </p:pic>
    </p:spTree>
    <p:extLst>
      <p:ext uri="{BB962C8B-B14F-4D97-AF65-F5344CB8AC3E}">
        <p14:creationId xmlns:p14="http://schemas.microsoft.com/office/powerpoint/2010/main" val="3408396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211A4-7BA2-46C3-8F04-1346BBC20DBF}"/>
              </a:ext>
            </a:extLst>
          </p:cNvPr>
          <p:cNvSpPr>
            <a:spLocks noGrp="1"/>
          </p:cNvSpPr>
          <p:nvPr>
            <p:ph type="title"/>
          </p:nvPr>
        </p:nvSpPr>
        <p:spPr>
          <a:xfrm>
            <a:off x="838200" y="611187"/>
            <a:ext cx="11277600" cy="1065213"/>
          </a:xfrm>
        </p:spPr>
        <p:txBody>
          <a:bodyPr>
            <a:normAutofit/>
          </a:bodyPr>
          <a:lstStyle/>
          <a:p>
            <a:r>
              <a:rPr lang="en-US" b="1" dirty="0"/>
              <a:t>Next D2D Webinar &amp; Progress Check-In </a:t>
            </a:r>
          </a:p>
        </p:txBody>
      </p:sp>
      <p:sp>
        <p:nvSpPr>
          <p:cNvPr id="3" name="Content Placeholder 2">
            <a:extLst>
              <a:ext uri="{FF2B5EF4-FFF2-40B4-BE49-F238E27FC236}">
                <a16:creationId xmlns:a16="http://schemas.microsoft.com/office/drawing/2014/main" id="{866DF810-D5C2-4F18-90E0-5FEA50A7767C}"/>
              </a:ext>
            </a:extLst>
          </p:cNvPr>
          <p:cNvSpPr>
            <a:spLocks noGrp="1"/>
          </p:cNvSpPr>
          <p:nvPr>
            <p:ph idx="1"/>
          </p:nvPr>
        </p:nvSpPr>
        <p:spPr>
          <a:xfrm>
            <a:off x="838200" y="2045589"/>
            <a:ext cx="11125200" cy="4131374"/>
          </a:xfrm>
        </p:spPr>
        <p:txBody>
          <a:bodyPr/>
          <a:lstStyle/>
          <a:p>
            <a:r>
              <a:rPr lang="en-US" dirty="0"/>
              <a:t>August 19</a:t>
            </a:r>
            <a:r>
              <a:rPr lang="en-US" baseline="30000" dirty="0"/>
              <a:t>th</a:t>
            </a:r>
            <a:r>
              <a:rPr lang="en-US" dirty="0"/>
              <a:t> (4:30-5:15 PM EST) D2D Webinar</a:t>
            </a:r>
          </a:p>
          <a:p>
            <a:endParaRPr lang="en-US" dirty="0"/>
          </a:p>
          <a:p>
            <a:r>
              <a:rPr lang="en-US" dirty="0"/>
              <a:t>September 18</a:t>
            </a:r>
            <a:r>
              <a:rPr lang="en-US" baseline="30000" dirty="0"/>
              <a:t>th</a:t>
            </a:r>
            <a:r>
              <a:rPr lang="en-US" dirty="0"/>
              <a:t> (4:30-5:15 PM EST) D2D Check-In</a:t>
            </a:r>
          </a:p>
          <a:p>
            <a:endParaRPr lang="en-US" dirty="0"/>
          </a:p>
        </p:txBody>
      </p:sp>
      <p:sp>
        <p:nvSpPr>
          <p:cNvPr id="4" name="Slide Number Placeholder 3">
            <a:extLst>
              <a:ext uri="{FF2B5EF4-FFF2-40B4-BE49-F238E27FC236}">
                <a16:creationId xmlns:a16="http://schemas.microsoft.com/office/drawing/2014/main" id="{137492E6-A4FA-413D-A69F-822DE1EAB657}"/>
              </a:ext>
            </a:extLst>
          </p:cNvPr>
          <p:cNvSpPr>
            <a:spLocks noGrp="1"/>
          </p:cNvSpPr>
          <p:nvPr>
            <p:ph type="sldNum" sz="quarter" idx="12"/>
          </p:nvPr>
        </p:nvSpPr>
        <p:spPr/>
        <p:txBody>
          <a:bodyPr/>
          <a:lstStyle/>
          <a:p>
            <a:fld id="{FC8704CF-FD03-4B66-92AE-AA638DBDC680}" type="slidenum">
              <a:rPr lang="en-US" smtClean="0"/>
              <a:pPr/>
              <a:t>21</a:t>
            </a:fld>
            <a:endParaRPr lang="en-US" dirty="0"/>
          </a:p>
        </p:txBody>
      </p:sp>
    </p:spTree>
    <p:extLst>
      <p:ext uri="{BB962C8B-B14F-4D97-AF65-F5344CB8AC3E}">
        <p14:creationId xmlns:p14="http://schemas.microsoft.com/office/powerpoint/2010/main" val="157392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In the meantime…</a:t>
            </a:r>
          </a:p>
        </p:txBody>
      </p:sp>
      <p:sp>
        <p:nvSpPr>
          <p:cNvPr id="6" name="Content Placeholder 5"/>
          <p:cNvSpPr>
            <a:spLocks noGrp="1"/>
          </p:cNvSpPr>
          <p:nvPr>
            <p:ph idx="1"/>
          </p:nvPr>
        </p:nvSpPr>
        <p:spPr>
          <a:xfrm>
            <a:off x="381000" y="1752600"/>
            <a:ext cx="7772400" cy="4424363"/>
          </a:xfrm>
        </p:spPr>
        <p:txBody>
          <a:bodyPr>
            <a:normAutofit/>
          </a:bodyPr>
          <a:lstStyle/>
          <a:p>
            <a:r>
              <a:rPr lang="en-US" dirty="0"/>
              <a:t>Download the AMDA app, log on to AMDA Social, and click on the topic “Drive to </a:t>
            </a:r>
            <a:r>
              <a:rPr lang="en-US" dirty="0" err="1"/>
              <a:t>Deprescribe</a:t>
            </a:r>
            <a:r>
              <a:rPr lang="en-US" dirty="0"/>
              <a:t>” to participate in ongoing discussions with peers</a:t>
            </a:r>
          </a:p>
          <a:p>
            <a:pPr marL="0" indent="0">
              <a:buNone/>
            </a:pPr>
            <a:endParaRPr lang="en-US" dirty="0"/>
          </a:p>
          <a:p>
            <a:r>
              <a:rPr lang="en-US" dirty="0"/>
              <a:t>Access call recordings, slides and other resources at: </a:t>
            </a:r>
            <a:r>
              <a:rPr lang="en-US" dirty="0">
                <a:hlinkClick r:id="rId3"/>
              </a:rPr>
              <a:t>https://paltc.org/drive2deprescribe</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8400" y="675353"/>
            <a:ext cx="2856433" cy="6030247"/>
          </a:xfrm>
          <a:prstGeom prst="rect">
            <a:avLst/>
          </a:prstGeom>
        </p:spPr>
      </p:pic>
    </p:spTree>
    <p:extLst>
      <p:ext uri="{BB962C8B-B14F-4D97-AF65-F5344CB8AC3E}">
        <p14:creationId xmlns:p14="http://schemas.microsoft.com/office/powerpoint/2010/main" val="1451288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CF4962-DFF8-492A-AC06-187EE935B01A}"/>
              </a:ext>
            </a:extLst>
          </p:cNvPr>
          <p:cNvSpPr>
            <a:spLocks noGrp="1"/>
          </p:cNvSpPr>
          <p:nvPr>
            <p:ph type="title"/>
          </p:nvPr>
        </p:nvSpPr>
        <p:spPr/>
        <p:txBody>
          <a:bodyPr>
            <a:normAutofit fontScale="90000"/>
          </a:bodyPr>
          <a:lstStyle/>
          <a:p>
            <a:r>
              <a:rPr lang="en-US" b="1" dirty="0"/>
              <a:t>Thank you and the AMDA staff!</a:t>
            </a:r>
            <a:br>
              <a:rPr lang="en-US" b="1" dirty="0"/>
            </a:br>
            <a:endParaRPr lang="en-US" b="1" dirty="0"/>
          </a:p>
        </p:txBody>
      </p:sp>
      <p:sp>
        <p:nvSpPr>
          <p:cNvPr id="6" name="Text Placeholder 5">
            <a:extLst>
              <a:ext uri="{FF2B5EF4-FFF2-40B4-BE49-F238E27FC236}">
                <a16:creationId xmlns:a16="http://schemas.microsoft.com/office/drawing/2014/main" id="{79B6C646-8C37-4DB8-9963-75D6BFE209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48DA46-EBD6-45A3-A067-4092C6892C51}"/>
              </a:ext>
            </a:extLst>
          </p:cNvPr>
          <p:cNvSpPr>
            <a:spLocks noGrp="1"/>
          </p:cNvSpPr>
          <p:nvPr>
            <p:ph type="sldNum" sz="quarter" idx="12"/>
          </p:nvPr>
        </p:nvSpPr>
        <p:spPr/>
        <p:txBody>
          <a:bodyPr/>
          <a:lstStyle/>
          <a:p>
            <a:fld id="{FC8704CF-FD03-4B66-92AE-AA638DBDC680}" type="slidenum">
              <a:rPr lang="en-US" smtClean="0"/>
              <a:pPr/>
              <a:t>23</a:t>
            </a:fld>
            <a:endParaRPr lang="en-US" dirty="0"/>
          </a:p>
        </p:txBody>
      </p:sp>
      <p:pic>
        <p:nvPicPr>
          <p:cNvPr id="7" name="Picture 6" descr="Text, logo&#10;&#10;Description automatically generated with medium confidence">
            <a:extLst>
              <a:ext uri="{FF2B5EF4-FFF2-40B4-BE49-F238E27FC236}">
                <a16:creationId xmlns:a16="http://schemas.microsoft.com/office/drawing/2014/main" id="{285BC48B-71FE-4C6F-8157-406362B5AB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6597" y="4614863"/>
            <a:ext cx="4680853" cy="1228725"/>
          </a:xfrm>
          <a:prstGeom prst="rect">
            <a:avLst/>
          </a:prstGeom>
        </p:spPr>
      </p:pic>
    </p:spTree>
    <p:extLst>
      <p:ext uri="{BB962C8B-B14F-4D97-AF65-F5344CB8AC3E}">
        <p14:creationId xmlns:p14="http://schemas.microsoft.com/office/powerpoint/2010/main" val="4014590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3F9D5-319D-4A41-9C58-CE33E4486480}"/>
              </a:ext>
            </a:extLst>
          </p:cNvPr>
          <p:cNvSpPr>
            <a:spLocks noGrp="1"/>
          </p:cNvSpPr>
          <p:nvPr>
            <p:ph type="title"/>
          </p:nvPr>
        </p:nvSpPr>
        <p:spPr/>
        <p:txBody>
          <a:bodyPr/>
          <a:lstStyle/>
          <a:p>
            <a:r>
              <a:rPr lang="en-US" dirty="0"/>
              <a:t>D2D Check in</a:t>
            </a:r>
          </a:p>
        </p:txBody>
      </p:sp>
      <p:sp>
        <p:nvSpPr>
          <p:cNvPr id="3" name="Content Placeholder 2">
            <a:extLst>
              <a:ext uri="{FF2B5EF4-FFF2-40B4-BE49-F238E27FC236}">
                <a16:creationId xmlns:a16="http://schemas.microsoft.com/office/drawing/2014/main" id="{D4D2C61B-C794-4E0B-96A5-E654E7BB09C5}"/>
              </a:ext>
            </a:extLst>
          </p:cNvPr>
          <p:cNvSpPr>
            <a:spLocks noGrp="1"/>
          </p:cNvSpPr>
          <p:nvPr>
            <p:ph idx="1"/>
          </p:nvPr>
        </p:nvSpPr>
        <p:spPr/>
        <p:txBody>
          <a:bodyPr/>
          <a:lstStyle/>
          <a:p>
            <a:r>
              <a:rPr lang="en-US" dirty="0"/>
              <a:t>Data dash board</a:t>
            </a:r>
          </a:p>
          <a:p>
            <a:r>
              <a:rPr lang="en-US" dirty="0"/>
              <a:t>Strategies Successes &amp; Secrets “All teach, All Learn”</a:t>
            </a:r>
          </a:p>
          <a:p>
            <a:r>
              <a:rPr lang="en-US" dirty="0"/>
              <a:t>Brief Skill Presentation “Deprescribing Communication Techniques”</a:t>
            </a:r>
          </a:p>
        </p:txBody>
      </p:sp>
      <p:sp>
        <p:nvSpPr>
          <p:cNvPr id="4" name="Slide Number Placeholder 3">
            <a:extLst>
              <a:ext uri="{FF2B5EF4-FFF2-40B4-BE49-F238E27FC236}">
                <a16:creationId xmlns:a16="http://schemas.microsoft.com/office/drawing/2014/main" id="{C46C2DC9-41AA-4BC4-B6E8-386A99575AB4}"/>
              </a:ext>
            </a:extLst>
          </p:cNvPr>
          <p:cNvSpPr>
            <a:spLocks noGrp="1"/>
          </p:cNvSpPr>
          <p:nvPr>
            <p:ph type="sldNum" sz="quarter" idx="12"/>
          </p:nvPr>
        </p:nvSpPr>
        <p:spPr/>
        <p:txBody>
          <a:bodyPr/>
          <a:lstStyle/>
          <a:p>
            <a:fld id="{FC8704CF-FD03-4B66-92AE-AA638DBDC680}" type="slidenum">
              <a:rPr lang="en-US" smtClean="0"/>
              <a:pPr/>
              <a:t>3</a:t>
            </a:fld>
            <a:endParaRPr lang="en-US" dirty="0"/>
          </a:p>
        </p:txBody>
      </p:sp>
    </p:spTree>
    <p:extLst>
      <p:ext uri="{BB962C8B-B14F-4D97-AF65-F5344CB8AC3E}">
        <p14:creationId xmlns:p14="http://schemas.microsoft.com/office/powerpoint/2010/main" val="2958626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D7442-7776-4691-BA11-2EC820AFAF0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973DA5C-E275-41A5-B55F-152771A27DBD}"/>
              </a:ext>
            </a:extLst>
          </p:cNvPr>
          <p:cNvSpPr>
            <a:spLocks noGrp="1"/>
          </p:cNvSpPr>
          <p:nvPr>
            <p:ph idx="1"/>
          </p:nvPr>
        </p:nvSpPr>
        <p:spPr/>
        <p:txBody>
          <a:bodyPr/>
          <a:lstStyle/>
          <a:p>
            <a:r>
              <a:rPr lang="en-US" dirty="0"/>
              <a:t>Participation encouraged! Please use the chat function during the formal presentation</a:t>
            </a:r>
          </a:p>
          <a:p>
            <a:pPr lvl="1"/>
            <a:r>
              <a:rPr lang="en-US" dirty="0"/>
              <a:t>This session is being recorded and slides will be available soon</a:t>
            </a:r>
          </a:p>
          <a:p>
            <a:endParaRPr lang="en-US" dirty="0"/>
          </a:p>
        </p:txBody>
      </p:sp>
      <p:sp>
        <p:nvSpPr>
          <p:cNvPr id="4" name="Slide Number Placeholder 3">
            <a:extLst>
              <a:ext uri="{FF2B5EF4-FFF2-40B4-BE49-F238E27FC236}">
                <a16:creationId xmlns:a16="http://schemas.microsoft.com/office/drawing/2014/main" id="{91ACF6EE-6BAC-4334-B04B-0F56ABF9ABA5}"/>
              </a:ext>
            </a:extLst>
          </p:cNvPr>
          <p:cNvSpPr>
            <a:spLocks noGrp="1"/>
          </p:cNvSpPr>
          <p:nvPr>
            <p:ph type="sldNum" sz="quarter" idx="12"/>
          </p:nvPr>
        </p:nvSpPr>
        <p:spPr/>
        <p:txBody>
          <a:bodyPr/>
          <a:lstStyle/>
          <a:p>
            <a:fld id="{FC8704CF-FD03-4B66-92AE-AA638DBDC680}" type="slidenum">
              <a:rPr lang="en-US" smtClean="0"/>
              <a:pPr/>
              <a:t>4</a:t>
            </a:fld>
            <a:endParaRPr lang="en-US" dirty="0"/>
          </a:p>
        </p:txBody>
      </p:sp>
    </p:spTree>
    <p:extLst>
      <p:ext uri="{BB962C8B-B14F-4D97-AF65-F5344CB8AC3E}">
        <p14:creationId xmlns:p14="http://schemas.microsoft.com/office/powerpoint/2010/main" val="2837569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6E599-B78E-4858-9602-9CF066E81C55}"/>
              </a:ext>
            </a:extLst>
          </p:cNvPr>
          <p:cNvSpPr>
            <a:spLocks noGrp="1"/>
          </p:cNvSpPr>
          <p:nvPr>
            <p:ph type="title"/>
          </p:nvPr>
        </p:nvSpPr>
        <p:spPr/>
        <p:txBody>
          <a:bodyPr>
            <a:normAutofit/>
          </a:bodyPr>
          <a:lstStyle/>
          <a:p>
            <a:r>
              <a:rPr lang="en-US" dirty="0"/>
              <a:t>Current Data Dashboard</a:t>
            </a:r>
          </a:p>
        </p:txBody>
      </p:sp>
      <p:sp>
        <p:nvSpPr>
          <p:cNvPr id="3" name="Content Placeholder 2">
            <a:extLst>
              <a:ext uri="{FF2B5EF4-FFF2-40B4-BE49-F238E27FC236}">
                <a16:creationId xmlns:a16="http://schemas.microsoft.com/office/drawing/2014/main" id="{95F4A4E2-4D44-4DC8-B29C-3276641DF460}"/>
              </a:ext>
            </a:extLst>
          </p:cNvPr>
          <p:cNvSpPr>
            <a:spLocks noGrp="1"/>
          </p:cNvSpPr>
          <p:nvPr>
            <p:ph idx="1"/>
          </p:nvPr>
        </p:nvSpPr>
        <p:spPr/>
        <p:txBody>
          <a:bodyPr/>
          <a:lstStyle/>
          <a:p>
            <a:r>
              <a:rPr lang="en-US" dirty="0"/>
              <a:t>Asks for: #total number of scheduled medications and prevalence of certain medication classes</a:t>
            </a:r>
          </a:p>
          <a:p>
            <a:r>
              <a:rPr lang="en-US" dirty="0">
                <a:hlinkClick r:id="rId2"/>
              </a:rPr>
              <a:t>https://paltc.org/d2d-submit-report</a:t>
            </a:r>
            <a:r>
              <a:rPr lang="en-US" dirty="0"/>
              <a:t> </a:t>
            </a:r>
          </a:p>
        </p:txBody>
      </p:sp>
      <p:sp>
        <p:nvSpPr>
          <p:cNvPr id="4" name="Slide Number Placeholder 3">
            <a:extLst>
              <a:ext uri="{FF2B5EF4-FFF2-40B4-BE49-F238E27FC236}">
                <a16:creationId xmlns:a16="http://schemas.microsoft.com/office/drawing/2014/main" id="{082E442B-265D-4FCD-8331-8454D157A1B3}"/>
              </a:ext>
            </a:extLst>
          </p:cNvPr>
          <p:cNvSpPr>
            <a:spLocks noGrp="1"/>
          </p:cNvSpPr>
          <p:nvPr>
            <p:ph type="sldNum" sz="quarter" idx="12"/>
          </p:nvPr>
        </p:nvSpPr>
        <p:spPr/>
        <p:txBody>
          <a:bodyPr/>
          <a:lstStyle/>
          <a:p>
            <a:fld id="{FC8704CF-FD03-4B66-92AE-AA638DBDC680}" type="slidenum">
              <a:rPr lang="en-US" smtClean="0"/>
              <a:pPr/>
              <a:t>5</a:t>
            </a:fld>
            <a:endParaRPr lang="en-US" dirty="0"/>
          </a:p>
        </p:txBody>
      </p:sp>
      <p:pic>
        <p:nvPicPr>
          <p:cNvPr id="5" name="Picture 4">
            <a:extLst>
              <a:ext uri="{FF2B5EF4-FFF2-40B4-BE49-F238E27FC236}">
                <a16:creationId xmlns:a16="http://schemas.microsoft.com/office/drawing/2014/main" id="{AF7AD8BF-C812-41E9-B5AA-2357AC6089C3}"/>
              </a:ext>
            </a:extLst>
          </p:cNvPr>
          <p:cNvPicPr>
            <a:picLocks noChangeAspect="1"/>
          </p:cNvPicPr>
          <p:nvPr/>
        </p:nvPicPr>
        <p:blipFill rotWithShape="1">
          <a:blip r:embed="rId3"/>
          <a:srcRect l="34837" t="29561" r="40197" b="45029"/>
          <a:stretch/>
        </p:blipFill>
        <p:spPr>
          <a:xfrm>
            <a:off x="838200" y="4142655"/>
            <a:ext cx="10515600" cy="2006599"/>
          </a:xfrm>
          <a:prstGeom prst="rect">
            <a:avLst/>
          </a:prstGeom>
          <a:ln w="12700">
            <a:solidFill>
              <a:schemeClr val="tx1"/>
            </a:solidFill>
          </a:ln>
        </p:spPr>
      </p:pic>
    </p:spTree>
    <p:extLst>
      <p:ext uri="{BB962C8B-B14F-4D97-AF65-F5344CB8AC3E}">
        <p14:creationId xmlns:p14="http://schemas.microsoft.com/office/powerpoint/2010/main" val="2691302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CF4962-DFF8-492A-AC06-187EE935B01A}"/>
              </a:ext>
            </a:extLst>
          </p:cNvPr>
          <p:cNvSpPr>
            <a:spLocks noGrp="1"/>
          </p:cNvSpPr>
          <p:nvPr>
            <p:ph type="title"/>
          </p:nvPr>
        </p:nvSpPr>
        <p:spPr/>
        <p:txBody>
          <a:bodyPr>
            <a:normAutofit fontScale="90000"/>
          </a:bodyPr>
          <a:lstStyle/>
          <a:p>
            <a:r>
              <a:rPr lang="en-US" b="1" dirty="0"/>
              <a:t>Strategies, Successes and Secrets </a:t>
            </a:r>
            <a:r>
              <a:rPr lang="en-US" b="1" i="1" dirty="0">
                <a:solidFill>
                  <a:schemeClr val="bg2">
                    <a:lumMod val="75000"/>
                  </a:schemeClr>
                </a:solidFill>
              </a:rPr>
              <a:t>All teach All Learn</a:t>
            </a:r>
            <a:br>
              <a:rPr lang="en-US" b="1" dirty="0"/>
            </a:br>
            <a:endParaRPr lang="en-US" b="1" dirty="0"/>
          </a:p>
        </p:txBody>
      </p:sp>
      <p:sp>
        <p:nvSpPr>
          <p:cNvPr id="6" name="Text Placeholder 5">
            <a:extLst>
              <a:ext uri="{FF2B5EF4-FFF2-40B4-BE49-F238E27FC236}">
                <a16:creationId xmlns:a16="http://schemas.microsoft.com/office/drawing/2014/main" id="{79B6C646-8C37-4DB8-9963-75D6BFE209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48DA46-EBD6-45A3-A067-4092C6892C51}"/>
              </a:ext>
            </a:extLst>
          </p:cNvPr>
          <p:cNvSpPr>
            <a:spLocks noGrp="1"/>
          </p:cNvSpPr>
          <p:nvPr>
            <p:ph type="sldNum" sz="quarter" idx="12"/>
          </p:nvPr>
        </p:nvSpPr>
        <p:spPr/>
        <p:txBody>
          <a:bodyPr/>
          <a:lstStyle/>
          <a:p>
            <a:fld id="{FC8704CF-FD03-4B66-92AE-AA638DBDC680}" type="slidenum">
              <a:rPr lang="en-US" smtClean="0"/>
              <a:pPr/>
              <a:t>6</a:t>
            </a:fld>
            <a:endParaRPr lang="en-US" dirty="0"/>
          </a:p>
        </p:txBody>
      </p:sp>
      <p:pic>
        <p:nvPicPr>
          <p:cNvPr id="7" name="Picture 6" descr="Text, logo&#10;&#10;Description automatically generated with medium confidence">
            <a:extLst>
              <a:ext uri="{FF2B5EF4-FFF2-40B4-BE49-F238E27FC236}">
                <a16:creationId xmlns:a16="http://schemas.microsoft.com/office/drawing/2014/main" id="{285BC48B-71FE-4C6F-8157-406362B5AB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6597" y="4614863"/>
            <a:ext cx="4680853" cy="1228725"/>
          </a:xfrm>
          <a:prstGeom prst="rect">
            <a:avLst/>
          </a:prstGeom>
        </p:spPr>
      </p:pic>
    </p:spTree>
    <p:extLst>
      <p:ext uri="{BB962C8B-B14F-4D97-AF65-F5344CB8AC3E}">
        <p14:creationId xmlns:p14="http://schemas.microsoft.com/office/powerpoint/2010/main" val="2048610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FFB29-13A5-4072-8F9E-082F638EBF51}"/>
              </a:ext>
            </a:extLst>
          </p:cNvPr>
          <p:cNvSpPr>
            <a:spLocks noGrp="1"/>
          </p:cNvSpPr>
          <p:nvPr>
            <p:ph type="title"/>
          </p:nvPr>
        </p:nvSpPr>
        <p:spPr/>
        <p:txBody>
          <a:bodyPr/>
          <a:lstStyle/>
          <a:p>
            <a:r>
              <a:rPr lang="en-US" b="1" dirty="0"/>
              <a:t>Poll Question</a:t>
            </a:r>
          </a:p>
        </p:txBody>
      </p:sp>
      <p:sp>
        <p:nvSpPr>
          <p:cNvPr id="3" name="Content Placeholder 2">
            <a:extLst>
              <a:ext uri="{FF2B5EF4-FFF2-40B4-BE49-F238E27FC236}">
                <a16:creationId xmlns:a16="http://schemas.microsoft.com/office/drawing/2014/main" id="{646C2994-7835-4AF7-830E-D4A8FB2BADD0}"/>
              </a:ext>
            </a:extLst>
          </p:cNvPr>
          <p:cNvSpPr>
            <a:spLocks noGrp="1"/>
          </p:cNvSpPr>
          <p:nvPr>
            <p:ph idx="1"/>
          </p:nvPr>
        </p:nvSpPr>
        <p:spPr>
          <a:solidFill>
            <a:schemeClr val="bg1">
              <a:lumMod val="95000"/>
            </a:schemeClr>
          </a:solidFill>
        </p:spPr>
        <p:txBody>
          <a:bodyPr>
            <a:normAutofit lnSpcReduction="10000"/>
          </a:bodyPr>
          <a:lstStyle/>
          <a:p>
            <a:r>
              <a:rPr lang="en-US" b="1" dirty="0"/>
              <a:t>Who is part of your deprescribing team?</a:t>
            </a:r>
          </a:p>
          <a:p>
            <a:pPr lvl="1"/>
            <a:r>
              <a:rPr lang="en-US" dirty="0"/>
              <a:t>Prescribers: Doctors, Advanced Practice Providers, Pharmacists</a:t>
            </a:r>
          </a:p>
          <a:p>
            <a:pPr lvl="1"/>
            <a:r>
              <a:rPr lang="en-US" dirty="0"/>
              <a:t>Bedside Nursing Representation</a:t>
            </a:r>
          </a:p>
          <a:p>
            <a:pPr lvl="1"/>
            <a:r>
              <a:rPr lang="en-US" dirty="0"/>
              <a:t>Pharmacists</a:t>
            </a:r>
          </a:p>
          <a:p>
            <a:pPr lvl="1"/>
            <a:r>
              <a:rPr lang="en-US" dirty="0"/>
              <a:t>Administration: Chief Medical/Nursing Officer </a:t>
            </a:r>
          </a:p>
          <a:p>
            <a:pPr lvl="1"/>
            <a:r>
              <a:rPr lang="en-US" dirty="0"/>
              <a:t>Social Work</a:t>
            </a:r>
          </a:p>
          <a:p>
            <a:pPr lvl="1"/>
            <a:r>
              <a:rPr lang="en-US" dirty="0"/>
              <a:t>Therapists</a:t>
            </a:r>
          </a:p>
          <a:p>
            <a:pPr lvl="1"/>
            <a:r>
              <a:rPr lang="en-US" dirty="0"/>
              <a:t>Other</a:t>
            </a:r>
          </a:p>
          <a:p>
            <a:pPr lvl="1"/>
            <a:endParaRPr lang="en-US" dirty="0"/>
          </a:p>
          <a:p>
            <a:pPr lvl="2"/>
            <a:endParaRPr lang="en-US" dirty="0"/>
          </a:p>
        </p:txBody>
      </p:sp>
      <p:sp>
        <p:nvSpPr>
          <p:cNvPr id="4" name="Slide Number Placeholder 3">
            <a:extLst>
              <a:ext uri="{FF2B5EF4-FFF2-40B4-BE49-F238E27FC236}">
                <a16:creationId xmlns:a16="http://schemas.microsoft.com/office/drawing/2014/main" id="{3B3E258C-B578-4663-8B80-55DD71BD44C7}"/>
              </a:ext>
            </a:extLst>
          </p:cNvPr>
          <p:cNvSpPr>
            <a:spLocks noGrp="1"/>
          </p:cNvSpPr>
          <p:nvPr>
            <p:ph type="sldNum" sz="quarter" idx="12"/>
          </p:nvPr>
        </p:nvSpPr>
        <p:spPr/>
        <p:txBody>
          <a:bodyPr/>
          <a:lstStyle/>
          <a:p>
            <a:fld id="{FC8704CF-FD03-4B66-92AE-AA638DBDC680}" type="slidenum">
              <a:rPr lang="en-US" smtClean="0"/>
              <a:pPr/>
              <a:t>7</a:t>
            </a:fld>
            <a:endParaRPr lang="en-US" dirty="0"/>
          </a:p>
        </p:txBody>
      </p:sp>
    </p:spTree>
    <p:extLst>
      <p:ext uri="{BB962C8B-B14F-4D97-AF65-F5344CB8AC3E}">
        <p14:creationId xmlns:p14="http://schemas.microsoft.com/office/powerpoint/2010/main" val="4234815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FFB29-13A5-4072-8F9E-082F638EBF51}"/>
              </a:ext>
            </a:extLst>
          </p:cNvPr>
          <p:cNvSpPr>
            <a:spLocks noGrp="1"/>
          </p:cNvSpPr>
          <p:nvPr>
            <p:ph type="title"/>
          </p:nvPr>
        </p:nvSpPr>
        <p:spPr/>
        <p:txBody>
          <a:bodyPr/>
          <a:lstStyle/>
          <a:p>
            <a:r>
              <a:rPr lang="en-US" b="1" dirty="0"/>
              <a:t>Chat Question</a:t>
            </a:r>
          </a:p>
        </p:txBody>
      </p:sp>
      <p:sp>
        <p:nvSpPr>
          <p:cNvPr id="3" name="Content Placeholder 2">
            <a:extLst>
              <a:ext uri="{FF2B5EF4-FFF2-40B4-BE49-F238E27FC236}">
                <a16:creationId xmlns:a16="http://schemas.microsoft.com/office/drawing/2014/main" id="{646C2994-7835-4AF7-830E-D4A8FB2BADD0}"/>
              </a:ext>
            </a:extLst>
          </p:cNvPr>
          <p:cNvSpPr>
            <a:spLocks noGrp="1"/>
          </p:cNvSpPr>
          <p:nvPr>
            <p:ph idx="1"/>
          </p:nvPr>
        </p:nvSpPr>
        <p:spPr>
          <a:solidFill>
            <a:schemeClr val="bg1">
              <a:lumMod val="95000"/>
            </a:schemeClr>
          </a:solidFill>
        </p:spPr>
        <p:txBody>
          <a:bodyPr>
            <a:normAutofit/>
          </a:bodyPr>
          <a:lstStyle/>
          <a:p>
            <a:r>
              <a:rPr lang="en-US" b="1" dirty="0"/>
              <a:t>What recent successes have you encountered within your initiative?</a:t>
            </a:r>
          </a:p>
          <a:p>
            <a:pPr marL="0" indent="0">
              <a:buNone/>
            </a:pPr>
            <a:endParaRPr lang="en-US" b="1" dirty="0"/>
          </a:p>
          <a:p>
            <a:endParaRPr lang="en-US" b="1" dirty="0"/>
          </a:p>
          <a:p>
            <a:r>
              <a:rPr lang="en-US" b="1" dirty="0"/>
              <a:t>What barriers are you struggling with within your initiative? </a:t>
            </a:r>
            <a:endParaRPr lang="en-US" dirty="0"/>
          </a:p>
          <a:p>
            <a:pPr lvl="2"/>
            <a:endParaRPr lang="en-US" dirty="0"/>
          </a:p>
        </p:txBody>
      </p:sp>
      <p:sp>
        <p:nvSpPr>
          <p:cNvPr id="4" name="Slide Number Placeholder 3">
            <a:extLst>
              <a:ext uri="{FF2B5EF4-FFF2-40B4-BE49-F238E27FC236}">
                <a16:creationId xmlns:a16="http://schemas.microsoft.com/office/drawing/2014/main" id="{3B3E258C-B578-4663-8B80-55DD71BD44C7}"/>
              </a:ext>
            </a:extLst>
          </p:cNvPr>
          <p:cNvSpPr>
            <a:spLocks noGrp="1"/>
          </p:cNvSpPr>
          <p:nvPr>
            <p:ph type="sldNum" sz="quarter" idx="12"/>
          </p:nvPr>
        </p:nvSpPr>
        <p:spPr/>
        <p:txBody>
          <a:bodyPr/>
          <a:lstStyle/>
          <a:p>
            <a:fld id="{FC8704CF-FD03-4B66-92AE-AA638DBDC680}" type="slidenum">
              <a:rPr lang="en-US" smtClean="0"/>
              <a:pPr/>
              <a:t>8</a:t>
            </a:fld>
            <a:endParaRPr lang="en-US" dirty="0"/>
          </a:p>
        </p:txBody>
      </p:sp>
    </p:spTree>
    <p:extLst>
      <p:ext uri="{BB962C8B-B14F-4D97-AF65-F5344CB8AC3E}">
        <p14:creationId xmlns:p14="http://schemas.microsoft.com/office/powerpoint/2010/main" val="3483311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CF4962-DFF8-492A-AC06-187EE935B01A}"/>
              </a:ext>
            </a:extLst>
          </p:cNvPr>
          <p:cNvSpPr>
            <a:spLocks noGrp="1"/>
          </p:cNvSpPr>
          <p:nvPr>
            <p:ph type="title"/>
          </p:nvPr>
        </p:nvSpPr>
        <p:spPr/>
        <p:txBody>
          <a:bodyPr/>
          <a:lstStyle/>
          <a:p>
            <a:r>
              <a:rPr lang="en-US" b="1" dirty="0"/>
              <a:t>Brief Skill Presentation</a:t>
            </a:r>
            <a:br>
              <a:rPr lang="en-US" b="1" dirty="0"/>
            </a:br>
            <a:endParaRPr lang="en-US" b="1" dirty="0"/>
          </a:p>
        </p:txBody>
      </p:sp>
      <p:sp>
        <p:nvSpPr>
          <p:cNvPr id="6" name="Text Placeholder 5">
            <a:extLst>
              <a:ext uri="{FF2B5EF4-FFF2-40B4-BE49-F238E27FC236}">
                <a16:creationId xmlns:a16="http://schemas.microsoft.com/office/drawing/2014/main" id="{79B6C646-8C37-4DB8-9963-75D6BFE209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48DA46-EBD6-45A3-A067-4092C6892C51}"/>
              </a:ext>
            </a:extLst>
          </p:cNvPr>
          <p:cNvSpPr>
            <a:spLocks noGrp="1"/>
          </p:cNvSpPr>
          <p:nvPr>
            <p:ph type="sldNum" sz="quarter" idx="12"/>
          </p:nvPr>
        </p:nvSpPr>
        <p:spPr/>
        <p:txBody>
          <a:bodyPr/>
          <a:lstStyle/>
          <a:p>
            <a:fld id="{FC8704CF-FD03-4B66-92AE-AA638DBDC680}" type="slidenum">
              <a:rPr lang="en-US" smtClean="0"/>
              <a:pPr/>
              <a:t>9</a:t>
            </a:fld>
            <a:endParaRPr lang="en-US" dirty="0"/>
          </a:p>
        </p:txBody>
      </p:sp>
      <p:pic>
        <p:nvPicPr>
          <p:cNvPr id="7" name="Picture 6" descr="Text, logo&#10;&#10;Description automatically generated with medium confidence">
            <a:extLst>
              <a:ext uri="{FF2B5EF4-FFF2-40B4-BE49-F238E27FC236}">
                <a16:creationId xmlns:a16="http://schemas.microsoft.com/office/drawing/2014/main" id="{285BC48B-71FE-4C6F-8157-406362B5AB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6597" y="4614863"/>
            <a:ext cx="4680853" cy="1228725"/>
          </a:xfrm>
          <a:prstGeom prst="rect">
            <a:avLst/>
          </a:prstGeom>
        </p:spPr>
      </p:pic>
    </p:spTree>
    <p:extLst>
      <p:ext uri="{BB962C8B-B14F-4D97-AF65-F5344CB8AC3E}">
        <p14:creationId xmlns:p14="http://schemas.microsoft.com/office/powerpoint/2010/main" val="19382747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2816761FBCBA4DBB34C91C869125EC" ma:contentTypeVersion="20" ma:contentTypeDescription="Create a new document." ma:contentTypeScope="" ma:versionID="ccf5373e1b15efdc058cf5a1da0f3ffd">
  <xsd:schema xmlns:xsd="http://www.w3.org/2001/XMLSchema" xmlns:xs="http://www.w3.org/2001/XMLSchema" xmlns:p="http://schemas.microsoft.com/office/2006/metadata/properties" xmlns:ns2="88e74543-6bc6-43c4-8cd1-8147e2bb3320" xmlns:ns3="fb429d33-8b5f-4e5a-8fc2-d65a2b42f964" targetNamespace="http://schemas.microsoft.com/office/2006/metadata/properties" ma:root="true" ma:fieldsID="ddba9ae9ba3bd371bed193f51018b767" ns2:_="" ns3:_="">
    <xsd:import namespace="88e74543-6bc6-43c4-8cd1-8147e2bb3320"/>
    <xsd:import namespace="fb429d33-8b5f-4e5a-8fc2-d65a2b42f9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LengthInSeconds" minOccurs="0"/>
                <xsd:element ref="ns3:TaxCatchAll" minOccurs="0"/>
                <xsd:element ref="ns2:lcf76f155ced4ddcb4097134ff3c332f"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e74543-6bc6-43c4-8cd1-8147e2bb33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c611454-967c-4763-821f-2ec41375915d"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429d33-8b5f-4e5a-8fc2-d65a2b42f96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7088d531-c054-4e9f-a86e-a9bbefeaafe2}" ma:internalName="TaxCatchAll" ma:showField="CatchAllData" ma:web="fb429d33-8b5f-4e5a-8fc2-d65a2b42f9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b429d33-8b5f-4e5a-8fc2-d65a2b42f964" xsi:nil="true"/>
    <lcf76f155ced4ddcb4097134ff3c332f xmlns="88e74543-6bc6-43c4-8cd1-8147e2bb3320">
      <Terms xmlns="http://schemas.microsoft.com/office/infopath/2007/PartnerControls"/>
    </lcf76f155ced4ddcb4097134ff3c332f>
    <SharedWithUsers xmlns="fb429d33-8b5f-4e5a-8fc2-d65a2b42f964">
      <UserInfo>
        <DisplayName/>
        <AccountId xsi:nil="true"/>
        <AccountType/>
      </UserInfo>
    </SharedWithUsers>
    <MediaLengthInSeconds xmlns="88e74543-6bc6-43c4-8cd1-8147e2bb3320" xsi:nil="true"/>
  </documentManagement>
</p:properties>
</file>

<file path=customXml/itemProps1.xml><?xml version="1.0" encoding="utf-8"?>
<ds:datastoreItem xmlns:ds="http://schemas.openxmlformats.org/officeDocument/2006/customXml" ds:itemID="{E0CC5476-8A73-4AB4-BEBD-36C1BFDC8BCD}">
  <ds:schemaRefs>
    <ds:schemaRef ds:uri="http://schemas.microsoft.com/sharepoint/v3/contenttype/forms"/>
  </ds:schemaRefs>
</ds:datastoreItem>
</file>

<file path=customXml/itemProps2.xml><?xml version="1.0" encoding="utf-8"?>
<ds:datastoreItem xmlns:ds="http://schemas.openxmlformats.org/officeDocument/2006/customXml" ds:itemID="{B128E970-3AA2-4ECD-9D18-BACC4B795F43}"/>
</file>

<file path=customXml/itemProps3.xml><?xml version="1.0" encoding="utf-8"?>
<ds:datastoreItem xmlns:ds="http://schemas.openxmlformats.org/officeDocument/2006/customXml" ds:itemID="{ED811414-10F8-4CA3-8F7A-051FC7759017}">
  <ds:schemaRefs>
    <ds:schemaRef ds:uri="http://purl.org/dc/dcmitype/"/>
    <ds:schemaRef ds:uri="http://schemas.microsoft.com/office/2006/documentManagement/types"/>
    <ds:schemaRef ds:uri="http://schemas.microsoft.com/office/infopath/2007/PartnerControls"/>
    <ds:schemaRef ds:uri="http://purl.org/dc/elements/1.1/"/>
    <ds:schemaRef ds:uri="4d2b17b9-158c-4c30-b1bb-31ac459febb0"/>
    <ds:schemaRef ds:uri="http://schemas.openxmlformats.org/package/2006/metadata/core-properties"/>
    <ds:schemaRef ds:uri="http://schemas.microsoft.com/office/2006/metadata/properties"/>
    <ds:schemaRef ds:uri="c1e0eae0-4525-4a9f-a19b-95fd795efcc0"/>
    <ds:schemaRef ds:uri="http://schemas.microsoft.com/sharepoint/v3"/>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1439</TotalTime>
  <Words>936</Words>
  <Application>Microsoft Office PowerPoint</Application>
  <PresentationFormat>Widescreen</PresentationFormat>
  <Paragraphs>114</Paragraphs>
  <Slides>23</Slides>
  <Notes>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23</vt:i4>
      </vt:variant>
    </vt:vector>
  </HeadingPairs>
  <TitlesOfParts>
    <vt:vector size="31" baseType="lpstr">
      <vt:lpstr>ＭＳ Ｐゴシック</vt:lpstr>
      <vt:lpstr>Arial</vt:lpstr>
      <vt:lpstr>Calibri</vt:lpstr>
      <vt:lpstr>Calibri Light</vt:lpstr>
      <vt:lpstr>Wingdings</vt:lpstr>
      <vt:lpstr>Office Theme</vt:lpstr>
      <vt:lpstr>1_Office Theme</vt:lpstr>
      <vt:lpstr>Custom Design</vt:lpstr>
      <vt:lpstr>Progress Check-In #1</vt:lpstr>
      <vt:lpstr>D2D Mission</vt:lpstr>
      <vt:lpstr>D2D Check in</vt:lpstr>
      <vt:lpstr>PowerPoint Presentation</vt:lpstr>
      <vt:lpstr>Current Data Dashboard</vt:lpstr>
      <vt:lpstr>Strategies, Successes and Secrets All teach All Learn </vt:lpstr>
      <vt:lpstr>Poll Question</vt:lpstr>
      <vt:lpstr>Chat Question</vt:lpstr>
      <vt:lpstr>Brief Skill Presentation </vt:lpstr>
      <vt:lpstr>Deprescribing Communication Techniques  Jennifer Pruskowski, PharmD, MS, BCPS, BCGP D2D Implementation Lead Associate Director for Education and Evaluation, Pittsburgh Veterans Affairs GRECC Assistant Professor and Director of Geriatric Pharmacy Research and Education University of Pittsburgh School of Medicine, Division of Geriatric Medicine</vt:lpstr>
      <vt:lpstr>FRAME Communication Map</vt:lpstr>
      <vt:lpstr>Form or Fortify Relationship</vt:lpstr>
      <vt:lpstr>POP QUIZ</vt:lpstr>
      <vt:lpstr>Recognize Willingness…</vt:lpstr>
      <vt:lpstr>Align Recommendations… </vt:lpstr>
      <vt:lpstr>Manage Cognitive Dissonance</vt:lpstr>
      <vt:lpstr>Manage Cognitive Dissonance</vt:lpstr>
      <vt:lpstr>Empower to Continue…</vt:lpstr>
      <vt:lpstr>Skill Pearls </vt:lpstr>
      <vt:lpstr>Pearls and Next Steps  </vt:lpstr>
      <vt:lpstr>Next D2D Webinar &amp; Progress Check-In </vt:lpstr>
      <vt:lpstr>In the meantime…</vt:lpstr>
      <vt:lpstr>Thank you and the AMDA staff!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Burl, Jeffrey</dc:creator>
  <cp:lastModifiedBy>Lori Sharp</cp:lastModifiedBy>
  <cp:revision>154</cp:revision>
  <cp:lastPrinted>2021-07-13T17:47:16Z</cp:lastPrinted>
  <dcterms:created xsi:type="dcterms:W3CDTF">2017-02-10T18:03:29Z</dcterms:created>
  <dcterms:modified xsi:type="dcterms:W3CDTF">2024-01-09T22:15:34Z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0x010100762816761FBCBA4DBB34C91C869125EC</vt:lpwstr>
  </property>
  <property fmtid="{D5CDD505-2E9C-101B-9397-08002B2CF9AE}" pid="3" name="Order">
    <vt:r8>1016900</vt:r8>
  </property>
  <property fmtid="{D5CDD505-2E9C-101B-9397-08002B2CF9AE}" pid="4" name="ArticulateGUID">
    <vt:lpwstr>CA7DEF22-46FC-481E-A255-EBCEC91F8D9D</vt:lpwstr>
  </property>
  <property fmtid="{D5CDD505-2E9C-101B-9397-08002B2CF9AE}" pid="5" name="ArticulatePath">
    <vt:lpwstr>https://amdaorg.sharepoint.com/sites/PDM/PDMShare/Webinars/2019/Template- Webinars</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_ExtendedDescription">
    <vt:lpwstr/>
  </property>
  <property fmtid="{D5CDD505-2E9C-101B-9397-08002B2CF9AE}" pid="10" name="TriggerFlowInfo">
    <vt:lpwstr/>
  </property>
</Properties>
</file>