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94" r:id="rId3"/>
    <p:sldId id="292" r:id="rId4"/>
    <p:sldId id="295" r:id="rId5"/>
    <p:sldId id="296" r:id="rId6"/>
    <p:sldId id="293" r:id="rId7"/>
    <p:sldId id="257" r:id="rId8"/>
    <p:sldId id="258" r:id="rId9"/>
    <p:sldId id="259" r:id="rId10"/>
    <p:sldId id="260" r:id="rId11"/>
    <p:sldId id="261" r:id="rId12"/>
    <p:sldId id="266" r:id="rId13"/>
    <p:sldId id="262" r:id="rId14"/>
    <p:sldId id="263" r:id="rId15"/>
    <p:sldId id="264" r:id="rId16"/>
    <p:sldId id="265"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NQ39SJn1Ox63+ZoawERrg==" hashData="lP1xyrNSqkh9SVLlp3XmbRypQX2P1FY6X8fqi9lhaAzwD6ovkLsvIurVxeSyYi87WWDMBsP4nKRx5Gu8VE3v5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C74ED8-528F-427D-B4F2-C525EDB0ED75}" v="172" dt="2020-06-08T19:01:56.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1"/>
    <p:restoredTop sz="94663"/>
  </p:normalViewPr>
  <p:slideViewPr>
    <p:cSldViewPr snapToGrid="0">
      <p:cViewPr varScale="1">
        <p:scale>
          <a:sx n="108" d="100"/>
          <a:sy n="108" d="100"/>
        </p:scale>
        <p:origin x="20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ton dick" userId="c9acac45f990b186" providerId="LiveId" clId="{00C74ED8-528F-427D-B4F2-C525EDB0ED75}"/>
    <pc:docChg chg="undo custSel mod addSld modSld sldOrd">
      <pc:chgData name="carlton dick" userId="c9acac45f990b186" providerId="LiveId" clId="{00C74ED8-528F-427D-B4F2-C525EDB0ED75}" dt="2020-06-08T19:02:58.463" v="962" actId="26606"/>
      <pc:docMkLst>
        <pc:docMk/>
      </pc:docMkLst>
      <pc:sldChg chg="modSp mod setBg">
        <pc:chgData name="carlton dick" userId="c9acac45f990b186" providerId="LiveId" clId="{00C74ED8-528F-427D-B4F2-C525EDB0ED75}" dt="2020-06-08T18:30:59.822" v="699"/>
        <pc:sldMkLst>
          <pc:docMk/>
          <pc:sldMk cId="103865016" sldId="256"/>
        </pc:sldMkLst>
        <pc:spChg chg="mod">
          <ac:chgData name="carlton dick" userId="c9acac45f990b186" providerId="LiveId" clId="{00C74ED8-528F-427D-B4F2-C525EDB0ED75}" dt="2020-06-08T17:57:41.313" v="375" actId="20577"/>
          <ac:spMkLst>
            <pc:docMk/>
            <pc:sldMk cId="103865016" sldId="256"/>
            <ac:spMk id="2" creationId="{00000000-0000-0000-0000-000000000000}"/>
          </ac:spMkLst>
        </pc:spChg>
        <pc:spChg chg="mod">
          <ac:chgData name="carlton dick" userId="c9acac45f990b186" providerId="LiveId" clId="{00C74ED8-528F-427D-B4F2-C525EDB0ED75}" dt="2020-06-08T18:25:29.725" v="500" actId="20577"/>
          <ac:spMkLst>
            <pc:docMk/>
            <pc:sldMk cId="103865016" sldId="256"/>
            <ac:spMk id="3" creationId="{00000000-0000-0000-0000-000000000000}"/>
          </ac:spMkLst>
        </pc:spChg>
      </pc:sldChg>
      <pc:sldChg chg="addSp delSp modSp mod setBg delDesignElem">
        <pc:chgData name="carlton dick" userId="c9acac45f990b186" providerId="LiveId" clId="{00C74ED8-528F-427D-B4F2-C525EDB0ED75}" dt="2020-06-08T18:55:34.523" v="898"/>
        <pc:sldMkLst>
          <pc:docMk/>
          <pc:sldMk cId="4292327742" sldId="257"/>
        </pc:sldMkLst>
        <pc:spChg chg="mod">
          <ac:chgData name="carlton dick" userId="c9acac45f990b186" providerId="LiveId" clId="{00C74ED8-528F-427D-B4F2-C525EDB0ED75}" dt="2020-06-08T18:40:47.317" v="748" actId="26606"/>
          <ac:spMkLst>
            <pc:docMk/>
            <pc:sldMk cId="4292327742" sldId="257"/>
            <ac:spMk id="2" creationId="{00000000-0000-0000-0000-000000000000}"/>
          </ac:spMkLst>
        </pc:spChg>
        <pc:spChg chg="mod">
          <ac:chgData name="carlton dick" userId="c9acac45f990b186" providerId="LiveId" clId="{00C74ED8-528F-427D-B4F2-C525EDB0ED75}" dt="2020-06-08T18:40:47.317" v="748" actId="26606"/>
          <ac:spMkLst>
            <pc:docMk/>
            <pc:sldMk cId="4292327742" sldId="257"/>
            <ac:spMk id="3" creationId="{00000000-0000-0000-0000-000000000000}"/>
          </ac:spMkLst>
        </pc:spChg>
        <pc:spChg chg="add del">
          <ac:chgData name="carlton dick" userId="c9acac45f990b186" providerId="LiveId" clId="{00C74ED8-528F-427D-B4F2-C525EDB0ED75}" dt="2020-06-08T18:55:34.523" v="898"/>
          <ac:spMkLst>
            <pc:docMk/>
            <pc:sldMk cId="4292327742" sldId="257"/>
            <ac:spMk id="8" creationId="{907EF6B7-1338-4443-8C46-6A318D952DFD}"/>
          </ac:spMkLst>
        </pc:spChg>
        <pc:spChg chg="add del">
          <ac:chgData name="carlton dick" userId="c9acac45f990b186" providerId="LiveId" clId="{00C74ED8-528F-427D-B4F2-C525EDB0ED75}" dt="2020-06-08T18:55:34.523" v="898"/>
          <ac:spMkLst>
            <pc:docMk/>
            <pc:sldMk cId="4292327742" sldId="257"/>
            <ac:spMk id="10" creationId="{DAAE4CDD-124C-4DCF-9584-B6033B545DD5}"/>
          </ac:spMkLst>
        </pc:spChg>
        <pc:spChg chg="add del">
          <ac:chgData name="carlton dick" userId="c9acac45f990b186" providerId="LiveId" clId="{00C74ED8-528F-427D-B4F2-C525EDB0ED75}" dt="2020-06-08T18:55:34.523" v="898"/>
          <ac:spMkLst>
            <pc:docMk/>
            <pc:sldMk cId="4292327742" sldId="257"/>
            <ac:spMk id="12" creationId="{081E4A58-353D-44AE-B2FC-2A74E2E400F7}"/>
          </ac:spMkLst>
        </pc:spChg>
      </pc:sldChg>
      <pc:sldChg chg="addSp delSp modSp mod setBg delDesignElem">
        <pc:chgData name="carlton dick" userId="c9acac45f990b186" providerId="LiveId" clId="{00C74ED8-528F-427D-B4F2-C525EDB0ED75}" dt="2020-06-08T18:55:34.523" v="898"/>
        <pc:sldMkLst>
          <pc:docMk/>
          <pc:sldMk cId="3709238428" sldId="258"/>
        </pc:sldMkLst>
        <pc:spChg chg="mod">
          <ac:chgData name="carlton dick" userId="c9acac45f990b186" providerId="LiveId" clId="{00C74ED8-528F-427D-B4F2-C525EDB0ED75}" dt="2020-06-08T18:41:29.795" v="754" actId="1076"/>
          <ac:spMkLst>
            <pc:docMk/>
            <pc:sldMk cId="3709238428" sldId="258"/>
            <ac:spMk id="2" creationId="{00000000-0000-0000-0000-000000000000}"/>
          </ac:spMkLst>
        </pc:spChg>
        <pc:spChg chg="mod">
          <ac:chgData name="carlton dick" userId="c9acac45f990b186" providerId="LiveId" clId="{00C74ED8-528F-427D-B4F2-C525EDB0ED75}" dt="2020-06-08T18:41:23.848" v="753" actId="255"/>
          <ac:spMkLst>
            <pc:docMk/>
            <pc:sldMk cId="3709238428" sldId="258"/>
            <ac:spMk id="3" creationId="{00000000-0000-0000-0000-000000000000}"/>
          </ac:spMkLst>
        </pc:spChg>
        <pc:spChg chg="add del">
          <ac:chgData name="carlton dick" userId="c9acac45f990b186" providerId="LiveId" clId="{00C74ED8-528F-427D-B4F2-C525EDB0ED75}" dt="2020-06-08T18:41:13.036" v="752" actId="26606"/>
          <ac:spMkLst>
            <pc:docMk/>
            <pc:sldMk cId="3709238428" sldId="258"/>
            <ac:spMk id="8" creationId="{B34F5AD2-EDBD-4BBD-A55C-EAFFD0C7097A}"/>
          </ac:spMkLst>
        </pc:spChg>
        <pc:spChg chg="add del">
          <ac:chgData name="carlton dick" userId="c9acac45f990b186" providerId="LiveId" clId="{00C74ED8-528F-427D-B4F2-C525EDB0ED75}" dt="2020-06-08T18:41:13.036" v="752" actId="26606"/>
          <ac:spMkLst>
            <pc:docMk/>
            <pc:sldMk cId="3709238428" sldId="258"/>
            <ac:spMk id="10" creationId="{C3896A03-3945-419A-B66B-4EE266EDD152}"/>
          </ac:spMkLst>
        </pc:spChg>
        <pc:spChg chg="add del">
          <ac:chgData name="carlton dick" userId="c9acac45f990b186" providerId="LiveId" clId="{00C74ED8-528F-427D-B4F2-C525EDB0ED75}" dt="2020-06-08T18:41:13.036" v="752" actId="26606"/>
          <ac:spMkLst>
            <pc:docMk/>
            <pc:sldMk cId="3709238428" sldId="258"/>
            <ac:spMk id="12" creationId="{B8EAE243-3A9F-4A46-B0D9-04C723A8A1BD}"/>
          </ac:spMkLst>
        </pc:spChg>
        <pc:spChg chg="add del">
          <ac:chgData name="carlton dick" userId="c9acac45f990b186" providerId="LiveId" clId="{00C74ED8-528F-427D-B4F2-C525EDB0ED75}" dt="2020-06-08T18:55:34.523" v="898"/>
          <ac:spMkLst>
            <pc:docMk/>
            <pc:sldMk cId="3709238428" sldId="258"/>
            <ac:spMk id="19" creationId="{23A58148-D452-4F6F-A2FE-EED968DE1970}"/>
          </ac:spMkLst>
        </pc:spChg>
        <pc:picChg chg="add">
          <ac:chgData name="carlton dick" userId="c9acac45f990b186" providerId="LiveId" clId="{00C74ED8-528F-427D-B4F2-C525EDB0ED75}" dt="2020-06-08T18:41:13.036" v="752" actId="26606"/>
          <ac:picMkLst>
            <pc:docMk/>
            <pc:sldMk cId="3709238428" sldId="258"/>
            <ac:picMk id="16" creationId="{CCAA4DC7-3C60-4FE0-8F93-B170D1E8AF80}"/>
          </ac:picMkLst>
        </pc:picChg>
      </pc:sldChg>
      <pc:sldChg chg="addSp delSp modSp mod setBg delDesignElem">
        <pc:chgData name="carlton dick" userId="c9acac45f990b186" providerId="LiveId" clId="{00C74ED8-528F-427D-B4F2-C525EDB0ED75}" dt="2020-06-08T18:55:34.523" v="898"/>
        <pc:sldMkLst>
          <pc:docMk/>
          <pc:sldMk cId="2156922286" sldId="259"/>
        </pc:sldMkLst>
        <pc:spChg chg="mod">
          <ac:chgData name="carlton dick" userId="c9acac45f990b186" providerId="LiveId" clId="{00C74ED8-528F-427D-B4F2-C525EDB0ED75}" dt="2020-06-08T18:42:13.241" v="763" actId="26606"/>
          <ac:spMkLst>
            <pc:docMk/>
            <pc:sldMk cId="2156922286" sldId="259"/>
            <ac:spMk id="2" creationId="{00000000-0000-0000-0000-000000000000}"/>
          </ac:spMkLst>
        </pc:spChg>
        <pc:spChg chg="add del">
          <ac:chgData name="carlton dick" userId="c9acac45f990b186" providerId="LiveId" clId="{00C74ED8-528F-427D-B4F2-C525EDB0ED75}" dt="2020-06-08T18:42:13.241" v="763" actId="26606"/>
          <ac:spMkLst>
            <pc:docMk/>
            <pc:sldMk cId="2156922286" sldId="259"/>
            <ac:spMk id="3" creationId="{00000000-0000-0000-0000-000000000000}"/>
          </ac:spMkLst>
        </pc:spChg>
        <pc:spChg chg="add del">
          <ac:chgData name="carlton dick" userId="c9acac45f990b186" providerId="LiveId" clId="{00C74ED8-528F-427D-B4F2-C525EDB0ED75}" dt="2020-06-08T18:41:58.975" v="758" actId="26606"/>
          <ac:spMkLst>
            <pc:docMk/>
            <pc:sldMk cId="2156922286" sldId="259"/>
            <ac:spMk id="8" creationId="{1C799903-48D5-4A31-A1A2-541072D9771E}"/>
          </ac:spMkLst>
        </pc:spChg>
        <pc:spChg chg="add del">
          <ac:chgData name="carlton dick" userId="c9acac45f990b186" providerId="LiveId" clId="{00C74ED8-528F-427D-B4F2-C525EDB0ED75}" dt="2020-06-08T18:41:57.663" v="756" actId="26606"/>
          <ac:spMkLst>
            <pc:docMk/>
            <pc:sldMk cId="2156922286" sldId="259"/>
            <ac:spMk id="9" creationId="{53B021B3-DE93-4AB7-8A18-CF5F1CED88B8}"/>
          </ac:spMkLst>
        </pc:spChg>
        <pc:spChg chg="add del">
          <ac:chgData name="carlton dick" userId="c9acac45f990b186" providerId="LiveId" clId="{00C74ED8-528F-427D-B4F2-C525EDB0ED75}" dt="2020-06-08T18:41:58.975" v="758" actId="26606"/>
          <ac:spMkLst>
            <pc:docMk/>
            <pc:sldMk cId="2156922286" sldId="259"/>
            <ac:spMk id="10" creationId="{8EFFF109-FC58-4FD3-BE05-9775A1310F55}"/>
          </ac:spMkLst>
        </pc:spChg>
        <pc:spChg chg="add del">
          <ac:chgData name="carlton dick" userId="c9acac45f990b186" providerId="LiveId" clId="{00C74ED8-528F-427D-B4F2-C525EDB0ED75}" dt="2020-06-08T18:41:57.663" v="756" actId="26606"/>
          <ac:spMkLst>
            <pc:docMk/>
            <pc:sldMk cId="2156922286" sldId="259"/>
            <ac:spMk id="11" creationId="{52D502E5-F6B4-4D58-B4AE-FC466FF15EE8}"/>
          </ac:spMkLst>
        </pc:spChg>
        <pc:spChg chg="add del">
          <ac:chgData name="carlton dick" userId="c9acac45f990b186" providerId="LiveId" clId="{00C74ED8-528F-427D-B4F2-C525EDB0ED75}" dt="2020-06-08T18:41:58.975" v="758" actId="26606"/>
          <ac:spMkLst>
            <pc:docMk/>
            <pc:sldMk cId="2156922286" sldId="259"/>
            <ac:spMk id="12" creationId="{E1B96AD6-92A9-4273-A62B-96A1C3E0BA95}"/>
          </ac:spMkLst>
        </pc:spChg>
        <pc:spChg chg="add del">
          <ac:chgData name="carlton dick" userId="c9acac45f990b186" providerId="LiveId" clId="{00C74ED8-528F-427D-B4F2-C525EDB0ED75}" dt="2020-06-08T18:41:57.663" v="756" actId="26606"/>
          <ac:spMkLst>
            <pc:docMk/>
            <pc:sldMk cId="2156922286" sldId="259"/>
            <ac:spMk id="13" creationId="{9DECDBF4-02B6-4BB4-B65B-B8107AD6A9E8}"/>
          </ac:spMkLst>
        </pc:spChg>
        <pc:spChg chg="add del">
          <ac:chgData name="carlton dick" userId="c9acac45f990b186" providerId="LiveId" clId="{00C74ED8-528F-427D-B4F2-C525EDB0ED75}" dt="2020-06-08T18:41:58.975" v="758" actId="26606"/>
          <ac:spMkLst>
            <pc:docMk/>
            <pc:sldMk cId="2156922286" sldId="259"/>
            <ac:spMk id="14" creationId="{463EEC44-1BA3-44ED-81FC-A644B04B2A44}"/>
          </ac:spMkLst>
        </pc:spChg>
        <pc:spChg chg="add del">
          <ac:chgData name="carlton dick" userId="c9acac45f990b186" providerId="LiveId" clId="{00C74ED8-528F-427D-B4F2-C525EDB0ED75}" dt="2020-06-08T18:41:58.975" v="758" actId="26606"/>
          <ac:spMkLst>
            <pc:docMk/>
            <pc:sldMk cId="2156922286" sldId="259"/>
            <ac:spMk id="15" creationId="{00000000-0000-0000-0000-000000000000}"/>
          </ac:spMkLst>
        </pc:spChg>
        <pc:spChg chg="add del">
          <ac:chgData name="carlton dick" userId="c9acac45f990b186" providerId="LiveId" clId="{00C74ED8-528F-427D-B4F2-C525EDB0ED75}" dt="2020-06-08T18:42:08.116" v="760" actId="26606"/>
          <ac:spMkLst>
            <pc:docMk/>
            <pc:sldMk cId="2156922286" sldId="259"/>
            <ac:spMk id="17" creationId="{A52B99F1-B2DC-437E-A8A1-A57F2F29F8D1}"/>
          </ac:spMkLst>
        </pc:spChg>
        <pc:spChg chg="add del">
          <ac:chgData name="carlton dick" userId="c9acac45f990b186" providerId="LiveId" clId="{00C74ED8-528F-427D-B4F2-C525EDB0ED75}" dt="2020-06-08T18:42:08.116" v="760" actId="26606"/>
          <ac:spMkLst>
            <pc:docMk/>
            <pc:sldMk cId="2156922286" sldId="259"/>
            <ac:spMk id="18" creationId="{55F8BA08-3E38-4B70-B93A-74F08E092206}"/>
          </ac:spMkLst>
        </pc:spChg>
        <pc:spChg chg="add del">
          <ac:chgData name="carlton dick" userId="c9acac45f990b186" providerId="LiveId" clId="{00C74ED8-528F-427D-B4F2-C525EDB0ED75}" dt="2020-06-08T18:42:08.116" v="760" actId="26606"/>
          <ac:spMkLst>
            <pc:docMk/>
            <pc:sldMk cId="2156922286" sldId="259"/>
            <ac:spMk id="19" creationId="{357F1B33-79AB-4A71-8CEC-4546D709B8C8}"/>
          </ac:spMkLst>
        </pc:spChg>
        <pc:spChg chg="add del">
          <ac:chgData name="carlton dick" userId="c9acac45f990b186" providerId="LiveId" clId="{00C74ED8-528F-427D-B4F2-C525EDB0ED75}" dt="2020-06-08T18:42:08.116" v="760" actId="26606"/>
          <ac:spMkLst>
            <pc:docMk/>
            <pc:sldMk cId="2156922286" sldId="259"/>
            <ac:spMk id="20" creationId="{00000000-0000-0000-0000-000000000000}"/>
          </ac:spMkLst>
        </pc:spChg>
        <pc:spChg chg="add del">
          <ac:chgData name="carlton dick" userId="c9acac45f990b186" providerId="LiveId" clId="{00C74ED8-528F-427D-B4F2-C525EDB0ED75}" dt="2020-06-08T18:42:13.225" v="762" actId="26606"/>
          <ac:spMkLst>
            <pc:docMk/>
            <pc:sldMk cId="2156922286" sldId="259"/>
            <ac:spMk id="22" creationId="{68575C10-8187-4AC4-AD72-C754EAFD2867}"/>
          </ac:spMkLst>
        </pc:spChg>
        <pc:spChg chg="add del">
          <ac:chgData name="carlton dick" userId="c9acac45f990b186" providerId="LiveId" clId="{00C74ED8-528F-427D-B4F2-C525EDB0ED75}" dt="2020-06-08T18:55:34.523" v="898"/>
          <ac:spMkLst>
            <pc:docMk/>
            <pc:sldMk cId="2156922286" sldId="259"/>
            <ac:spMk id="26" creationId="{C3896A03-3945-419A-B66B-4EE266EDD152}"/>
          </ac:spMkLst>
        </pc:spChg>
        <pc:spChg chg="add del">
          <ac:chgData name="carlton dick" userId="c9acac45f990b186" providerId="LiveId" clId="{00C74ED8-528F-427D-B4F2-C525EDB0ED75}" dt="2020-06-08T18:55:34.523" v="898"/>
          <ac:spMkLst>
            <pc:docMk/>
            <pc:sldMk cId="2156922286" sldId="259"/>
            <ac:spMk id="27" creationId="{B34F5AD2-EDBD-4BBD-A55C-EAFFD0C7097A}"/>
          </ac:spMkLst>
        </pc:spChg>
        <pc:spChg chg="add del">
          <ac:chgData name="carlton dick" userId="c9acac45f990b186" providerId="LiveId" clId="{00C74ED8-528F-427D-B4F2-C525EDB0ED75}" dt="2020-06-08T18:55:34.523" v="898"/>
          <ac:spMkLst>
            <pc:docMk/>
            <pc:sldMk cId="2156922286" sldId="259"/>
            <ac:spMk id="28" creationId="{B8EAE243-3A9F-4A46-B0D9-04C723A8A1BD}"/>
          </ac:spMkLst>
        </pc:spChg>
        <pc:spChg chg="add mod">
          <ac:chgData name="carlton dick" userId="c9acac45f990b186" providerId="LiveId" clId="{00C74ED8-528F-427D-B4F2-C525EDB0ED75}" dt="2020-06-08T18:42:43.695" v="769" actId="14100"/>
          <ac:spMkLst>
            <pc:docMk/>
            <pc:sldMk cId="2156922286" sldId="259"/>
            <ac:spMk id="29" creationId="{00000000-0000-0000-0000-000000000000}"/>
          </ac:spMkLst>
        </pc:spChg>
        <pc:graphicFrameChg chg="add del">
          <ac:chgData name="carlton dick" userId="c9acac45f990b186" providerId="LiveId" clId="{00C74ED8-528F-427D-B4F2-C525EDB0ED75}" dt="2020-06-08T18:41:57.663" v="756" actId="26606"/>
          <ac:graphicFrameMkLst>
            <pc:docMk/>
            <pc:sldMk cId="2156922286" sldId="259"/>
            <ac:graphicFrameMk id="5" creationId="{F08B6204-A5B2-438C-8090-BFB6D25D1C21}"/>
          </ac:graphicFrameMkLst>
        </pc:graphicFrameChg>
        <pc:graphicFrameChg chg="add del">
          <ac:chgData name="carlton dick" userId="c9acac45f990b186" providerId="LiveId" clId="{00C74ED8-528F-427D-B4F2-C525EDB0ED75}" dt="2020-06-08T18:42:13.225" v="762" actId="26606"/>
          <ac:graphicFrameMkLst>
            <pc:docMk/>
            <pc:sldMk cId="2156922286" sldId="259"/>
            <ac:graphicFrameMk id="24" creationId="{319911C1-FD44-43FB-AA94-A387712683B0}"/>
          </ac:graphicFrameMkLst>
        </pc:graphicFrameChg>
        <pc:cxnChg chg="add del">
          <ac:chgData name="carlton dick" userId="c9acac45f990b186" providerId="LiveId" clId="{00C74ED8-528F-427D-B4F2-C525EDB0ED75}" dt="2020-06-08T18:42:13.225" v="762" actId="26606"/>
          <ac:cxnSpMkLst>
            <pc:docMk/>
            <pc:sldMk cId="2156922286" sldId="259"/>
            <ac:cxnSpMk id="23" creationId="{74E776C9-ED67-41B7-B3A3-4DF76EF3ACEE}"/>
          </ac:cxnSpMkLst>
        </pc:cxnChg>
      </pc:sldChg>
      <pc:sldChg chg="addSp delSp modSp mod setBg delDesignElem">
        <pc:chgData name="carlton dick" userId="c9acac45f990b186" providerId="LiveId" clId="{00C74ED8-528F-427D-B4F2-C525EDB0ED75}" dt="2020-06-08T18:55:34.523" v="898"/>
        <pc:sldMkLst>
          <pc:docMk/>
          <pc:sldMk cId="3319526066" sldId="260"/>
        </pc:sldMkLst>
        <pc:spChg chg="mod">
          <ac:chgData name="carlton dick" userId="c9acac45f990b186" providerId="LiveId" clId="{00C74ED8-528F-427D-B4F2-C525EDB0ED75}" dt="2020-06-08T18:43:06.758" v="770" actId="26606"/>
          <ac:spMkLst>
            <pc:docMk/>
            <pc:sldMk cId="3319526066" sldId="260"/>
            <ac:spMk id="2" creationId="{00000000-0000-0000-0000-000000000000}"/>
          </ac:spMkLst>
        </pc:spChg>
        <pc:spChg chg="mod">
          <ac:chgData name="carlton dick" userId="c9acac45f990b186" providerId="LiveId" clId="{00C74ED8-528F-427D-B4F2-C525EDB0ED75}" dt="2020-06-08T18:43:06.758" v="770" actId="26606"/>
          <ac:spMkLst>
            <pc:docMk/>
            <pc:sldMk cId="3319526066" sldId="260"/>
            <ac:spMk id="3" creationId="{00000000-0000-0000-0000-000000000000}"/>
          </ac:spMkLst>
        </pc:spChg>
        <pc:spChg chg="add del">
          <ac:chgData name="carlton dick" userId="c9acac45f990b186" providerId="LiveId" clId="{00C74ED8-528F-427D-B4F2-C525EDB0ED75}" dt="2020-06-08T18:55:34.523" v="898"/>
          <ac:spMkLst>
            <pc:docMk/>
            <pc:sldMk cId="3319526066" sldId="260"/>
            <ac:spMk id="8" creationId="{907EF6B7-1338-4443-8C46-6A318D952DFD}"/>
          </ac:spMkLst>
        </pc:spChg>
        <pc:spChg chg="add del">
          <ac:chgData name="carlton dick" userId="c9acac45f990b186" providerId="LiveId" clId="{00C74ED8-528F-427D-B4F2-C525EDB0ED75}" dt="2020-06-08T18:55:34.523" v="898"/>
          <ac:spMkLst>
            <pc:docMk/>
            <pc:sldMk cId="3319526066" sldId="260"/>
            <ac:spMk id="10" creationId="{DAAE4CDD-124C-4DCF-9584-B6033B545DD5}"/>
          </ac:spMkLst>
        </pc:spChg>
        <pc:spChg chg="add del">
          <ac:chgData name="carlton dick" userId="c9acac45f990b186" providerId="LiveId" clId="{00C74ED8-528F-427D-B4F2-C525EDB0ED75}" dt="2020-06-08T18:55:34.523" v="898"/>
          <ac:spMkLst>
            <pc:docMk/>
            <pc:sldMk cId="3319526066" sldId="260"/>
            <ac:spMk id="12" creationId="{081E4A58-353D-44AE-B2FC-2A74E2E400F7}"/>
          </ac:spMkLst>
        </pc:spChg>
      </pc:sldChg>
      <pc:sldChg chg="modSp modTransition modAnim">
        <pc:chgData name="carlton dick" userId="c9acac45f990b186" providerId="LiveId" clId="{00C74ED8-528F-427D-B4F2-C525EDB0ED75}" dt="2020-06-08T18:55:34.523" v="898"/>
        <pc:sldMkLst>
          <pc:docMk/>
          <pc:sldMk cId="4102141159" sldId="261"/>
        </pc:sldMkLst>
        <pc:spChg chg="mod">
          <ac:chgData name="carlton dick" userId="c9acac45f990b186" providerId="LiveId" clId="{00C74ED8-528F-427D-B4F2-C525EDB0ED75}" dt="2020-06-08T18:55:34.523" v="898"/>
          <ac:spMkLst>
            <pc:docMk/>
            <pc:sldMk cId="4102141159" sldId="261"/>
            <ac:spMk id="2" creationId="{00000000-0000-0000-0000-000000000000}"/>
          </ac:spMkLst>
        </pc:spChg>
        <pc:spChg chg="mod">
          <ac:chgData name="carlton dick" userId="c9acac45f990b186" providerId="LiveId" clId="{00C74ED8-528F-427D-B4F2-C525EDB0ED75}" dt="2020-06-08T18:55:34.523" v="898"/>
          <ac:spMkLst>
            <pc:docMk/>
            <pc:sldMk cId="4102141159" sldId="261"/>
            <ac:spMk id="3" creationId="{00000000-0000-0000-0000-000000000000}"/>
          </ac:spMkLst>
        </pc:spChg>
      </pc:sldChg>
      <pc:sldChg chg="addSp delSp modSp mod setBg delDesignElem">
        <pc:chgData name="carlton dick" userId="c9acac45f990b186" providerId="LiveId" clId="{00C74ED8-528F-427D-B4F2-C525EDB0ED75}" dt="2020-06-08T18:55:34.523" v="898"/>
        <pc:sldMkLst>
          <pc:docMk/>
          <pc:sldMk cId="994476402" sldId="262"/>
        </pc:sldMkLst>
        <pc:spChg chg="mod">
          <ac:chgData name="carlton dick" userId="c9acac45f990b186" providerId="LiveId" clId="{00C74ED8-528F-427D-B4F2-C525EDB0ED75}" dt="2020-06-08T18:44:42.215" v="776" actId="26606"/>
          <ac:spMkLst>
            <pc:docMk/>
            <pc:sldMk cId="994476402" sldId="262"/>
            <ac:spMk id="2" creationId="{00000000-0000-0000-0000-000000000000}"/>
          </ac:spMkLst>
        </pc:spChg>
        <pc:spChg chg="mod">
          <ac:chgData name="carlton dick" userId="c9acac45f990b186" providerId="LiveId" clId="{00C74ED8-528F-427D-B4F2-C525EDB0ED75}" dt="2020-06-08T18:44:42.215" v="776" actId="26606"/>
          <ac:spMkLst>
            <pc:docMk/>
            <pc:sldMk cId="994476402" sldId="262"/>
            <ac:spMk id="3" creationId="{00000000-0000-0000-0000-000000000000}"/>
          </ac:spMkLst>
        </pc:spChg>
        <pc:spChg chg="add del">
          <ac:chgData name="carlton dick" userId="c9acac45f990b186" providerId="LiveId" clId="{00C74ED8-528F-427D-B4F2-C525EDB0ED75}" dt="2020-06-08T18:44:42.215" v="776" actId="26606"/>
          <ac:spMkLst>
            <pc:docMk/>
            <pc:sldMk cId="994476402" sldId="262"/>
            <ac:spMk id="8" creationId="{B4CE5841-C184-4A70-A609-5FE4A50783C7}"/>
          </ac:spMkLst>
        </pc:spChg>
        <pc:spChg chg="add del">
          <ac:chgData name="carlton dick" userId="c9acac45f990b186" providerId="LiveId" clId="{00C74ED8-528F-427D-B4F2-C525EDB0ED75}" dt="2020-06-08T18:44:42.215" v="776" actId="26606"/>
          <ac:spMkLst>
            <pc:docMk/>
            <pc:sldMk cId="994476402" sldId="262"/>
            <ac:spMk id="10" creationId="{CD1AAA2C-FBBE-42AA-B869-31D524B7653F}"/>
          </ac:spMkLst>
        </pc:spChg>
        <pc:spChg chg="add del">
          <ac:chgData name="carlton dick" userId="c9acac45f990b186" providerId="LiveId" clId="{00C74ED8-528F-427D-B4F2-C525EDB0ED75}" dt="2020-06-08T18:44:42.215" v="776" actId="26606"/>
          <ac:spMkLst>
            <pc:docMk/>
            <pc:sldMk cId="994476402" sldId="262"/>
            <ac:spMk id="12" creationId="{5F937BBF-9326-4230-AB1B-F1795E350559}"/>
          </ac:spMkLst>
        </pc:spChg>
        <pc:spChg chg="add del">
          <ac:chgData name="carlton dick" userId="c9acac45f990b186" providerId="LiveId" clId="{00C74ED8-528F-427D-B4F2-C525EDB0ED75}" dt="2020-06-08T18:55:34.523" v="898"/>
          <ac:spMkLst>
            <pc:docMk/>
            <pc:sldMk cId="994476402" sldId="262"/>
            <ac:spMk id="17" creationId="{907EF6B7-1338-4443-8C46-6A318D952DFD}"/>
          </ac:spMkLst>
        </pc:spChg>
        <pc:spChg chg="add del">
          <ac:chgData name="carlton dick" userId="c9acac45f990b186" providerId="LiveId" clId="{00C74ED8-528F-427D-B4F2-C525EDB0ED75}" dt="2020-06-08T18:55:34.523" v="898"/>
          <ac:spMkLst>
            <pc:docMk/>
            <pc:sldMk cId="994476402" sldId="262"/>
            <ac:spMk id="19" creationId="{DAAE4CDD-124C-4DCF-9584-B6033B545DD5}"/>
          </ac:spMkLst>
        </pc:spChg>
        <pc:spChg chg="add del">
          <ac:chgData name="carlton dick" userId="c9acac45f990b186" providerId="LiveId" clId="{00C74ED8-528F-427D-B4F2-C525EDB0ED75}" dt="2020-06-08T18:55:34.523" v="898"/>
          <ac:spMkLst>
            <pc:docMk/>
            <pc:sldMk cId="994476402" sldId="262"/>
            <ac:spMk id="21" creationId="{081E4A58-353D-44AE-B2FC-2A74E2E400F7}"/>
          </ac:spMkLst>
        </pc:spChg>
      </pc:sldChg>
      <pc:sldChg chg="addSp delSp modSp mod setBg delDesignElem">
        <pc:chgData name="carlton dick" userId="c9acac45f990b186" providerId="LiveId" clId="{00C74ED8-528F-427D-B4F2-C525EDB0ED75}" dt="2020-06-08T18:55:34.523" v="898"/>
        <pc:sldMkLst>
          <pc:docMk/>
          <pc:sldMk cId="3916326495" sldId="263"/>
        </pc:sldMkLst>
        <pc:spChg chg="mod">
          <ac:chgData name="carlton dick" userId="c9acac45f990b186" providerId="LiveId" clId="{00C74ED8-528F-427D-B4F2-C525EDB0ED75}" dt="2020-06-08T18:44:52.322" v="778" actId="26606"/>
          <ac:spMkLst>
            <pc:docMk/>
            <pc:sldMk cId="3916326495" sldId="263"/>
            <ac:spMk id="2" creationId="{00000000-0000-0000-0000-000000000000}"/>
          </ac:spMkLst>
        </pc:spChg>
        <pc:spChg chg="mod">
          <ac:chgData name="carlton dick" userId="c9acac45f990b186" providerId="LiveId" clId="{00C74ED8-528F-427D-B4F2-C525EDB0ED75}" dt="2020-06-08T18:44:52.322" v="778" actId="26606"/>
          <ac:spMkLst>
            <pc:docMk/>
            <pc:sldMk cId="3916326495" sldId="263"/>
            <ac:spMk id="3" creationId="{00000000-0000-0000-0000-000000000000}"/>
          </ac:spMkLst>
        </pc:spChg>
        <pc:spChg chg="add del">
          <ac:chgData name="carlton dick" userId="c9acac45f990b186" providerId="LiveId" clId="{00C74ED8-528F-427D-B4F2-C525EDB0ED75}" dt="2020-06-08T18:55:34.523" v="898"/>
          <ac:spMkLst>
            <pc:docMk/>
            <pc:sldMk cId="3916326495" sldId="263"/>
            <ac:spMk id="8" creationId="{907EF6B7-1338-4443-8C46-6A318D952DFD}"/>
          </ac:spMkLst>
        </pc:spChg>
        <pc:spChg chg="add del">
          <ac:chgData name="carlton dick" userId="c9acac45f990b186" providerId="LiveId" clId="{00C74ED8-528F-427D-B4F2-C525EDB0ED75}" dt="2020-06-08T18:55:34.523" v="898"/>
          <ac:spMkLst>
            <pc:docMk/>
            <pc:sldMk cId="3916326495" sldId="263"/>
            <ac:spMk id="10" creationId="{DAAE4CDD-124C-4DCF-9584-B6033B545DD5}"/>
          </ac:spMkLst>
        </pc:spChg>
        <pc:spChg chg="add del">
          <ac:chgData name="carlton dick" userId="c9acac45f990b186" providerId="LiveId" clId="{00C74ED8-528F-427D-B4F2-C525EDB0ED75}" dt="2020-06-08T18:55:34.523" v="898"/>
          <ac:spMkLst>
            <pc:docMk/>
            <pc:sldMk cId="3916326495" sldId="263"/>
            <ac:spMk id="12" creationId="{081E4A58-353D-44AE-B2FC-2A74E2E400F7}"/>
          </ac:spMkLst>
        </pc:spChg>
      </pc:sldChg>
      <pc:sldChg chg="addSp delSp modSp mod setBg delDesignElem">
        <pc:chgData name="carlton dick" userId="c9acac45f990b186" providerId="LiveId" clId="{00C74ED8-528F-427D-B4F2-C525EDB0ED75}" dt="2020-06-08T18:55:34.523" v="898"/>
        <pc:sldMkLst>
          <pc:docMk/>
          <pc:sldMk cId="88377543" sldId="264"/>
        </pc:sldMkLst>
        <pc:spChg chg="mod">
          <ac:chgData name="carlton dick" userId="c9acac45f990b186" providerId="LiveId" clId="{00C74ED8-528F-427D-B4F2-C525EDB0ED75}" dt="2020-06-08T18:44:56.440" v="779" actId="26606"/>
          <ac:spMkLst>
            <pc:docMk/>
            <pc:sldMk cId="88377543" sldId="264"/>
            <ac:spMk id="2" creationId="{00000000-0000-0000-0000-000000000000}"/>
          </ac:spMkLst>
        </pc:spChg>
        <pc:spChg chg="mod">
          <ac:chgData name="carlton dick" userId="c9acac45f990b186" providerId="LiveId" clId="{00C74ED8-528F-427D-B4F2-C525EDB0ED75}" dt="2020-06-08T18:44:56.440" v="779" actId="26606"/>
          <ac:spMkLst>
            <pc:docMk/>
            <pc:sldMk cId="88377543" sldId="264"/>
            <ac:spMk id="3" creationId="{00000000-0000-0000-0000-000000000000}"/>
          </ac:spMkLst>
        </pc:spChg>
        <pc:spChg chg="add del">
          <ac:chgData name="carlton dick" userId="c9acac45f990b186" providerId="LiveId" clId="{00C74ED8-528F-427D-B4F2-C525EDB0ED75}" dt="2020-06-08T18:55:34.523" v="898"/>
          <ac:spMkLst>
            <pc:docMk/>
            <pc:sldMk cId="88377543" sldId="264"/>
            <ac:spMk id="8" creationId="{907EF6B7-1338-4443-8C46-6A318D952DFD}"/>
          </ac:spMkLst>
        </pc:spChg>
        <pc:spChg chg="add del">
          <ac:chgData name="carlton dick" userId="c9acac45f990b186" providerId="LiveId" clId="{00C74ED8-528F-427D-B4F2-C525EDB0ED75}" dt="2020-06-08T18:55:34.523" v="898"/>
          <ac:spMkLst>
            <pc:docMk/>
            <pc:sldMk cId="88377543" sldId="264"/>
            <ac:spMk id="10" creationId="{DAAE4CDD-124C-4DCF-9584-B6033B545DD5}"/>
          </ac:spMkLst>
        </pc:spChg>
        <pc:spChg chg="add del">
          <ac:chgData name="carlton dick" userId="c9acac45f990b186" providerId="LiveId" clId="{00C74ED8-528F-427D-B4F2-C525EDB0ED75}" dt="2020-06-08T18:55:34.523" v="898"/>
          <ac:spMkLst>
            <pc:docMk/>
            <pc:sldMk cId="88377543" sldId="264"/>
            <ac:spMk id="12" creationId="{081E4A58-353D-44AE-B2FC-2A74E2E400F7}"/>
          </ac:spMkLst>
        </pc:spChg>
      </pc:sldChg>
      <pc:sldChg chg="addSp delSp modSp mod setBg delDesignElem">
        <pc:chgData name="carlton dick" userId="c9acac45f990b186" providerId="LiveId" clId="{00C74ED8-528F-427D-B4F2-C525EDB0ED75}" dt="2020-06-08T18:55:34.523" v="898"/>
        <pc:sldMkLst>
          <pc:docMk/>
          <pc:sldMk cId="3952023355" sldId="265"/>
        </pc:sldMkLst>
        <pc:spChg chg="mod">
          <ac:chgData name="carlton dick" userId="c9acac45f990b186" providerId="LiveId" clId="{00C74ED8-528F-427D-B4F2-C525EDB0ED75}" dt="2020-06-08T18:45:01.026" v="780" actId="26606"/>
          <ac:spMkLst>
            <pc:docMk/>
            <pc:sldMk cId="3952023355" sldId="265"/>
            <ac:spMk id="2" creationId="{00000000-0000-0000-0000-000000000000}"/>
          </ac:spMkLst>
        </pc:spChg>
        <pc:spChg chg="mod">
          <ac:chgData name="carlton dick" userId="c9acac45f990b186" providerId="LiveId" clId="{00C74ED8-528F-427D-B4F2-C525EDB0ED75}" dt="2020-06-08T18:45:01.026" v="780" actId="26606"/>
          <ac:spMkLst>
            <pc:docMk/>
            <pc:sldMk cId="3952023355" sldId="265"/>
            <ac:spMk id="3" creationId="{00000000-0000-0000-0000-000000000000}"/>
          </ac:spMkLst>
        </pc:spChg>
        <pc:spChg chg="add del">
          <ac:chgData name="carlton dick" userId="c9acac45f990b186" providerId="LiveId" clId="{00C74ED8-528F-427D-B4F2-C525EDB0ED75}" dt="2020-06-08T18:55:34.523" v="898"/>
          <ac:spMkLst>
            <pc:docMk/>
            <pc:sldMk cId="3952023355" sldId="265"/>
            <ac:spMk id="8" creationId="{907EF6B7-1338-4443-8C46-6A318D952DFD}"/>
          </ac:spMkLst>
        </pc:spChg>
        <pc:spChg chg="add del">
          <ac:chgData name="carlton dick" userId="c9acac45f990b186" providerId="LiveId" clId="{00C74ED8-528F-427D-B4F2-C525EDB0ED75}" dt="2020-06-08T18:55:34.523" v="898"/>
          <ac:spMkLst>
            <pc:docMk/>
            <pc:sldMk cId="3952023355" sldId="265"/>
            <ac:spMk id="10" creationId="{DAAE4CDD-124C-4DCF-9584-B6033B545DD5}"/>
          </ac:spMkLst>
        </pc:spChg>
        <pc:spChg chg="add del">
          <ac:chgData name="carlton dick" userId="c9acac45f990b186" providerId="LiveId" clId="{00C74ED8-528F-427D-B4F2-C525EDB0ED75}" dt="2020-06-08T18:55:34.523" v="898"/>
          <ac:spMkLst>
            <pc:docMk/>
            <pc:sldMk cId="3952023355" sldId="265"/>
            <ac:spMk id="12" creationId="{081E4A58-353D-44AE-B2FC-2A74E2E400F7}"/>
          </ac:spMkLst>
        </pc:spChg>
      </pc:sldChg>
      <pc:sldChg chg="addSp delSp modSp mod setBg delDesignElem">
        <pc:chgData name="carlton dick" userId="c9acac45f990b186" providerId="LiveId" clId="{00C74ED8-528F-427D-B4F2-C525EDB0ED75}" dt="2020-06-08T18:55:34.523" v="898"/>
        <pc:sldMkLst>
          <pc:docMk/>
          <pc:sldMk cId="2109150185" sldId="266"/>
        </pc:sldMkLst>
        <pc:spChg chg="mod">
          <ac:chgData name="carlton dick" userId="c9acac45f990b186" providerId="LiveId" clId="{00C74ED8-528F-427D-B4F2-C525EDB0ED75}" dt="2020-06-08T18:44:47.294" v="777" actId="26606"/>
          <ac:spMkLst>
            <pc:docMk/>
            <pc:sldMk cId="2109150185" sldId="266"/>
            <ac:spMk id="2" creationId="{00000000-0000-0000-0000-000000000000}"/>
          </ac:spMkLst>
        </pc:spChg>
        <pc:spChg chg="mod">
          <ac:chgData name="carlton dick" userId="c9acac45f990b186" providerId="LiveId" clId="{00C74ED8-528F-427D-B4F2-C525EDB0ED75}" dt="2020-06-08T18:44:47.294" v="777" actId="26606"/>
          <ac:spMkLst>
            <pc:docMk/>
            <pc:sldMk cId="2109150185" sldId="266"/>
            <ac:spMk id="3" creationId="{00000000-0000-0000-0000-000000000000}"/>
          </ac:spMkLst>
        </pc:spChg>
        <pc:spChg chg="add del">
          <ac:chgData name="carlton dick" userId="c9acac45f990b186" providerId="LiveId" clId="{00C74ED8-528F-427D-B4F2-C525EDB0ED75}" dt="2020-06-08T18:44:47.294" v="777" actId="26606"/>
          <ac:spMkLst>
            <pc:docMk/>
            <pc:sldMk cId="2109150185" sldId="266"/>
            <ac:spMk id="8" creationId="{B4CE5841-C184-4A70-A609-5FE4A50783C7}"/>
          </ac:spMkLst>
        </pc:spChg>
        <pc:spChg chg="add del">
          <ac:chgData name="carlton dick" userId="c9acac45f990b186" providerId="LiveId" clId="{00C74ED8-528F-427D-B4F2-C525EDB0ED75}" dt="2020-06-08T18:44:47.294" v="777" actId="26606"/>
          <ac:spMkLst>
            <pc:docMk/>
            <pc:sldMk cId="2109150185" sldId="266"/>
            <ac:spMk id="10" creationId="{CD1AAA2C-FBBE-42AA-B869-31D524B7653F}"/>
          </ac:spMkLst>
        </pc:spChg>
        <pc:spChg chg="add del">
          <ac:chgData name="carlton dick" userId="c9acac45f990b186" providerId="LiveId" clId="{00C74ED8-528F-427D-B4F2-C525EDB0ED75}" dt="2020-06-08T18:44:47.294" v="777" actId="26606"/>
          <ac:spMkLst>
            <pc:docMk/>
            <pc:sldMk cId="2109150185" sldId="266"/>
            <ac:spMk id="12" creationId="{5F937BBF-9326-4230-AB1B-F1795E350559}"/>
          </ac:spMkLst>
        </pc:spChg>
        <pc:spChg chg="add del">
          <ac:chgData name="carlton dick" userId="c9acac45f990b186" providerId="LiveId" clId="{00C74ED8-528F-427D-B4F2-C525EDB0ED75}" dt="2020-06-08T18:55:34.523" v="898"/>
          <ac:spMkLst>
            <pc:docMk/>
            <pc:sldMk cId="2109150185" sldId="266"/>
            <ac:spMk id="17" creationId="{907EF6B7-1338-4443-8C46-6A318D952DFD}"/>
          </ac:spMkLst>
        </pc:spChg>
        <pc:spChg chg="add del">
          <ac:chgData name="carlton dick" userId="c9acac45f990b186" providerId="LiveId" clId="{00C74ED8-528F-427D-B4F2-C525EDB0ED75}" dt="2020-06-08T18:55:34.523" v="898"/>
          <ac:spMkLst>
            <pc:docMk/>
            <pc:sldMk cId="2109150185" sldId="266"/>
            <ac:spMk id="19" creationId="{DAAE4CDD-124C-4DCF-9584-B6033B545DD5}"/>
          </ac:spMkLst>
        </pc:spChg>
        <pc:spChg chg="add del">
          <ac:chgData name="carlton dick" userId="c9acac45f990b186" providerId="LiveId" clId="{00C74ED8-528F-427D-B4F2-C525EDB0ED75}" dt="2020-06-08T18:55:34.523" v="898"/>
          <ac:spMkLst>
            <pc:docMk/>
            <pc:sldMk cId="2109150185" sldId="266"/>
            <ac:spMk id="21" creationId="{081E4A58-353D-44AE-B2FC-2A74E2E400F7}"/>
          </ac:spMkLst>
        </pc:spChg>
      </pc:sldChg>
      <pc:sldChg chg="addSp delSp modSp mod setBg delDesignElem">
        <pc:chgData name="carlton dick" userId="c9acac45f990b186" providerId="LiveId" clId="{00C74ED8-528F-427D-B4F2-C525EDB0ED75}" dt="2020-06-08T18:55:34.523" v="898"/>
        <pc:sldMkLst>
          <pc:docMk/>
          <pc:sldMk cId="1197772130" sldId="267"/>
        </pc:sldMkLst>
        <pc:spChg chg="mod">
          <ac:chgData name="carlton dick" userId="c9acac45f990b186" providerId="LiveId" clId="{00C74ED8-528F-427D-B4F2-C525EDB0ED75}" dt="2020-06-08T18:45:11.245" v="781" actId="26606"/>
          <ac:spMkLst>
            <pc:docMk/>
            <pc:sldMk cId="1197772130" sldId="267"/>
            <ac:spMk id="2" creationId="{00000000-0000-0000-0000-000000000000}"/>
          </ac:spMkLst>
        </pc:spChg>
        <pc:spChg chg="mod">
          <ac:chgData name="carlton dick" userId="c9acac45f990b186" providerId="LiveId" clId="{00C74ED8-528F-427D-B4F2-C525EDB0ED75}" dt="2020-06-08T18:45:11.245" v="781" actId="26606"/>
          <ac:spMkLst>
            <pc:docMk/>
            <pc:sldMk cId="1197772130" sldId="267"/>
            <ac:spMk id="3" creationId="{00000000-0000-0000-0000-000000000000}"/>
          </ac:spMkLst>
        </pc:spChg>
        <pc:spChg chg="add del">
          <ac:chgData name="carlton dick" userId="c9acac45f990b186" providerId="LiveId" clId="{00C74ED8-528F-427D-B4F2-C525EDB0ED75}" dt="2020-06-08T18:55:34.523" v="898"/>
          <ac:spMkLst>
            <pc:docMk/>
            <pc:sldMk cId="1197772130" sldId="267"/>
            <ac:spMk id="8" creationId="{907EF6B7-1338-4443-8C46-6A318D952DFD}"/>
          </ac:spMkLst>
        </pc:spChg>
        <pc:spChg chg="add del">
          <ac:chgData name="carlton dick" userId="c9acac45f990b186" providerId="LiveId" clId="{00C74ED8-528F-427D-B4F2-C525EDB0ED75}" dt="2020-06-08T18:55:34.523" v="898"/>
          <ac:spMkLst>
            <pc:docMk/>
            <pc:sldMk cId="1197772130" sldId="267"/>
            <ac:spMk id="10" creationId="{DAAE4CDD-124C-4DCF-9584-B6033B545DD5}"/>
          </ac:spMkLst>
        </pc:spChg>
        <pc:spChg chg="add del">
          <ac:chgData name="carlton dick" userId="c9acac45f990b186" providerId="LiveId" clId="{00C74ED8-528F-427D-B4F2-C525EDB0ED75}" dt="2020-06-08T18:55:34.523" v="898"/>
          <ac:spMkLst>
            <pc:docMk/>
            <pc:sldMk cId="1197772130" sldId="267"/>
            <ac:spMk id="12" creationId="{081E4A58-353D-44AE-B2FC-2A74E2E400F7}"/>
          </ac:spMkLst>
        </pc:spChg>
      </pc:sldChg>
      <pc:sldChg chg="addSp delSp modSp mod setBg delDesignElem">
        <pc:chgData name="carlton dick" userId="c9acac45f990b186" providerId="LiveId" clId="{00C74ED8-528F-427D-B4F2-C525EDB0ED75}" dt="2020-06-08T18:55:34.523" v="898"/>
        <pc:sldMkLst>
          <pc:docMk/>
          <pc:sldMk cId="4018745180" sldId="268"/>
        </pc:sldMkLst>
        <pc:spChg chg="mod">
          <ac:chgData name="carlton dick" userId="c9acac45f990b186" providerId="LiveId" clId="{00C74ED8-528F-427D-B4F2-C525EDB0ED75}" dt="2020-06-08T18:45:20.042" v="782" actId="26606"/>
          <ac:spMkLst>
            <pc:docMk/>
            <pc:sldMk cId="4018745180" sldId="268"/>
            <ac:spMk id="2" creationId="{00000000-0000-0000-0000-000000000000}"/>
          </ac:spMkLst>
        </pc:spChg>
        <pc:spChg chg="mod">
          <ac:chgData name="carlton dick" userId="c9acac45f990b186" providerId="LiveId" clId="{00C74ED8-528F-427D-B4F2-C525EDB0ED75}" dt="2020-06-08T18:45:20.042" v="782" actId="26606"/>
          <ac:spMkLst>
            <pc:docMk/>
            <pc:sldMk cId="4018745180" sldId="268"/>
            <ac:spMk id="3" creationId="{00000000-0000-0000-0000-000000000000}"/>
          </ac:spMkLst>
        </pc:spChg>
        <pc:spChg chg="add del">
          <ac:chgData name="carlton dick" userId="c9acac45f990b186" providerId="LiveId" clId="{00C74ED8-528F-427D-B4F2-C525EDB0ED75}" dt="2020-06-08T18:55:34.523" v="898"/>
          <ac:spMkLst>
            <pc:docMk/>
            <pc:sldMk cId="4018745180" sldId="268"/>
            <ac:spMk id="8" creationId="{907EF6B7-1338-4443-8C46-6A318D952DFD}"/>
          </ac:spMkLst>
        </pc:spChg>
        <pc:spChg chg="add del">
          <ac:chgData name="carlton dick" userId="c9acac45f990b186" providerId="LiveId" clId="{00C74ED8-528F-427D-B4F2-C525EDB0ED75}" dt="2020-06-08T18:55:34.523" v="898"/>
          <ac:spMkLst>
            <pc:docMk/>
            <pc:sldMk cId="4018745180" sldId="268"/>
            <ac:spMk id="10" creationId="{DAAE4CDD-124C-4DCF-9584-B6033B545DD5}"/>
          </ac:spMkLst>
        </pc:spChg>
        <pc:spChg chg="add del">
          <ac:chgData name="carlton dick" userId="c9acac45f990b186" providerId="LiveId" clId="{00C74ED8-528F-427D-B4F2-C525EDB0ED75}" dt="2020-06-08T18:55:34.523" v="898"/>
          <ac:spMkLst>
            <pc:docMk/>
            <pc:sldMk cId="4018745180" sldId="268"/>
            <ac:spMk id="12" creationId="{081E4A58-353D-44AE-B2FC-2A74E2E400F7}"/>
          </ac:spMkLst>
        </pc:spChg>
      </pc:sldChg>
      <pc:sldChg chg="addSp delSp modSp mod setBg delDesignElem">
        <pc:chgData name="carlton dick" userId="c9acac45f990b186" providerId="LiveId" clId="{00C74ED8-528F-427D-B4F2-C525EDB0ED75}" dt="2020-06-08T18:55:34.523" v="898"/>
        <pc:sldMkLst>
          <pc:docMk/>
          <pc:sldMk cId="2570959576" sldId="269"/>
        </pc:sldMkLst>
        <pc:spChg chg="mod">
          <ac:chgData name="carlton dick" userId="c9acac45f990b186" providerId="LiveId" clId="{00C74ED8-528F-427D-B4F2-C525EDB0ED75}" dt="2020-06-08T18:45:50.222" v="785" actId="26606"/>
          <ac:spMkLst>
            <pc:docMk/>
            <pc:sldMk cId="2570959576" sldId="269"/>
            <ac:spMk id="2" creationId="{00000000-0000-0000-0000-000000000000}"/>
          </ac:spMkLst>
        </pc:spChg>
        <pc:spChg chg="mod">
          <ac:chgData name="carlton dick" userId="c9acac45f990b186" providerId="LiveId" clId="{00C74ED8-528F-427D-B4F2-C525EDB0ED75}" dt="2020-06-08T18:45:50.222" v="785" actId="26606"/>
          <ac:spMkLst>
            <pc:docMk/>
            <pc:sldMk cId="2570959576" sldId="269"/>
            <ac:spMk id="3" creationId="{00000000-0000-0000-0000-000000000000}"/>
          </ac:spMkLst>
        </pc:spChg>
        <pc:spChg chg="add del">
          <ac:chgData name="carlton dick" userId="c9acac45f990b186" providerId="LiveId" clId="{00C74ED8-528F-427D-B4F2-C525EDB0ED75}" dt="2020-06-08T18:45:50.191" v="784" actId="26606"/>
          <ac:spMkLst>
            <pc:docMk/>
            <pc:sldMk cId="2570959576" sldId="269"/>
            <ac:spMk id="8" creationId="{389575E1-3389-451A-A5F7-27854C25C599}"/>
          </ac:spMkLst>
        </pc:spChg>
        <pc:spChg chg="add del">
          <ac:chgData name="carlton dick" userId="c9acac45f990b186" providerId="LiveId" clId="{00C74ED8-528F-427D-B4F2-C525EDB0ED75}" dt="2020-06-08T18:45:50.191" v="784" actId="26606"/>
          <ac:spMkLst>
            <pc:docMk/>
            <pc:sldMk cId="2570959576" sldId="269"/>
            <ac:spMk id="10" creationId="{A53CCC5C-D88E-40FB-B30B-23DCDBD01D37}"/>
          </ac:spMkLst>
        </pc:spChg>
        <pc:spChg chg="add del">
          <ac:chgData name="carlton dick" userId="c9acac45f990b186" providerId="LiveId" clId="{00C74ED8-528F-427D-B4F2-C525EDB0ED75}" dt="2020-06-08T18:45:50.191" v="784" actId="26606"/>
          <ac:spMkLst>
            <pc:docMk/>
            <pc:sldMk cId="2570959576" sldId="269"/>
            <ac:spMk id="12" creationId="{081E4A58-353D-44AE-B2FC-2A74E2E400F7}"/>
          </ac:spMkLst>
        </pc:spChg>
        <pc:spChg chg="add del">
          <ac:chgData name="carlton dick" userId="c9acac45f990b186" providerId="LiveId" clId="{00C74ED8-528F-427D-B4F2-C525EDB0ED75}" dt="2020-06-08T18:55:34.523" v="898"/>
          <ac:spMkLst>
            <pc:docMk/>
            <pc:sldMk cId="2570959576" sldId="269"/>
            <ac:spMk id="14" creationId="{B34F5AD2-EDBD-4BBD-A55C-EAFFD0C7097A}"/>
          </ac:spMkLst>
        </pc:spChg>
        <pc:spChg chg="add del">
          <ac:chgData name="carlton dick" userId="c9acac45f990b186" providerId="LiveId" clId="{00C74ED8-528F-427D-B4F2-C525EDB0ED75}" dt="2020-06-08T18:55:34.523" v="898"/>
          <ac:spMkLst>
            <pc:docMk/>
            <pc:sldMk cId="2570959576" sldId="269"/>
            <ac:spMk id="15" creationId="{C3896A03-3945-419A-B66B-4EE266EDD152}"/>
          </ac:spMkLst>
        </pc:spChg>
        <pc:spChg chg="add del">
          <ac:chgData name="carlton dick" userId="c9acac45f990b186" providerId="LiveId" clId="{00C74ED8-528F-427D-B4F2-C525EDB0ED75}" dt="2020-06-08T18:55:34.523" v="898"/>
          <ac:spMkLst>
            <pc:docMk/>
            <pc:sldMk cId="2570959576" sldId="269"/>
            <ac:spMk id="16" creationId="{B8EAE243-3A9F-4A46-B0D9-04C723A8A1BD}"/>
          </ac:spMkLst>
        </pc:spChg>
      </pc:sldChg>
      <pc:sldChg chg="addSp delSp modSp mod setBg modAnim delDesignElem">
        <pc:chgData name="carlton dick" userId="c9acac45f990b186" providerId="LiveId" clId="{00C74ED8-528F-427D-B4F2-C525EDB0ED75}" dt="2020-06-08T18:55:34.523" v="898"/>
        <pc:sldMkLst>
          <pc:docMk/>
          <pc:sldMk cId="3905547732" sldId="270"/>
        </pc:sldMkLst>
        <pc:spChg chg="mod">
          <ac:chgData name="carlton dick" userId="c9acac45f990b186" providerId="LiveId" clId="{00C74ED8-528F-427D-B4F2-C525EDB0ED75}" dt="2020-06-08T18:45:59.628" v="786" actId="26606"/>
          <ac:spMkLst>
            <pc:docMk/>
            <pc:sldMk cId="3905547732" sldId="270"/>
            <ac:spMk id="2" creationId="{00000000-0000-0000-0000-000000000000}"/>
          </ac:spMkLst>
        </pc:spChg>
        <pc:spChg chg="del mod">
          <ac:chgData name="carlton dick" userId="c9acac45f990b186" providerId="LiveId" clId="{00C74ED8-528F-427D-B4F2-C525EDB0ED75}" dt="2020-06-08T18:45:59.628" v="786" actId="26606"/>
          <ac:spMkLst>
            <pc:docMk/>
            <pc:sldMk cId="3905547732" sldId="270"/>
            <ac:spMk id="3" creationId="{00000000-0000-0000-0000-000000000000}"/>
          </ac:spMkLst>
        </pc:spChg>
        <pc:spChg chg="add del">
          <ac:chgData name="carlton dick" userId="c9acac45f990b186" providerId="LiveId" clId="{00C74ED8-528F-427D-B4F2-C525EDB0ED75}" dt="2020-06-08T18:55:34.523" v="898"/>
          <ac:spMkLst>
            <pc:docMk/>
            <pc:sldMk cId="3905547732" sldId="270"/>
            <ac:spMk id="9" creationId="{42285737-90EE-47DC-AC80-8AE156B11969}"/>
          </ac:spMkLst>
        </pc:spChg>
        <pc:grpChg chg="add del">
          <ac:chgData name="carlton dick" userId="c9acac45f990b186" providerId="LiveId" clId="{00C74ED8-528F-427D-B4F2-C525EDB0ED75}" dt="2020-06-08T18:55:34.523" v="898"/>
          <ac:grpSpMkLst>
            <pc:docMk/>
            <pc:sldMk cId="3905547732" sldId="270"/>
            <ac:grpSpMk id="11" creationId="{B57BDC17-F1B3-455F-BBF1-680AA1F25C06}"/>
          </ac:grpSpMkLst>
        </pc:grpChg>
        <pc:graphicFrameChg chg="add">
          <ac:chgData name="carlton dick" userId="c9acac45f990b186" providerId="LiveId" clId="{00C74ED8-528F-427D-B4F2-C525EDB0ED75}" dt="2020-06-08T18:45:59.628" v="786" actId="26606"/>
          <ac:graphicFrameMkLst>
            <pc:docMk/>
            <pc:sldMk cId="3905547732" sldId="270"/>
            <ac:graphicFrameMk id="5" creationId="{E43DB940-133E-4C1E-81FC-78AF7C0F37C6}"/>
          </ac:graphicFrameMkLst>
        </pc:graphicFrameChg>
      </pc:sldChg>
      <pc:sldChg chg="addSp delSp modSp mod setBg setClrOvrMap delDesignElem">
        <pc:chgData name="carlton dick" userId="c9acac45f990b186" providerId="LiveId" clId="{00C74ED8-528F-427D-B4F2-C525EDB0ED75}" dt="2020-06-08T18:55:34.523" v="898"/>
        <pc:sldMkLst>
          <pc:docMk/>
          <pc:sldMk cId="1341399618" sldId="271"/>
        </pc:sldMkLst>
        <pc:spChg chg="mod">
          <ac:chgData name="carlton dick" userId="c9acac45f990b186" providerId="LiveId" clId="{00C74ED8-528F-427D-B4F2-C525EDB0ED75}" dt="2020-06-08T18:50:02.090" v="814" actId="207"/>
          <ac:spMkLst>
            <pc:docMk/>
            <pc:sldMk cId="1341399618" sldId="271"/>
            <ac:spMk id="2" creationId="{00000000-0000-0000-0000-000000000000}"/>
          </ac:spMkLst>
        </pc:spChg>
        <pc:spChg chg="del">
          <ac:chgData name="carlton dick" userId="c9acac45f990b186" providerId="LiveId" clId="{00C74ED8-528F-427D-B4F2-C525EDB0ED75}" dt="2020-06-08T18:46:55.972" v="790" actId="26606"/>
          <ac:spMkLst>
            <pc:docMk/>
            <pc:sldMk cId="1341399618" sldId="271"/>
            <ac:spMk id="3" creationId="{00000000-0000-0000-0000-000000000000}"/>
          </ac:spMkLst>
        </pc:spChg>
        <pc:spChg chg="add del">
          <ac:chgData name="carlton dick" userId="c9acac45f990b186" providerId="LiveId" clId="{00C74ED8-528F-427D-B4F2-C525EDB0ED75}" dt="2020-06-08T18:48:23.155" v="802" actId="26606"/>
          <ac:spMkLst>
            <pc:docMk/>
            <pc:sldMk cId="1341399618" sldId="271"/>
            <ac:spMk id="9" creationId="{D38A241E-0395-41E5-8607-BAA2799A4374}"/>
          </ac:spMkLst>
        </pc:spChg>
        <pc:spChg chg="add del">
          <ac:chgData name="carlton dick" userId="c9acac45f990b186" providerId="LiveId" clId="{00C74ED8-528F-427D-B4F2-C525EDB0ED75}" dt="2020-06-08T18:55:34.523" v="898"/>
          <ac:spMkLst>
            <pc:docMk/>
            <pc:sldMk cId="1341399618" sldId="271"/>
            <ac:spMk id="16" creationId="{E91DC736-0EF8-4F87-9146-EBF1D2EE4D3D}"/>
          </ac:spMkLst>
        </pc:spChg>
        <pc:spChg chg="add del">
          <ac:chgData name="carlton dick" userId="c9acac45f990b186" providerId="LiveId" clId="{00C74ED8-528F-427D-B4F2-C525EDB0ED75}" dt="2020-06-08T18:55:34.523" v="898"/>
          <ac:spMkLst>
            <pc:docMk/>
            <pc:sldMk cId="1341399618" sldId="271"/>
            <ac:spMk id="18" creationId="{097CD68E-23E3-4007-8847-CD0944C4F7BE}"/>
          </ac:spMkLst>
        </pc:spChg>
        <pc:spChg chg="add del">
          <ac:chgData name="carlton dick" userId="c9acac45f990b186" providerId="LiveId" clId="{00C74ED8-528F-427D-B4F2-C525EDB0ED75}" dt="2020-06-08T18:55:34.523" v="898"/>
          <ac:spMkLst>
            <pc:docMk/>
            <pc:sldMk cId="1341399618" sldId="271"/>
            <ac:spMk id="20" creationId="{AF2F604E-43BE-4DC3-B983-E071523364F8}"/>
          </ac:spMkLst>
        </pc:spChg>
        <pc:spChg chg="add del">
          <ac:chgData name="carlton dick" userId="c9acac45f990b186" providerId="LiveId" clId="{00C74ED8-528F-427D-B4F2-C525EDB0ED75}" dt="2020-06-08T18:55:34.523" v="898"/>
          <ac:spMkLst>
            <pc:docMk/>
            <pc:sldMk cId="1341399618" sldId="271"/>
            <ac:spMk id="22" creationId="{08C9B587-E65E-4B52-B37C-ABEBB6E87928}"/>
          </ac:spMkLst>
        </pc:spChg>
        <pc:picChg chg="add mod">
          <ac:chgData name="carlton dick" userId="c9acac45f990b186" providerId="LiveId" clId="{00C74ED8-528F-427D-B4F2-C525EDB0ED75}" dt="2020-06-08T18:48:23.155" v="802" actId="26606"/>
          <ac:picMkLst>
            <pc:docMk/>
            <pc:sldMk cId="1341399618" sldId="271"/>
            <ac:picMk id="5" creationId="{5E154FB5-0B31-45F8-95DD-A9D196A249B2}"/>
          </ac:picMkLst>
        </pc:picChg>
        <pc:cxnChg chg="add del">
          <ac:chgData name="carlton dick" userId="c9acac45f990b186" providerId="LiveId" clId="{00C74ED8-528F-427D-B4F2-C525EDB0ED75}" dt="2020-06-08T18:48:23.155" v="802" actId="26606"/>
          <ac:cxnSpMkLst>
            <pc:docMk/>
            <pc:sldMk cId="1341399618" sldId="271"/>
            <ac:cxnSpMk id="11" creationId="{CE352288-84AD-4CA8-BCD5-76C29D34E1DB}"/>
          </ac:cxnSpMkLst>
        </pc:cxnChg>
      </pc:sldChg>
      <pc:sldChg chg="addSp delSp modSp mod setBg delDesignElem">
        <pc:chgData name="carlton dick" userId="c9acac45f990b186" providerId="LiveId" clId="{00C74ED8-528F-427D-B4F2-C525EDB0ED75}" dt="2020-06-08T18:55:34.523" v="898"/>
        <pc:sldMkLst>
          <pc:docMk/>
          <pc:sldMk cId="2242589931" sldId="272"/>
        </pc:sldMkLst>
        <pc:spChg chg="mod">
          <ac:chgData name="carlton dick" userId="c9acac45f990b186" providerId="LiveId" clId="{00C74ED8-528F-427D-B4F2-C525EDB0ED75}" dt="2020-06-08T18:50:45.934" v="818" actId="14100"/>
          <ac:spMkLst>
            <pc:docMk/>
            <pc:sldMk cId="2242589931" sldId="272"/>
            <ac:spMk id="2" creationId="{00000000-0000-0000-0000-000000000000}"/>
          </ac:spMkLst>
        </pc:spChg>
        <pc:spChg chg="del mod">
          <ac:chgData name="carlton dick" userId="c9acac45f990b186" providerId="LiveId" clId="{00C74ED8-528F-427D-B4F2-C525EDB0ED75}" dt="2020-06-08T18:50:24.137" v="815" actId="26606"/>
          <ac:spMkLst>
            <pc:docMk/>
            <pc:sldMk cId="2242589931" sldId="272"/>
            <ac:spMk id="3" creationId="{00000000-0000-0000-0000-000000000000}"/>
          </ac:spMkLst>
        </pc:spChg>
        <pc:spChg chg="add del">
          <ac:chgData name="carlton dick" userId="c9acac45f990b186" providerId="LiveId" clId="{00C74ED8-528F-427D-B4F2-C525EDB0ED75}" dt="2020-06-08T18:55:34.523" v="898"/>
          <ac:spMkLst>
            <pc:docMk/>
            <pc:sldMk cId="2242589931" sldId="272"/>
            <ac:spMk id="8" creationId="{B26EE4FD-480F-42A5-9FEB-DA630457CFB7}"/>
          </ac:spMkLst>
        </pc:spChg>
        <pc:spChg chg="add del">
          <ac:chgData name="carlton dick" userId="c9acac45f990b186" providerId="LiveId" clId="{00C74ED8-528F-427D-B4F2-C525EDB0ED75}" dt="2020-06-08T18:55:34.523" v="898"/>
          <ac:spMkLst>
            <pc:docMk/>
            <pc:sldMk cId="2242589931" sldId="272"/>
            <ac:spMk id="10" creationId="{A187062F-BE14-42FC-B06A-607DB23849C3}"/>
          </ac:spMkLst>
        </pc:spChg>
        <pc:spChg chg="add del">
          <ac:chgData name="carlton dick" userId="c9acac45f990b186" providerId="LiveId" clId="{00C74ED8-528F-427D-B4F2-C525EDB0ED75}" dt="2020-06-08T18:55:34.523" v="898"/>
          <ac:spMkLst>
            <pc:docMk/>
            <pc:sldMk cId="2242589931" sldId="272"/>
            <ac:spMk id="12" creationId="{731FE21B-2A45-4BF5-8B03-E12341988774}"/>
          </ac:spMkLst>
        </pc:spChg>
        <pc:spChg chg="add del">
          <ac:chgData name="carlton dick" userId="c9acac45f990b186" providerId="LiveId" clId="{00C74ED8-528F-427D-B4F2-C525EDB0ED75}" dt="2020-06-08T18:55:34.523" v="898"/>
          <ac:spMkLst>
            <pc:docMk/>
            <pc:sldMk cId="2242589931" sldId="272"/>
            <ac:spMk id="14" creationId="{2DC5A94D-79ED-48F5-9DC5-96CBB507CEC8}"/>
          </ac:spMkLst>
        </pc:spChg>
        <pc:spChg chg="add del">
          <ac:chgData name="carlton dick" userId="c9acac45f990b186" providerId="LiveId" clId="{00C74ED8-528F-427D-B4F2-C525EDB0ED75}" dt="2020-06-08T18:55:34.523" v="898"/>
          <ac:spMkLst>
            <pc:docMk/>
            <pc:sldMk cId="2242589931" sldId="272"/>
            <ac:spMk id="16" creationId="{93A3D4BE-AF25-4F9A-9C29-1145CCE24A28}"/>
          </ac:spMkLst>
        </pc:spChg>
      </pc:sldChg>
      <pc:sldChg chg="addSp delSp modSp mod setBg delDesignElem">
        <pc:chgData name="carlton dick" userId="c9acac45f990b186" providerId="LiveId" clId="{00C74ED8-528F-427D-B4F2-C525EDB0ED75}" dt="2020-06-08T18:55:34.523" v="898"/>
        <pc:sldMkLst>
          <pc:docMk/>
          <pc:sldMk cId="3350134877" sldId="273"/>
        </pc:sldMkLst>
        <pc:spChg chg="mod">
          <ac:chgData name="carlton dick" userId="c9acac45f990b186" providerId="LiveId" clId="{00C74ED8-528F-427D-B4F2-C525EDB0ED75}" dt="2020-06-08T18:51:01.574" v="821" actId="26606"/>
          <ac:spMkLst>
            <pc:docMk/>
            <pc:sldMk cId="3350134877" sldId="273"/>
            <ac:spMk id="2" creationId="{00000000-0000-0000-0000-000000000000}"/>
          </ac:spMkLst>
        </pc:spChg>
        <pc:spChg chg="add del">
          <ac:chgData name="carlton dick" userId="c9acac45f990b186" providerId="LiveId" clId="{00C74ED8-528F-427D-B4F2-C525EDB0ED75}" dt="2020-06-08T18:51:01.574" v="821" actId="26606"/>
          <ac:spMkLst>
            <pc:docMk/>
            <pc:sldMk cId="3350134877" sldId="273"/>
            <ac:spMk id="3" creationId="{00000000-0000-0000-0000-000000000000}"/>
          </ac:spMkLst>
        </pc:spChg>
        <pc:spChg chg="add del">
          <ac:chgData name="carlton dick" userId="c9acac45f990b186" providerId="LiveId" clId="{00C74ED8-528F-427D-B4F2-C525EDB0ED75}" dt="2020-06-08T18:51:01.543" v="820" actId="26606"/>
          <ac:spMkLst>
            <pc:docMk/>
            <pc:sldMk cId="3350134877" sldId="273"/>
            <ac:spMk id="8" creationId="{C3896A03-3945-419A-B66B-4EE266EDD152}"/>
          </ac:spMkLst>
        </pc:spChg>
        <pc:spChg chg="add del">
          <ac:chgData name="carlton dick" userId="c9acac45f990b186" providerId="LiveId" clId="{00C74ED8-528F-427D-B4F2-C525EDB0ED75}" dt="2020-06-08T18:51:01.543" v="820" actId="26606"/>
          <ac:spMkLst>
            <pc:docMk/>
            <pc:sldMk cId="3350134877" sldId="273"/>
            <ac:spMk id="10" creationId="{B34F5AD2-EDBD-4BBD-A55C-EAFFD0C7097A}"/>
          </ac:spMkLst>
        </pc:spChg>
        <pc:spChg chg="add del">
          <ac:chgData name="carlton dick" userId="c9acac45f990b186" providerId="LiveId" clId="{00C74ED8-528F-427D-B4F2-C525EDB0ED75}" dt="2020-06-08T18:51:01.543" v="820" actId="26606"/>
          <ac:spMkLst>
            <pc:docMk/>
            <pc:sldMk cId="3350134877" sldId="273"/>
            <ac:spMk id="12" creationId="{6832F003-FCA6-4CFB-A2EA-308F3AA257D1}"/>
          </ac:spMkLst>
        </pc:spChg>
        <pc:spChg chg="add del">
          <ac:chgData name="carlton dick" userId="c9acac45f990b186" providerId="LiveId" clId="{00C74ED8-528F-427D-B4F2-C525EDB0ED75}" dt="2020-06-08T18:55:34.523" v="898"/>
          <ac:spMkLst>
            <pc:docMk/>
            <pc:sldMk cId="3350134877" sldId="273"/>
            <ac:spMk id="14" creationId="{CA0D5741-1590-4555-A7A7-DC9B4E2EE457}"/>
          </ac:spMkLst>
        </pc:spChg>
        <pc:spChg chg="add del">
          <ac:chgData name="carlton dick" userId="c9acac45f990b186" providerId="LiveId" clId="{00C74ED8-528F-427D-B4F2-C525EDB0ED75}" dt="2020-06-08T18:55:34.523" v="898"/>
          <ac:spMkLst>
            <pc:docMk/>
            <pc:sldMk cId="3350134877" sldId="273"/>
            <ac:spMk id="15" creationId="{26355CF0-422E-4E6A-95EA-261971F670F4}"/>
          </ac:spMkLst>
        </pc:spChg>
        <pc:spChg chg="add del">
          <ac:chgData name="carlton dick" userId="c9acac45f990b186" providerId="LiveId" clId="{00C74ED8-528F-427D-B4F2-C525EDB0ED75}" dt="2020-06-08T18:55:34.523" v="898"/>
          <ac:spMkLst>
            <pc:docMk/>
            <pc:sldMk cId="3350134877" sldId="273"/>
            <ac:spMk id="16" creationId="{3E9C0339-B0D3-40BA-96EF-3C1DB738AE2C}"/>
          </ac:spMkLst>
        </pc:spChg>
        <pc:spChg chg="add del">
          <ac:chgData name="carlton dick" userId="c9acac45f990b186" providerId="LiveId" clId="{00C74ED8-528F-427D-B4F2-C525EDB0ED75}" dt="2020-06-08T18:55:34.523" v="898"/>
          <ac:spMkLst>
            <pc:docMk/>
            <pc:sldMk cId="3350134877" sldId="273"/>
            <ac:spMk id="17" creationId="{8AA5B50B-519E-4763-9EFB-2C80373D1F75}"/>
          </ac:spMkLst>
        </pc:spChg>
        <pc:spChg chg="add del">
          <ac:chgData name="carlton dick" userId="c9acac45f990b186" providerId="LiveId" clId="{00C74ED8-528F-427D-B4F2-C525EDB0ED75}" dt="2020-06-08T18:55:34.523" v="898"/>
          <ac:spMkLst>
            <pc:docMk/>
            <pc:sldMk cId="3350134877" sldId="273"/>
            <ac:spMk id="18" creationId="{A4B9A42A-C5B8-4470-8743-670E34420507}"/>
          </ac:spMkLst>
        </pc:spChg>
        <pc:spChg chg="add del">
          <ac:chgData name="carlton dick" userId="c9acac45f990b186" providerId="LiveId" clId="{00C74ED8-528F-427D-B4F2-C525EDB0ED75}" dt="2020-06-08T18:55:34.523" v="898"/>
          <ac:spMkLst>
            <pc:docMk/>
            <pc:sldMk cId="3350134877" sldId="273"/>
            <ac:spMk id="19" creationId="{298FD7FF-CB14-4A07-B879-0731A18473E7}"/>
          </ac:spMkLst>
        </pc:spChg>
        <pc:spChg chg="add del">
          <ac:chgData name="carlton dick" userId="c9acac45f990b186" providerId="LiveId" clId="{00C74ED8-528F-427D-B4F2-C525EDB0ED75}" dt="2020-06-08T18:55:34.523" v="898"/>
          <ac:spMkLst>
            <pc:docMk/>
            <pc:sldMk cId="3350134877" sldId="273"/>
            <ac:spMk id="20" creationId="{EDB12AFC-55F8-4AE8-9351-0F38D0C5DDA4}"/>
          </ac:spMkLst>
        </pc:spChg>
        <pc:spChg chg="add del">
          <ac:chgData name="carlton dick" userId="c9acac45f990b186" providerId="LiveId" clId="{00C74ED8-528F-427D-B4F2-C525EDB0ED75}" dt="2020-06-08T18:55:34.523" v="898"/>
          <ac:spMkLst>
            <pc:docMk/>
            <pc:sldMk cId="3350134877" sldId="273"/>
            <ac:spMk id="22" creationId="{C58506DD-7B3D-4594-846B-F78590BE9FA3}"/>
          </ac:spMkLst>
        </pc:spChg>
      </pc:sldChg>
      <pc:sldChg chg="addSp delSp modSp mod setBg modAnim delDesignElem">
        <pc:chgData name="carlton dick" userId="c9acac45f990b186" providerId="LiveId" clId="{00C74ED8-528F-427D-B4F2-C525EDB0ED75}" dt="2020-06-08T18:55:34.523" v="898"/>
        <pc:sldMkLst>
          <pc:docMk/>
          <pc:sldMk cId="1145303427" sldId="274"/>
        </pc:sldMkLst>
        <pc:spChg chg="mod">
          <ac:chgData name="carlton dick" userId="c9acac45f990b186" providerId="LiveId" clId="{00C74ED8-528F-427D-B4F2-C525EDB0ED75}" dt="2020-06-08T18:51:07.543" v="822" actId="26606"/>
          <ac:spMkLst>
            <pc:docMk/>
            <pc:sldMk cId="1145303427" sldId="274"/>
            <ac:spMk id="2" creationId="{00000000-0000-0000-0000-000000000000}"/>
          </ac:spMkLst>
        </pc:spChg>
        <pc:spChg chg="del mod">
          <ac:chgData name="carlton dick" userId="c9acac45f990b186" providerId="LiveId" clId="{00C74ED8-528F-427D-B4F2-C525EDB0ED75}" dt="2020-06-08T18:51:07.543" v="822" actId="26606"/>
          <ac:spMkLst>
            <pc:docMk/>
            <pc:sldMk cId="1145303427" sldId="274"/>
            <ac:spMk id="3" creationId="{00000000-0000-0000-0000-000000000000}"/>
          </ac:spMkLst>
        </pc:spChg>
        <pc:spChg chg="add del">
          <ac:chgData name="carlton dick" userId="c9acac45f990b186" providerId="LiveId" clId="{00C74ED8-528F-427D-B4F2-C525EDB0ED75}" dt="2020-06-08T18:55:34.523" v="898"/>
          <ac:spMkLst>
            <pc:docMk/>
            <pc:sldMk cId="1145303427" sldId="274"/>
            <ac:spMk id="9" creationId="{BC68A55F-7B32-44D8-AEE5-1AF40532656C}"/>
          </ac:spMkLst>
        </pc:spChg>
        <pc:spChg chg="add del">
          <ac:chgData name="carlton dick" userId="c9acac45f990b186" providerId="LiveId" clId="{00C74ED8-528F-427D-B4F2-C525EDB0ED75}" dt="2020-06-08T18:55:34.523" v="898"/>
          <ac:spMkLst>
            <pc:docMk/>
            <pc:sldMk cId="1145303427" sldId="274"/>
            <ac:spMk id="11" creationId="{CD1AAA2C-FBBE-42AA-B869-31D524B7653F}"/>
          </ac:spMkLst>
        </pc:spChg>
        <pc:spChg chg="add del">
          <ac:chgData name="carlton dick" userId="c9acac45f990b186" providerId="LiveId" clId="{00C74ED8-528F-427D-B4F2-C525EDB0ED75}" dt="2020-06-08T18:55:34.523" v="898"/>
          <ac:spMkLst>
            <pc:docMk/>
            <pc:sldMk cId="1145303427" sldId="274"/>
            <ac:spMk id="13" creationId="{5F937BBF-9326-4230-AB1B-F1795E350559}"/>
          </ac:spMkLst>
        </pc:spChg>
        <pc:graphicFrameChg chg="add">
          <ac:chgData name="carlton dick" userId="c9acac45f990b186" providerId="LiveId" clId="{00C74ED8-528F-427D-B4F2-C525EDB0ED75}" dt="2020-06-08T18:51:07.543" v="822" actId="26606"/>
          <ac:graphicFrameMkLst>
            <pc:docMk/>
            <pc:sldMk cId="1145303427" sldId="274"/>
            <ac:graphicFrameMk id="5" creationId="{6C291916-530D-4AAA-9AFC-F14447E6AE13}"/>
          </ac:graphicFrameMkLst>
        </pc:graphicFrameChg>
      </pc:sldChg>
      <pc:sldChg chg="addSp delSp modSp mod setBg delDesignElem">
        <pc:chgData name="carlton dick" userId="c9acac45f990b186" providerId="LiveId" clId="{00C74ED8-528F-427D-B4F2-C525EDB0ED75}" dt="2020-06-08T18:55:34.523" v="898"/>
        <pc:sldMkLst>
          <pc:docMk/>
          <pc:sldMk cId="871530583" sldId="275"/>
        </pc:sldMkLst>
        <pc:spChg chg="mod">
          <ac:chgData name="carlton dick" userId="c9acac45f990b186" providerId="LiveId" clId="{00C74ED8-528F-427D-B4F2-C525EDB0ED75}" dt="2020-06-08T18:51:43.868" v="827" actId="26606"/>
          <ac:spMkLst>
            <pc:docMk/>
            <pc:sldMk cId="871530583" sldId="275"/>
            <ac:spMk id="2" creationId="{00000000-0000-0000-0000-000000000000}"/>
          </ac:spMkLst>
        </pc:spChg>
        <pc:spChg chg="mod">
          <ac:chgData name="carlton dick" userId="c9acac45f990b186" providerId="LiveId" clId="{00C74ED8-528F-427D-B4F2-C525EDB0ED75}" dt="2020-06-08T18:52:01.493" v="830" actId="255"/>
          <ac:spMkLst>
            <pc:docMk/>
            <pc:sldMk cId="871530583" sldId="275"/>
            <ac:spMk id="3" creationId="{00000000-0000-0000-0000-000000000000}"/>
          </ac:spMkLst>
        </pc:spChg>
        <pc:spChg chg="add del">
          <ac:chgData name="carlton dick" userId="c9acac45f990b186" providerId="LiveId" clId="{00C74ED8-528F-427D-B4F2-C525EDB0ED75}" dt="2020-06-08T18:51:43.852" v="826" actId="26606"/>
          <ac:spMkLst>
            <pc:docMk/>
            <pc:sldMk cId="871530583" sldId="275"/>
            <ac:spMk id="8" creationId="{CBB2B1F0-0DD6-4744-9A46-7A344FB48E40}"/>
          </ac:spMkLst>
        </pc:spChg>
        <pc:spChg chg="add del">
          <ac:chgData name="carlton dick" userId="c9acac45f990b186" providerId="LiveId" clId="{00C74ED8-528F-427D-B4F2-C525EDB0ED75}" dt="2020-06-08T18:51:43.852" v="826" actId="26606"/>
          <ac:spMkLst>
            <pc:docMk/>
            <pc:sldMk cId="871530583" sldId="275"/>
            <ac:spMk id="10" creationId="{52D502E5-F6B4-4D58-B4AE-FC466FF15EE8}"/>
          </ac:spMkLst>
        </pc:spChg>
        <pc:spChg chg="add del">
          <ac:chgData name="carlton dick" userId="c9acac45f990b186" providerId="LiveId" clId="{00C74ED8-528F-427D-B4F2-C525EDB0ED75}" dt="2020-06-08T18:51:43.852" v="826" actId="26606"/>
          <ac:spMkLst>
            <pc:docMk/>
            <pc:sldMk cId="871530583" sldId="275"/>
            <ac:spMk id="12" creationId="{9DECDBF4-02B6-4BB4-B65B-B8107AD6A9E8}"/>
          </ac:spMkLst>
        </pc:spChg>
        <pc:spChg chg="add del">
          <ac:chgData name="carlton dick" userId="c9acac45f990b186" providerId="LiveId" clId="{00C74ED8-528F-427D-B4F2-C525EDB0ED75}" dt="2020-06-08T18:55:34.523" v="898"/>
          <ac:spMkLst>
            <pc:docMk/>
            <pc:sldMk cId="871530583" sldId="275"/>
            <ac:spMk id="14" creationId="{6A1473A6-3F22-483E-8A30-80B9D2B14592}"/>
          </ac:spMkLst>
        </pc:spChg>
        <pc:grpChg chg="add del">
          <ac:chgData name="carlton dick" userId="c9acac45f990b186" providerId="LiveId" clId="{00C74ED8-528F-427D-B4F2-C525EDB0ED75}" dt="2020-06-08T18:55:34.523" v="898"/>
          <ac:grpSpMkLst>
            <pc:docMk/>
            <pc:sldMk cId="871530583" sldId="275"/>
            <ac:grpSpMk id="15" creationId="{AA1375E3-3E53-4D75-BAB7-E5929BFCB25F}"/>
          </ac:grpSpMkLst>
        </pc:grpChg>
      </pc:sldChg>
      <pc:sldChg chg="addSp delSp modSp mod setBg delDesignElem">
        <pc:chgData name="carlton dick" userId="c9acac45f990b186" providerId="LiveId" clId="{00C74ED8-528F-427D-B4F2-C525EDB0ED75}" dt="2020-06-08T18:55:34.523" v="898"/>
        <pc:sldMkLst>
          <pc:docMk/>
          <pc:sldMk cId="2630312007" sldId="276"/>
        </pc:sldMkLst>
        <pc:spChg chg="mod">
          <ac:chgData name="carlton dick" userId="c9acac45f990b186" providerId="LiveId" clId="{00C74ED8-528F-427D-B4F2-C525EDB0ED75}" dt="2020-06-08T18:52:09.759" v="831" actId="26606"/>
          <ac:spMkLst>
            <pc:docMk/>
            <pc:sldMk cId="2630312007" sldId="276"/>
            <ac:spMk id="2" creationId="{00000000-0000-0000-0000-000000000000}"/>
          </ac:spMkLst>
        </pc:spChg>
        <pc:spChg chg="mod">
          <ac:chgData name="carlton dick" userId="c9acac45f990b186" providerId="LiveId" clId="{00C74ED8-528F-427D-B4F2-C525EDB0ED75}" dt="2020-06-08T18:52:09.759" v="831" actId="26606"/>
          <ac:spMkLst>
            <pc:docMk/>
            <pc:sldMk cId="2630312007" sldId="276"/>
            <ac:spMk id="3" creationId="{00000000-0000-0000-0000-000000000000}"/>
          </ac:spMkLst>
        </pc:spChg>
        <pc:spChg chg="add del">
          <ac:chgData name="carlton dick" userId="c9acac45f990b186" providerId="LiveId" clId="{00C74ED8-528F-427D-B4F2-C525EDB0ED75}" dt="2020-06-08T18:55:34.523" v="898"/>
          <ac:spMkLst>
            <pc:docMk/>
            <pc:sldMk cId="2630312007" sldId="276"/>
            <ac:spMk id="8" creationId="{907EF6B7-1338-4443-8C46-6A318D952DFD}"/>
          </ac:spMkLst>
        </pc:spChg>
        <pc:spChg chg="add del">
          <ac:chgData name="carlton dick" userId="c9acac45f990b186" providerId="LiveId" clId="{00C74ED8-528F-427D-B4F2-C525EDB0ED75}" dt="2020-06-08T18:55:34.523" v="898"/>
          <ac:spMkLst>
            <pc:docMk/>
            <pc:sldMk cId="2630312007" sldId="276"/>
            <ac:spMk id="10" creationId="{DAAE4CDD-124C-4DCF-9584-B6033B545DD5}"/>
          </ac:spMkLst>
        </pc:spChg>
        <pc:spChg chg="add del">
          <ac:chgData name="carlton dick" userId="c9acac45f990b186" providerId="LiveId" clId="{00C74ED8-528F-427D-B4F2-C525EDB0ED75}" dt="2020-06-08T18:55:34.523" v="898"/>
          <ac:spMkLst>
            <pc:docMk/>
            <pc:sldMk cId="2630312007" sldId="276"/>
            <ac:spMk id="12" creationId="{081E4A58-353D-44AE-B2FC-2A74E2E400F7}"/>
          </ac:spMkLst>
        </pc:spChg>
      </pc:sldChg>
      <pc:sldChg chg="addSp delSp modSp mod setBg delDesignElem">
        <pc:chgData name="carlton dick" userId="c9acac45f990b186" providerId="LiveId" clId="{00C74ED8-528F-427D-B4F2-C525EDB0ED75}" dt="2020-06-08T18:55:34.523" v="898"/>
        <pc:sldMkLst>
          <pc:docMk/>
          <pc:sldMk cId="1714802693" sldId="277"/>
        </pc:sldMkLst>
        <pc:spChg chg="mod">
          <ac:chgData name="carlton dick" userId="c9acac45f990b186" providerId="LiveId" clId="{00C74ED8-528F-427D-B4F2-C525EDB0ED75}" dt="2020-06-08T18:52:15.743" v="832" actId="26606"/>
          <ac:spMkLst>
            <pc:docMk/>
            <pc:sldMk cId="1714802693" sldId="277"/>
            <ac:spMk id="2" creationId="{00000000-0000-0000-0000-000000000000}"/>
          </ac:spMkLst>
        </pc:spChg>
        <pc:spChg chg="del">
          <ac:chgData name="carlton dick" userId="c9acac45f990b186" providerId="LiveId" clId="{00C74ED8-528F-427D-B4F2-C525EDB0ED75}" dt="2020-06-08T18:52:15.743" v="832" actId="26606"/>
          <ac:spMkLst>
            <pc:docMk/>
            <pc:sldMk cId="1714802693" sldId="277"/>
            <ac:spMk id="3" creationId="{00000000-0000-0000-0000-000000000000}"/>
          </ac:spMkLst>
        </pc:spChg>
        <pc:spChg chg="add del">
          <ac:chgData name="carlton dick" userId="c9acac45f990b186" providerId="LiveId" clId="{00C74ED8-528F-427D-B4F2-C525EDB0ED75}" dt="2020-06-08T18:55:34.523" v="898"/>
          <ac:spMkLst>
            <pc:docMk/>
            <pc:sldMk cId="1714802693" sldId="277"/>
            <ac:spMk id="8" creationId="{B26EE4FD-480F-42A5-9FEB-DA630457CFB7}"/>
          </ac:spMkLst>
        </pc:spChg>
        <pc:spChg chg="add del">
          <ac:chgData name="carlton dick" userId="c9acac45f990b186" providerId="LiveId" clId="{00C74ED8-528F-427D-B4F2-C525EDB0ED75}" dt="2020-06-08T18:55:34.523" v="898"/>
          <ac:spMkLst>
            <pc:docMk/>
            <pc:sldMk cId="1714802693" sldId="277"/>
            <ac:spMk id="10" creationId="{A187062F-BE14-42FC-B06A-607DB23849C3}"/>
          </ac:spMkLst>
        </pc:spChg>
        <pc:spChg chg="add del">
          <ac:chgData name="carlton dick" userId="c9acac45f990b186" providerId="LiveId" clId="{00C74ED8-528F-427D-B4F2-C525EDB0ED75}" dt="2020-06-08T18:55:34.523" v="898"/>
          <ac:spMkLst>
            <pc:docMk/>
            <pc:sldMk cId="1714802693" sldId="277"/>
            <ac:spMk id="12" creationId="{731FE21B-2A45-4BF5-8B03-E12341988774}"/>
          </ac:spMkLst>
        </pc:spChg>
        <pc:spChg chg="add del">
          <ac:chgData name="carlton dick" userId="c9acac45f990b186" providerId="LiveId" clId="{00C74ED8-528F-427D-B4F2-C525EDB0ED75}" dt="2020-06-08T18:55:34.523" v="898"/>
          <ac:spMkLst>
            <pc:docMk/>
            <pc:sldMk cId="1714802693" sldId="277"/>
            <ac:spMk id="14" creationId="{2DC5A94D-79ED-48F5-9DC5-96CBB507CEC8}"/>
          </ac:spMkLst>
        </pc:spChg>
        <pc:spChg chg="add del">
          <ac:chgData name="carlton dick" userId="c9acac45f990b186" providerId="LiveId" clId="{00C74ED8-528F-427D-B4F2-C525EDB0ED75}" dt="2020-06-08T18:55:34.523" v="898"/>
          <ac:spMkLst>
            <pc:docMk/>
            <pc:sldMk cId="1714802693" sldId="277"/>
            <ac:spMk id="16" creationId="{93A3D4BE-AF25-4F9A-9C29-1145CCE24A28}"/>
          </ac:spMkLst>
        </pc:spChg>
      </pc:sldChg>
      <pc:sldChg chg="addSp delSp modSp mod setBg delDesignElem">
        <pc:chgData name="carlton dick" userId="c9acac45f990b186" providerId="LiveId" clId="{00C74ED8-528F-427D-B4F2-C525EDB0ED75}" dt="2020-06-08T18:55:34.523" v="898"/>
        <pc:sldMkLst>
          <pc:docMk/>
          <pc:sldMk cId="1204291228" sldId="278"/>
        </pc:sldMkLst>
        <pc:spChg chg="mod">
          <ac:chgData name="carlton dick" userId="c9acac45f990b186" providerId="LiveId" clId="{00C74ED8-528F-427D-B4F2-C525EDB0ED75}" dt="2020-06-08T18:52:25.305" v="835" actId="26606"/>
          <ac:spMkLst>
            <pc:docMk/>
            <pc:sldMk cId="1204291228" sldId="278"/>
            <ac:spMk id="2" creationId="{00000000-0000-0000-0000-000000000000}"/>
          </ac:spMkLst>
        </pc:spChg>
        <pc:spChg chg="mod">
          <ac:chgData name="carlton dick" userId="c9acac45f990b186" providerId="LiveId" clId="{00C74ED8-528F-427D-B4F2-C525EDB0ED75}" dt="2020-06-08T18:52:25.305" v="835" actId="26606"/>
          <ac:spMkLst>
            <pc:docMk/>
            <pc:sldMk cId="1204291228" sldId="278"/>
            <ac:spMk id="3" creationId="{00000000-0000-0000-0000-000000000000}"/>
          </ac:spMkLst>
        </pc:spChg>
        <pc:spChg chg="add del">
          <ac:chgData name="carlton dick" userId="c9acac45f990b186" providerId="LiveId" clId="{00C74ED8-528F-427D-B4F2-C525EDB0ED75}" dt="2020-06-08T18:52:25.274" v="834" actId="26606"/>
          <ac:spMkLst>
            <pc:docMk/>
            <pc:sldMk cId="1204291228" sldId="278"/>
            <ac:spMk id="8" creationId="{907EF6B7-1338-4443-8C46-6A318D952DFD}"/>
          </ac:spMkLst>
        </pc:spChg>
        <pc:spChg chg="add del">
          <ac:chgData name="carlton dick" userId="c9acac45f990b186" providerId="LiveId" clId="{00C74ED8-528F-427D-B4F2-C525EDB0ED75}" dt="2020-06-08T18:52:25.274" v="834" actId="26606"/>
          <ac:spMkLst>
            <pc:docMk/>
            <pc:sldMk cId="1204291228" sldId="278"/>
            <ac:spMk id="10" creationId="{DAAE4CDD-124C-4DCF-9584-B6033B545DD5}"/>
          </ac:spMkLst>
        </pc:spChg>
        <pc:spChg chg="add del">
          <ac:chgData name="carlton dick" userId="c9acac45f990b186" providerId="LiveId" clId="{00C74ED8-528F-427D-B4F2-C525EDB0ED75}" dt="2020-06-08T18:52:25.274" v="834" actId="26606"/>
          <ac:spMkLst>
            <pc:docMk/>
            <pc:sldMk cId="1204291228" sldId="278"/>
            <ac:spMk id="12" creationId="{081E4A58-353D-44AE-B2FC-2A74E2E400F7}"/>
          </ac:spMkLst>
        </pc:spChg>
        <pc:spChg chg="add del">
          <ac:chgData name="carlton dick" userId="c9acac45f990b186" providerId="LiveId" clId="{00C74ED8-528F-427D-B4F2-C525EDB0ED75}" dt="2020-06-08T18:55:34.523" v="898"/>
          <ac:spMkLst>
            <pc:docMk/>
            <pc:sldMk cId="1204291228" sldId="278"/>
            <ac:spMk id="14" creationId="{472E3A19-F5D5-48FC-BB9C-48C2F68F598B}"/>
          </ac:spMkLst>
        </pc:spChg>
        <pc:spChg chg="add del">
          <ac:chgData name="carlton dick" userId="c9acac45f990b186" providerId="LiveId" clId="{00C74ED8-528F-427D-B4F2-C525EDB0ED75}" dt="2020-06-08T18:55:34.523" v="898"/>
          <ac:spMkLst>
            <pc:docMk/>
            <pc:sldMk cId="1204291228" sldId="278"/>
            <ac:spMk id="15" creationId="{827B839B-9ADE-406B-8590-F1CAEDED45A1}"/>
          </ac:spMkLst>
        </pc:spChg>
        <pc:spChg chg="add del">
          <ac:chgData name="carlton dick" userId="c9acac45f990b186" providerId="LiveId" clId="{00C74ED8-528F-427D-B4F2-C525EDB0ED75}" dt="2020-06-08T18:55:34.523" v="898"/>
          <ac:spMkLst>
            <pc:docMk/>
            <pc:sldMk cId="1204291228" sldId="278"/>
            <ac:spMk id="16" creationId="{7A62E32F-BB65-43A8-8EB5-92346890E549}"/>
          </ac:spMkLst>
        </pc:spChg>
        <pc:spChg chg="add del">
          <ac:chgData name="carlton dick" userId="c9acac45f990b186" providerId="LiveId" clId="{00C74ED8-528F-427D-B4F2-C525EDB0ED75}" dt="2020-06-08T18:55:34.523" v="898"/>
          <ac:spMkLst>
            <pc:docMk/>
            <pc:sldMk cId="1204291228" sldId="278"/>
            <ac:spMk id="17" creationId="{CFE45BF0-46DB-408C-B5F7-7B11716805D4}"/>
          </ac:spMkLst>
        </pc:spChg>
        <pc:spChg chg="add del">
          <ac:chgData name="carlton dick" userId="c9acac45f990b186" providerId="LiveId" clId="{00C74ED8-528F-427D-B4F2-C525EDB0ED75}" dt="2020-06-08T18:55:34.523" v="898"/>
          <ac:spMkLst>
            <pc:docMk/>
            <pc:sldMk cId="1204291228" sldId="278"/>
            <ac:spMk id="18" creationId="{14E91B64-9FCC-451E-AFB4-A827D6329367}"/>
          </ac:spMkLst>
        </pc:spChg>
        <pc:spChg chg="add del">
          <ac:chgData name="carlton dick" userId="c9acac45f990b186" providerId="LiveId" clId="{00C74ED8-528F-427D-B4F2-C525EDB0ED75}" dt="2020-06-08T18:55:34.523" v="898"/>
          <ac:spMkLst>
            <pc:docMk/>
            <pc:sldMk cId="1204291228" sldId="278"/>
            <ac:spMk id="19" creationId="{2AEBC8F2-97B1-41B4-93F1-2D289E197FBA}"/>
          </ac:spMkLst>
        </pc:spChg>
      </pc:sldChg>
      <pc:sldChg chg="addSp delSp modSp mod setBg delDesignElem">
        <pc:chgData name="carlton dick" userId="c9acac45f990b186" providerId="LiveId" clId="{00C74ED8-528F-427D-B4F2-C525EDB0ED75}" dt="2020-06-08T18:55:34.523" v="898"/>
        <pc:sldMkLst>
          <pc:docMk/>
          <pc:sldMk cId="2349484770" sldId="279"/>
        </pc:sldMkLst>
        <pc:spChg chg="mod">
          <ac:chgData name="carlton dick" userId="c9acac45f990b186" providerId="LiveId" clId="{00C74ED8-528F-427D-B4F2-C525EDB0ED75}" dt="2020-06-08T18:52:55.837" v="836" actId="26606"/>
          <ac:spMkLst>
            <pc:docMk/>
            <pc:sldMk cId="2349484770" sldId="279"/>
            <ac:spMk id="2" creationId="{00000000-0000-0000-0000-000000000000}"/>
          </ac:spMkLst>
        </pc:spChg>
        <pc:spChg chg="mod">
          <ac:chgData name="carlton dick" userId="c9acac45f990b186" providerId="LiveId" clId="{00C74ED8-528F-427D-B4F2-C525EDB0ED75}" dt="2020-06-08T18:53:03.962" v="837" actId="255"/>
          <ac:spMkLst>
            <pc:docMk/>
            <pc:sldMk cId="2349484770" sldId="279"/>
            <ac:spMk id="3" creationId="{00000000-0000-0000-0000-000000000000}"/>
          </ac:spMkLst>
        </pc:spChg>
        <pc:spChg chg="add del">
          <ac:chgData name="carlton dick" userId="c9acac45f990b186" providerId="LiveId" clId="{00C74ED8-528F-427D-B4F2-C525EDB0ED75}" dt="2020-06-08T18:55:34.523" v="898"/>
          <ac:spMkLst>
            <pc:docMk/>
            <pc:sldMk cId="2349484770" sldId="279"/>
            <ac:spMk id="8" creationId="{76EFD3D9-44F0-4267-BCC1-1613E79D8274}"/>
          </ac:spMkLst>
        </pc:spChg>
        <pc:spChg chg="add del">
          <ac:chgData name="carlton dick" userId="c9acac45f990b186" providerId="LiveId" clId="{00C74ED8-528F-427D-B4F2-C525EDB0ED75}" dt="2020-06-08T18:55:34.523" v="898"/>
          <ac:spMkLst>
            <pc:docMk/>
            <pc:sldMk cId="2349484770" sldId="279"/>
            <ac:spMk id="10" creationId="{A779A851-95D6-41AF-937A-B0E4B7F6FA8D}"/>
          </ac:spMkLst>
        </pc:spChg>
        <pc:spChg chg="add del">
          <ac:chgData name="carlton dick" userId="c9acac45f990b186" providerId="LiveId" clId="{00C74ED8-528F-427D-B4F2-C525EDB0ED75}" dt="2020-06-08T18:55:34.523" v="898"/>
          <ac:spMkLst>
            <pc:docMk/>
            <pc:sldMk cId="2349484770" sldId="279"/>
            <ac:spMk id="12" creationId="{953FB2E7-B6CB-429C-81EB-D9516D6D5C8D}"/>
          </ac:spMkLst>
        </pc:spChg>
        <pc:spChg chg="add del">
          <ac:chgData name="carlton dick" userId="c9acac45f990b186" providerId="LiveId" clId="{00C74ED8-528F-427D-B4F2-C525EDB0ED75}" dt="2020-06-08T18:55:34.523" v="898"/>
          <ac:spMkLst>
            <pc:docMk/>
            <pc:sldMk cId="2349484770" sldId="279"/>
            <ac:spMk id="14" creationId="{2EC40DB1-B719-4A13-9A4D-0966B4B27866}"/>
          </ac:spMkLst>
        </pc:spChg>
        <pc:spChg chg="add del">
          <ac:chgData name="carlton dick" userId="c9acac45f990b186" providerId="LiveId" clId="{00C74ED8-528F-427D-B4F2-C525EDB0ED75}" dt="2020-06-08T18:55:34.523" v="898"/>
          <ac:spMkLst>
            <pc:docMk/>
            <pc:sldMk cId="2349484770" sldId="279"/>
            <ac:spMk id="16" creationId="{82211336-CFF3-412D-868A-6679C1004C45}"/>
          </ac:spMkLst>
        </pc:spChg>
      </pc:sldChg>
      <pc:sldChg chg="addSp delSp modSp mod setBg delDesignElem">
        <pc:chgData name="carlton dick" userId="c9acac45f990b186" providerId="LiveId" clId="{00C74ED8-528F-427D-B4F2-C525EDB0ED75}" dt="2020-06-08T18:55:34.523" v="898"/>
        <pc:sldMkLst>
          <pc:docMk/>
          <pc:sldMk cId="1195236261" sldId="280"/>
        </pc:sldMkLst>
        <pc:spChg chg="mod">
          <ac:chgData name="carlton dick" userId="c9acac45f990b186" providerId="LiveId" clId="{00C74ED8-528F-427D-B4F2-C525EDB0ED75}" dt="2020-06-08T18:53:20.189" v="838" actId="26606"/>
          <ac:spMkLst>
            <pc:docMk/>
            <pc:sldMk cId="1195236261" sldId="280"/>
            <ac:spMk id="2" creationId="{00000000-0000-0000-0000-000000000000}"/>
          </ac:spMkLst>
        </pc:spChg>
        <pc:spChg chg="mod">
          <ac:chgData name="carlton dick" userId="c9acac45f990b186" providerId="LiveId" clId="{00C74ED8-528F-427D-B4F2-C525EDB0ED75}" dt="2020-06-08T18:53:20.189" v="838" actId="26606"/>
          <ac:spMkLst>
            <pc:docMk/>
            <pc:sldMk cId="1195236261" sldId="280"/>
            <ac:spMk id="3" creationId="{00000000-0000-0000-0000-000000000000}"/>
          </ac:spMkLst>
        </pc:spChg>
        <pc:spChg chg="add del">
          <ac:chgData name="carlton dick" userId="c9acac45f990b186" providerId="LiveId" clId="{00C74ED8-528F-427D-B4F2-C525EDB0ED75}" dt="2020-06-08T18:55:34.523" v="898"/>
          <ac:spMkLst>
            <pc:docMk/>
            <pc:sldMk cId="1195236261" sldId="280"/>
            <ac:spMk id="8" creationId="{C2F4CBFA-B385-4B16-B63B-29D40EBF7357}"/>
          </ac:spMkLst>
        </pc:spChg>
        <pc:grpChg chg="add del">
          <ac:chgData name="carlton dick" userId="c9acac45f990b186" providerId="LiveId" clId="{00C74ED8-528F-427D-B4F2-C525EDB0ED75}" dt="2020-06-08T18:55:34.523" v="898"/>
          <ac:grpSpMkLst>
            <pc:docMk/>
            <pc:sldMk cId="1195236261" sldId="280"/>
            <ac:grpSpMk id="10" creationId="{F698CE04-5039-4B4D-B676-5DDF9467EA20}"/>
          </ac:grpSpMkLst>
        </pc:grpChg>
      </pc:sldChg>
      <pc:sldChg chg="addSp delSp modSp mod setBg delDesignElem">
        <pc:chgData name="carlton dick" userId="c9acac45f990b186" providerId="LiveId" clId="{00C74ED8-528F-427D-B4F2-C525EDB0ED75}" dt="2020-06-08T18:55:34.523" v="898"/>
        <pc:sldMkLst>
          <pc:docMk/>
          <pc:sldMk cId="4012776850" sldId="281"/>
        </pc:sldMkLst>
        <pc:spChg chg="mod">
          <ac:chgData name="carlton dick" userId="c9acac45f990b186" providerId="LiveId" clId="{00C74ED8-528F-427D-B4F2-C525EDB0ED75}" dt="2020-06-08T18:53:30.440" v="839" actId="26606"/>
          <ac:spMkLst>
            <pc:docMk/>
            <pc:sldMk cId="4012776850" sldId="281"/>
            <ac:spMk id="2" creationId="{00000000-0000-0000-0000-000000000000}"/>
          </ac:spMkLst>
        </pc:spChg>
        <pc:spChg chg="del">
          <ac:chgData name="carlton dick" userId="c9acac45f990b186" providerId="LiveId" clId="{00C74ED8-528F-427D-B4F2-C525EDB0ED75}" dt="2020-06-08T18:53:30.440" v="839" actId="26606"/>
          <ac:spMkLst>
            <pc:docMk/>
            <pc:sldMk cId="4012776850" sldId="281"/>
            <ac:spMk id="3" creationId="{00000000-0000-0000-0000-000000000000}"/>
          </ac:spMkLst>
        </pc:spChg>
        <pc:spChg chg="add del">
          <ac:chgData name="carlton dick" userId="c9acac45f990b186" providerId="LiveId" clId="{00C74ED8-528F-427D-B4F2-C525EDB0ED75}" dt="2020-06-08T18:55:34.523" v="898"/>
          <ac:spMkLst>
            <pc:docMk/>
            <pc:sldMk cId="4012776850" sldId="281"/>
            <ac:spMk id="8" creationId="{B34F5AD2-EDBD-4BBD-A55C-EAFFD0C7097A}"/>
          </ac:spMkLst>
        </pc:spChg>
        <pc:spChg chg="add del">
          <ac:chgData name="carlton dick" userId="c9acac45f990b186" providerId="LiveId" clId="{00C74ED8-528F-427D-B4F2-C525EDB0ED75}" dt="2020-06-08T18:55:34.523" v="898"/>
          <ac:spMkLst>
            <pc:docMk/>
            <pc:sldMk cId="4012776850" sldId="281"/>
            <ac:spMk id="10" creationId="{C3896A03-3945-419A-B66B-4EE266EDD152}"/>
          </ac:spMkLst>
        </pc:spChg>
        <pc:spChg chg="add del">
          <ac:chgData name="carlton dick" userId="c9acac45f990b186" providerId="LiveId" clId="{00C74ED8-528F-427D-B4F2-C525EDB0ED75}" dt="2020-06-08T18:55:34.523" v="898"/>
          <ac:spMkLst>
            <pc:docMk/>
            <pc:sldMk cId="4012776850" sldId="281"/>
            <ac:spMk id="12" creationId="{6832F003-FCA6-4CFB-A2EA-308F3AA257D1}"/>
          </ac:spMkLst>
        </pc:spChg>
      </pc:sldChg>
      <pc:sldChg chg="addSp delSp modSp mod setBg delDesignElem">
        <pc:chgData name="carlton dick" userId="c9acac45f990b186" providerId="LiveId" clId="{00C74ED8-528F-427D-B4F2-C525EDB0ED75}" dt="2020-06-08T18:55:34.523" v="898"/>
        <pc:sldMkLst>
          <pc:docMk/>
          <pc:sldMk cId="3700383303" sldId="282"/>
        </pc:sldMkLst>
        <pc:spChg chg="mod">
          <ac:chgData name="carlton dick" userId="c9acac45f990b186" providerId="LiveId" clId="{00C74ED8-528F-427D-B4F2-C525EDB0ED75}" dt="2020-06-08T18:53:39.721" v="842" actId="26606"/>
          <ac:spMkLst>
            <pc:docMk/>
            <pc:sldMk cId="3700383303" sldId="282"/>
            <ac:spMk id="2" creationId="{00000000-0000-0000-0000-000000000000}"/>
          </ac:spMkLst>
        </pc:spChg>
        <pc:spChg chg="add del mod">
          <ac:chgData name="carlton dick" userId="c9acac45f990b186" providerId="LiveId" clId="{00C74ED8-528F-427D-B4F2-C525EDB0ED75}" dt="2020-06-08T18:53:39.721" v="842" actId="26606"/>
          <ac:spMkLst>
            <pc:docMk/>
            <pc:sldMk cId="3700383303" sldId="282"/>
            <ac:spMk id="3" creationId="{00000000-0000-0000-0000-000000000000}"/>
          </ac:spMkLst>
        </pc:spChg>
        <pc:spChg chg="add del">
          <ac:chgData name="carlton dick" userId="c9acac45f990b186" providerId="LiveId" clId="{00C74ED8-528F-427D-B4F2-C525EDB0ED75}" dt="2020-06-08T18:53:39.674" v="841" actId="26606"/>
          <ac:spMkLst>
            <pc:docMk/>
            <pc:sldMk cId="3700383303" sldId="282"/>
            <ac:spMk id="9" creationId="{2B566528-1B12-4246-9431-5C2D7D081168}"/>
          </ac:spMkLst>
        </pc:spChg>
        <pc:spChg chg="add del">
          <ac:chgData name="carlton dick" userId="c9acac45f990b186" providerId="LiveId" clId="{00C74ED8-528F-427D-B4F2-C525EDB0ED75}" dt="2020-06-08T18:53:39.674" v="841" actId="26606"/>
          <ac:spMkLst>
            <pc:docMk/>
            <pc:sldMk cId="3700383303" sldId="282"/>
            <ac:spMk id="11" creationId="{2E80C965-DB6D-4F81-9E9E-B027384D0BD6}"/>
          </ac:spMkLst>
        </pc:spChg>
        <pc:spChg chg="add del">
          <ac:chgData name="carlton dick" userId="c9acac45f990b186" providerId="LiveId" clId="{00C74ED8-528F-427D-B4F2-C525EDB0ED75}" dt="2020-06-08T18:53:39.674" v="841" actId="26606"/>
          <ac:spMkLst>
            <pc:docMk/>
            <pc:sldMk cId="3700383303" sldId="282"/>
            <ac:spMk id="13" creationId="{A580F890-B085-4E95-96AA-55AEBEC5CE6E}"/>
          </ac:spMkLst>
        </pc:spChg>
        <pc:spChg chg="add del">
          <ac:chgData name="carlton dick" userId="c9acac45f990b186" providerId="LiveId" clId="{00C74ED8-528F-427D-B4F2-C525EDB0ED75}" dt="2020-06-08T18:53:39.674" v="841" actId="26606"/>
          <ac:spMkLst>
            <pc:docMk/>
            <pc:sldMk cId="3700383303" sldId="282"/>
            <ac:spMk id="15" creationId="{D3F51FEB-38FB-4F6C-9F7B-2F2AFAB65463}"/>
          </ac:spMkLst>
        </pc:spChg>
        <pc:spChg chg="add del">
          <ac:chgData name="carlton dick" userId="c9acac45f990b186" providerId="LiveId" clId="{00C74ED8-528F-427D-B4F2-C525EDB0ED75}" dt="2020-06-08T18:53:39.674" v="841" actId="26606"/>
          <ac:spMkLst>
            <pc:docMk/>
            <pc:sldMk cId="3700383303" sldId="282"/>
            <ac:spMk id="17" creationId="{1E547BA6-BAE0-43BB-A7CA-60F69CE252F0}"/>
          </ac:spMkLst>
        </pc:spChg>
        <pc:spChg chg="add del">
          <ac:chgData name="carlton dick" userId="c9acac45f990b186" providerId="LiveId" clId="{00C74ED8-528F-427D-B4F2-C525EDB0ED75}" dt="2020-06-08T18:55:34.523" v="898"/>
          <ac:spMkLst>
            <pc:docMk/>
            <pc:sldMk cId="3700383303" sldId="282"/>
            <ac:spMk id="19" creationId="{42285737-90EE-47DC-AC80-8AE156B11969}"/>
          </ac:spMkLst>
        </pc:spChg>
        <pc:grpChg chg="add del">
          <ac:chgData name="carlton dick" userId="c9acac45f990b186" providerId="LiveId" clId="{00C74ED8-528F-427D-B4F2-C525EDB0ED75}" dt="2020-06-08T18:55:34.523" v="898"/>
          <ac:grpSpMkLst>
            <pc:docMk/>
            <pc:sldMk cId="3700383303" sldId="282"/>
            <ac:grpSpMk id="20" creationId="{B57BDC17-F1B3-455F-BBF1-680AA1F25C06}"/>
          </ac:grpSpMkLst>
        </pc:grpChg>
        <pc:graphicFrameChg chg="add del">
          <ac:chgData name="carlton dick" userId="c9acac45f990b186" providerId="LiveId" clId="{00C74ED8-528F-427D-B4F2-C525EDB0ED75}" dt="2020-06-08T18:53:39.674" v="841" actId="26606"/>
          <ac:graphicFrameMkLst>
            <pc:docMk/>
            <pc:sldMk cId="3700383303" sldId="282"/>
            <ac:graphicFrameMk id="5" creationId="{8A315AC5-02FA-4837-A020-BAEB7E9925E9}"/>
          </ac:graphicFrameMkLst>
        </pc:graphicFrameChg>
        <pc:graphicFrameChg chg="add">
          <ac:chgData name="carlton dick" userId="c9acac45f990b186" providerId="LiveId" clId="{00C74ED8-528F-427D-B4F2-C525EDB0ED75}" dt="2020-06-08T18:53:39.721" v="842" actId="26606"/>
          <ac:graphicFrameMkLst>
            <pc:docMk/>
            <pc:sldMk cId="3700383303" sldId="282"/>
            <ac:graphicFrameMk id="24" creationId="{ACE1EFA7-E1F4-4FA3-94E8-36B5EBA022E6}"/>
          </ac:graphicFrameMkLst>
        </pc:graphicFrameChg>
      </pc:sldChg>
      <pc:sldChg chg="addSp delSp modSp mod setBg delDesignElem">
        <pc:chgData name="carlton dick" userId="c9acac45f990b186" providerId="LiveId" clId="{00C74ED8-528F-427D-B4F2-C525EDB0ED75}" dt="2020-06-08T18:55:34.523" v="898"/>
        <pc:sldMkLst>
          <pc:docMk/>
          <pc:sldMk cId="2151894823" sldId="283"/>
        </pc:sldMkLst>
        <pc:spChg chg="mod">
          <ac:chgData name="carlton dick" userId="c9acac45f990b186" providerId="LiveId" clId="{00C74ED8-528F-427D-B4F2-C525EDB0ED75}" dt="2020-06-08T18:53:51.236" v="843" actId="26606"/>
          <ac:spMkLst>
            <pc:docMk/>
            <pc:sldMk cId="2151894823" sldId="283"/>
            <ac:spMk id="2" creationId="{00000000-0000-0000-0000-000000000000}"/>
          </ac:spMkLst>
        </pc:spChg>
        <pc:spChg chg="mod">
          <ac:chgData name="carlton dick" userId="c9acac45f990b186" providerId="LiveId" clId="{00C74ED8-528F-427D-B4F2-C525EDB0ED75}" dt="2020-06-08T18:53:51.236" v="843" actId="26606"/>
          <ac:spMkLst>
            <pc:docMk/>
            <pc:sldMk cId="2151894823" sldId="283"/>
            <ac:spMk id="3" creationId="{00000000-0000-0000-0000-000000000000}"/>
          </ac:spMkLst>
        </pc:spChg>
        <pc:spChg chg="add del">
          <ac:chgData name="carlton dick" userId="c9acac45f990b186" providerId="LiveId" clId="{00C74ED8-528F-427D-B4F2-C525EDB0ED75}" dt="2020-06-08T18:55:34.523" v="898"/>
          <ac:spMkLst>
            <pc:docMk/>
            <pc:sldMk cId="2151894823" sldId="283"/>
            <ac:spMk id="8" creationId="{76EFD3D9-44F0-4267-BCC1-1613E79D8274}"/>
          </ac:spMkLst>
        </pc:spChg>
        <pc:spChg chg="add del">
          <ac:chgData name="carlton dick" userId="c9acac45f990b186" providerId="LiveId" clId="{00C74ED8-528F-427D-B4F2-C525EDB0ED75}" dt="2020-06-08T18:55:34.523" v="898"/>
          <ac:spMkLst>
            <pc:docMk/>
            <pc:sldMk cId="2151894823" sldId="283"/>
            <ac:spMk id="10" creationId="{A779A851-95D6-41AF-937A-B0E4B7F6FA8D}"/>
          </ac:spMkLst>
        </pc:spChg>
        <pc:spChg chg="add del">
          <ac:chgData name="carlton dick" userId="c9acac45f990b186" providerId="LiveId" clId="{00C74ED8-528F-427D-B4F2-C525EDB0ED75}" dt="2020-06-08T18:55:34.523" v="898"/>
          <ac:spMkLst>
            <pc:docMk/>
            <pc:sldMk cId="2151894823" sldId="283"/>
            <ac:spMk id="12" creationId="{953FB2E7-B6CB-429C-81EB-D9516D6D5C8D}"/>
          </ac:spMkLst>
        </pc:spChg>
        <pc:spChg chg="add del">
          <ac:chgData name="carlton dick" userId="c9acac45f990b186" providerId="LiveId" clId="{00C74ED8-528F-427D-B4F2-C525EDB0ED75}" dt="2020-06-08T18:55:34.523" v="898"/>
          <ac:spMkLst>
            <pc:docMk/>
            <pc:sldMk cId="2151894823" sldId="283"/>
            <ac:spMk id="14" creationId="{2EC40DB1-B719-4A13-9A4D-0966B4B27866}"/>
          </ac:spMkLst>
        </pc:spChg>
        <pc:spChg chg="add del">
          <ac:chgData name="carlton dick" userId="c9acac45f990b186" providerId="LiveId" clId="{00C74ED8-528F-427D-B4F2-C525EDB0ED75}" dt="2020-06-08T18:55:34.523" v="898"/>
          <ac:spMkLst>
            <pc:docMk/>
            <pc:sldMk cId="2151894823" sldId="283"/>
            <ac:spMk id="16" creationId="{82211336-CFF3-412D-868A-6679C1004C45}"/>
          </ac:spMkLst>
        </pc:spChg>
      </pc:sldChg>
      <pc:sldChg chg="addSp delSp modSp mod setBg delDesignElem">
        <pc:chgData name="carlton dick" userId="c9acac45f990b186" providerId="LiveId" clId="{00C74ED8-528F-427D-B4F2-C525EDB0ED75}" dt="2020-06-08T18:55:34.523" v="898"/>
        <pc:sldMkLst>
          <pc:docMk/>
          <pc:sldMk cId="3315671014" sldId="284"/>
        </pc:sldMkLst>
        <pc:spChg chg="mod">
          <ac:chgData name="carlton dick" userId="c9acac45f990b186" providerId="LiveId" clId="{00C74ED8-528F-427D-B4F2-C525EDB0ED75}" dt="2020-06-08T18:54:08.830" v="845" actId="26606"/>
          <ac:spMkLst>
            <pc:docMk/>
            <pc:sldMk cId="3315671014" sldId="284"/>
            <ac:spMk id="2" creationId="{00000000-0000-0000-0000-000000000000}"/>
          </ac:spMkLst>
        </pc:spChg>
        <pc:spChg chg="mod">
          <ac:chgData name="carlton dick" userId="c9acac45f990b186" providerId="LiveId" clId="{00C74ED8-528F-427D-B4F2-C525EDB0ED75}" dt="2020-06-08T18:54:08.830" v="845" actId="26606"/>
          <ac:spMkLst>
            <pc:docMk/>
            <pc:sldMk cId="3315671014" sldId="284"/>
            <ac:spMk id="3" creationId="{00000000-0000-0000-0000-000000000000}"/>
          </ac:spMkLst>
        </pc:spChg>
        <pc:spChg chg="del mod">
          <ac:chgData name="carlton dick" userId="c9acac45f990b186" providerId="LiveId" clId="{00C74ED8-528F-427D-B4F2-C525EDB0ED75}" dt="2020-06-08T18:23:00.852" v="484"/>
          <ac:spMkLst>
            <pc:docMk/>
            <pc:sldMk cId="3315671014" sldId="284"/>
            <ac:spMk id="4" creationId="{00000000-0000-0000-0000-000000000000}"/>
          </ac:spMkLst>
        </pc:spChg>
        <pc:spChg chg="add del">
          <ac:chgData name="carlton dick" userId="c9acac45f990b186" providerId="LiveId" clId="{00C74ED8-528F-427D-B4F2-C525EDB0ED75}" dt="2020-06-08T18:55:34.523" v="898"/>
          <ac:spMkLst>
            <pc:docMk/>
            <pc:sldMk cId="3315671014" sldId="284"/>
            <ac:spMk id="8" creationId="{907EF6B7-1338-4443-8C46-6A318D952DFD}"/>
          </ac:spMkLst>
        </pc:spChg>
        <pc:spChg chg="add del">
          <ac:chgData name="carlton dick" userId="c9acac45f990b186" providerId="LiveId" clId="{00C74ED8-528F-427D-B4F2-C525EDB0ED75}" dt="2020-06-08T18:55:34.523" v="898"/>
          <ac:spMkLst>
            <pc:docMk/>
            <pc:sldMk cId="3315671014" sldId="284"/>
            <ac:spMk id="10" creationId="{DAAE4CDD-124C-4DCF-9584-B6033B545DD5}"/>
          </ac:spMkLst>
        </pc:spChg>
        <pc:spChg chg="add del">
          <ac:chgData name="carlton dick" userId="c9acac45f990b186" providerId="LiveId" clId="{00C74ED8-528F-427D-B4F2-C525EDB0ED75}" dt="2020-06-08T18:55:34.523" v="898"/>
          <ac:spMkLst>
            <pc:docMk/>
            <pc:sldMk cId="3315671014" sldId="284"/>
            <ac:spMk id="12" creationId="{081E4A58-353D-44AE-B2FC-2A74E2E400F7}"/>
          </ac:spMkLst>
        </pc:spChg>
      </pc:sldChg>
      <pc:sldChg chg="addSp delSp modSp mod setBg modAnim">
        <pc:chgData name="carlton dick" userId="c9acac45f990b186" providerId="LiveId" clId="{00C74ED8-528F-427D-B4F2-C525EDB0ED75}" dt="2020-06-08T18:56:46.526" v="908"/>
        <pc:sldMkLst>
          <pc:docMk/>
          <pc:sldMk cId="2727860940" sldId="285"/>
        </pc:sldMkLst>
        <pc:spChg chg="mod">
          <ac:chgData name="carlton dick" userId="c9acac45f990b186" providerId="LiveId" clId="{00C74ED8-528F-427D-B4F2-C525EDB0ED75}" dt="2020-06-08T18:55:38.976" v="899" actId="26606"/>
          <ac:spMkLst>
            <pc:docMk/>
            <pc:sldMk cId="2727860940" sldId="285"/>
            <ac:spMk id="2" creationId="{00000000-0000-0000-0000-000000000000}"/>
          </ac:spMkLst>
        </pc:spChg>
        <pc:spChg chg="del">
          <ac:chgData name="carlton dick" userId="c9acac45f990b186" providerId="LiveId" clId="{00C74ED8-528F-427D-B4F2-C525EDB0ED75}" dt="2020-06-08T18:54:16.846" v="846" actId="26606"/>
          <ac:spMkLst>
            <pc:docMk/>
            <pc:sldMk cId="2727860940" sldId="285"/>
            <ac:spMk id="3" creationId="{00000000-0000-0000-0000-000000000000}"/>
          </ac:spMkLst>
        </pc:spChg>
        <pc:spChg chg="add">
          <ac:chgData name="carlton dick" userId="c9acac45f990b186" providerId="LiveId" clId="{00C74ED8-528F-427D-B4F2-C525EDB0ED75}" dt="2020-06-08T18:55:38.976" v="899" actId="26606"/>
          <ac:spMkLst>
            <pc:docMk/>
            <pc:sldMk cId="2727860940" sldId="285"/>
            <ac:spMk id="10" creationId="{FDDEF810-FBAE-4C80-B905-316331395C3D}"/>
          </ac:spMkLst>
        </pc:spChg>
        <pc:spChg chg="add del">
          <ac:chgData name="carlton dick" userId="c9acac45f990b186" providerId="LiveId" clId="{00C74ED8-528F-427D-B4F2-C525EDB0ED75}" dt="2020-06-08T18:54:54.540" v="849" actId="26606"/>
          <ac:spMkLst>
            <pc:docMk/>
            <pc:sldMk cId="2727860940" sldId="285"/>
            <ac:spMk id="11" creationId="{6EA86598-DA2C-41D5-BC0C-E877F8818EEB}"/>
          </ac:spMkLst>
        </pc:spChg>
        <pc:spChg chg="add">
          <ac:chgData name="carlton dick" userId="c9acac45f990b186" providerId="LiveId" clId="{00C74ED8-528F-427D-B4F2-C525EDB0ED75}" dt="2020-06-08T18:55:38.976" v="899" actId="26606"/>
          <ac:spMkLst>
            <pc:docMk/>
            <pc:sldMk cId="2727860940" sldId="285"/>
            <ac:spMk id="12" creationId="{FD8C7A0F-D774-4978-AA9C-7E703C2F463A}"/>
          </ac:spMkLst>
        </pc:spChg>
        <pc:spChg chg="add del">
          <ac:chgData name="carlton dick" userId="c9acac45f990b186" providerId="LiveId" clId="{00C74ED8-528F-427D-B4F2-C525EDB0ED75}" dt="2020-06-08T18:54:54.540" v="849" actId="26606"/>
          <ac:spMkLst>
            <pc:docMk/>
            <pc:sldMk cId="2727860940" sldId="285"/>
            <ac:spMk id="13" creationId="{6E60E966-B1CF-43EA-B989-B7F885567805}"/>
          </ac:spMkLst>
        </pc:spChg>
        <pc:spChg chg="add">
          <ac:chgData name="carlton dick" userId="c9acac45f990b186" providerId="LiveId" clId="{00C74ED8-528F-427D-B4F2-C525EDB0ED75}" dt="2020-06-08T18:55:38.976" v="899" actId="26606"/>
          <ac:spMkLst>
            <pc:docMk/>
            <pc:sldMk cId="2727860940" sldId="285"/>
            <ac:spMk id="14" creationId="{61C7310A-3A42-4F75-8058-7F39E52B11BC}"/>
          </ac:spMkLst>
        </pc:spChg>
        <pc:spChg chg="add del">
          <ac:chgData name="carlton dick" userId="c9acac45f990b186" providerId="LiveId" clId="{00C74ED8-528F-427D-B4F2-C525EDB0ED75}" dt="2020-06-08T18:54:54.540" v="849" actId="26606"/>
          <ac:spMkLst>
            <pc:docMk/>
            <pc:sldMk cId="2727860940" sldId="285"/>
            <ac:spMk id="15" creationId="{818C9F2B-5F7B-40D3-93CE-BD2001688837}"/>
          </ac:spMkLst>
        </pc:spChg>
        <pc:spChg chg="add">
          <ac:chgData name="carlton dick" userId="c9acac45f990b186" providerId="LiveId" clId="{00C74ED8-528F-427D-B4F2-C525EDB0ED75}" dt="2020-06-08T18:55:38.976" v="899" actId="26606"/>
          <ac:spMkLst>
            <pc:docMk/>
            <pc:sldMk cId="2727860940" sldId="285"/>
            <ac:spMk id="16" creationId="{27D88313-56C7-45D8-8D97-2F5CCBF99683}"/>
          </ac:spMkLst>
        </pc:spChg>
        <pc:spChg chg="add del">
          <ac:chgData name="carlton dick" userId="c9acac45f990b186" providerId="LiveId" clId="{00C74ED8-528F-427D-B4F2-C525EDB0ED75}" dt="2020-06-08T18:55:10.726" v="851" actId="26606"/>
          <ac:spMkLst>
            <pc:docMk/>
            <pc:sldMk cId="2727860940" sldId="285"/>
            <ac:spMk id="17" creationId="{D3F51FEB-38FB-4F6C-9F7B-2F2AFAB65463}"/>
          </ac:spMkLst>
        </pc:spChg>
        <pc:spChg chg="add del">
          <ac:chgData name="carlton dick" userId="c9acac45f990b186" providerId="LiveId" clId="{00C74ED8-528F-427D-B4F2-C525EDB0ED75}" dt="2020-06-08T18:55:10.726" v="851" actId="26606"/>
          <ac:spMkLst>
            <pc:docMk/>
            <pc:sldMk cId="2727860940" sldId="285"/>
            <ac:spMk id="18" creationId="{2B566528-1B12-4246-9431-5C2D7D081168}"/>
          </ac:spMkLst>
        </pc:spChg>
        <pc:spChg chg="add del">
          <ac:chgData name="carlton dick" userId="c9acac45f990b186" providerId="LiveId" clId="{00C74ED8-528F-427D-B4F2-C525EDB0ED75}" dt="2020-06-08T18:55:10.726" v="851" actId="26606"/>
          <ac:spMkLst>
            <pc:docMk/>
            <pc:sldMk cId="2727860940" sldId="285"/>
            <ac:spMk id="19" creationId="{1E547BA6-BAE0-43BB-A7CA-60F69CE252F0}"/>
          </ac:spMkLst>
        </pc:spChg>
        <pc:grpChg chg="add del">
          <ac:chgData name="carlton dick" userId="c9acac45f990b186" providerId="LiveId" clId="{00C74ED8-528F-427D-B4F2-C525EDB0ED75}" dt="2020-06-08T18:55:10.726" v="851" actId="26606"/>
          <ac:grpSpMkLst>
            <pc:docMk/>
            <pc:sldMk cId="2727860940" sldId="285"/>
            <ac:grpSpMk id="21" creationId="{07EAA094-9CF6-4695-958A-33D9BCAA9474}"/>
          </ac:grpSpMkLst>
        </pc:grpChg>
        <pc:graphicFrameChg chg="add mod modGraphic">
          <ac:chgData name="carlton dick" userId="c9acac45f990b186" providerId="LiveId" clId="{00C74ED8-528F-427D-B4F2-C525EDB0ED75}" dt="2020-06-08T18:55:47.180" v="901" actId="14100"/>
          <ac:graphicFrameMkLst>
            <pc:docMk/>
            <pc:sldMk cId="2727860940" sldId="285"/>
            <ac:graphicFrameMk id="5" creationId="{E1975384-8D32-4A05-9189-D45772E1CD08}"/>
          </ac:graphicFrameMkLst>
        </pc:graphicFrameChg>
        <pc:picChg chg="add del">
          <ac:chgData name="carlton dick" userId="c9acac45f990b186" providerId="LiveId" clId="{00C74ED8-528F-427D-B4F2-C525EDB0ED75}" dt="2020-06-08T18:54:54.540" v="849" actId="26606"/>
          <ac:picMkLst>
            <pc:docMk/>
            <pc:sldMk cId="2727860940" sldId="285"/>
            <ac:picMk id="7" creationId="{9E8EE821-9FB5-4010-AE73-B64A948E84E3}"/>
          </ac:picMkLst>
        </pc:picChg>
        <pc:picChg chg="add del">
          <ac:chgData name="carlton dick" userId="c9acac45f990b186" providerId="LiveId" clId="{00C74ED8-528F-427D-B4F2-C525EDB0ED75}" dt="2020-06-08T18:55:10.726" v="851" actId="26606"/>
          <ac:picMkLst>
            <pc:docMk/>
            <pc:sldMk cId="2727860940" sldId="285"/>
            <ac:picMk id="20" creationId="{2361BF7A-2D8F-4E69-A555-91D9E0B4AD23}"/>
          </ac:picMkLst>
        </pc:picChg>
      </pc:sldChg>
      <pc:sldChg chg="addSp delSp modSp mod setBg delDesignElem">
        <pc:chgData name="carlton dick" userId="c9acac45f990b186" providerId="LiveId" clId="{00C74ED8-528F-427D-B4F2-C525EDB0ED75}" dt="2020-06-08T18:55:34.523" v="898"/>
        <pc:sldMkLst>
          <pc:docMk/>
          <pc:sldMk cId="632275111" sldId="286"/>
        </pc:sldMkLst>
        <pc:spChg chg="mod">
          <ac:chgData name="carlton dick" userId="c9acac45f990b186" providerId="LiveId" clId="{00C74ED8-528F-427D-B4F2-C525EDB0ED75}" dt="2020-06-08T18:54:02.268" v="844" actId="26606"/>
          <ac:spMkLst>
            <pc:docMk/>
            <pc:sldMk cId="632275111" sldId="286"/>
            <ac:spMk id="2" creationId="{00000000-0000-0000-0000-000000000000}"/>
          </ac:spMkLst>
        </pc:spChg>
        <pc:spChg chg="del mod">
          <ac:chgData name="carlton dick" userId="c9acac45f990b186" providerId="LiveId" clId="{00C74ED8-528F-427D-B4F2-C525EDB0ED75}" dt="2020-06-08T18:54:02.268" v="844" actId="26606"/>
          <ac:spMkLst>
            <pc:docMk/>
            <pc:sldMk cId="632275111" sldId="286"/>
            <ac:spMk id="3" creationId="{00000000-0000-0000-0000-000000000000}"/>
          </ac:spMkLst>
        </pc:spChg>
        <pc:spChg chg="add del">
          <ac:chgData name="carlton dick" userId="c9acac45f990b186" providerId="LiveId" clId="{00C74ED8-528F-427D-B4F2-C525EDB0ED75}" dt="2020-06-08T18:55:34.523" v="898"/>
          <ac:spMkLst>
            <pc:docMk/>
            <pc:sldMk cId="632275111" sldId="286"/>
            <ac:spMk id="8" creationId="{B26EE4FD-480F-42A5-9FEB-DA630457CFB7}"/>
          </ac:spMkLst>
        </pc:spChg>
        <pc:spChg chg="add del">
          <ac:chgData name="carlton dick" userId="c9acac45f990b186" providerId="LiveId" clId="{00C74ED8-528F-427D-B4F2-C525EDB0ED75}" dt="2020-06-08T18:55:34.523" v="898"/>
          <ac:spMkLst>
            <pc:docMk/>
            <pc:sldMk cId="632275111" sldId="286"/>
            <ac:spMk id="10" creationId="{A187062F-BE14-42FC-B06A-607DB23849C3}"/>
          </ac:spMkLst>
        </pc:spChg>
        <pc:spChg chg="add del">
          <ac:chgData name="carlton dick" userId="c9acac45f990b186" providerId="LiveId" clId="{00C74ED8-528F-427D-B4F2-C525EDB0ED75}" dt="2020-06-08T18:55:34.523" v="898"/>
          <ac:spMkLst>
            <pc:docMk/>
            <pc:sldMk cId="632275111" sldId="286"/>
            <ac:spMk id="12" creationId="{731FE21B-2A45-4BF5-8B03-E12341988774}"/>
          </ac:spMkLst>
        </pc:spChg>
        <pc:spChg chg="add del">
          <ac:chgData name="carlton dick" userId="c9acac45f990b186" providerId="LiveId" clId="{00C74ED8-528F-427D-B4F2-C525EDB0ED75}" dt="2020-06-08T18:55:34.523" v="898"/>
          <ac:spMkLst>
            <pc:docMk/>
            <pc:sldMk cId="632275111" sldId="286"/>
            <ac:spMk id="14" creationId="{2DC5A94D-79ED-48F5-9DC5-96CBB507CEC8}"/>
          </ac:spMkLst>
        </pc:spChg>
        <pc:spChg chg="add del">
          <ac:chgData name="carlton dick" userId="c9acac45f990b186" providerId="LiveId" clId="{00C74ED8-528F-427D-B4F2-C525EDB0ED75}" dt="2020-06-08T18:55:34.523" v="898"/>
          <ac:spMkLst>
            <pc:docMk/>
            <pc:sldMk cId="632275111" sldId="286"/>
            <ac:spMk id="16" creationId="{93A3D4BE-AF25-4F9A-9C29-1145CCE24A28}"/>
          </ac:spMkLst>
        </pc:spChg>
      </pc:sldChg>
      <pc:sldChg chg="addSp delSp modSp mod setBg modAnim">
        <pc:chgData name="carlton dick" userId="c9acac45f990b186" providerId="LiveId" clId="{00C74ED8-528F-427D-B4F2-C525EDB0ED75}" dt="2020-06-08T19:01:56.947" v="955" actId="20577"/>
        <pc:sldMkLst>
          <pc:docMk/>
          <pc:sldMk cId="2980427246" sldId="287"/>
        </pc:sldMkLst>
        <pc:spChg chg="mod">
          <ac:chgData name="carlton dick" userId="c9acac45f990b186" providerId="LiveId" clId="{00C74ED8-528F-427D-B4F2-C525EDB0ED75}" dt="2020-06-08T19:01:56.947" v="955" actId="20577"/>
          <ac:spMkLst>
            <pc:docMk/>
            <pc:sldMk cId="2980427246" sldId="287"/>
            <ac:spMk id="2" creationId="{00000000-0000-0000-0000-000000000000}"/>
          </ac:spMkLst>
        </pc:spChg>
        <pc:spChg chg="add del">
          <ac:chgData name="carlton dick" userId="c9acac45f990b186" providerId="LiveId" clId="{00C74ED8-528F-427D-B4F2-C525EDB0ED75}" dt="2020-06-08T18:58:40.325" v="921" actId="26606"/>
          <ac:spMkLst>
            <pc:docMk/>
            <pc:sldMk cId="2980427246" sldId="287"/>
            <ac:spMk id="3" creationId="{00000000-0000-0000-0000-000000000000}"/>
          </ac:spMkLst>
        </pc:spChg>
        <pc:spChg chg="add del">
          <ac:chgData name="carlton dick" userId="c9acac45f990b186" providerId="LiveId" clId="{00C74ED8-528F-427D-B4F2-C525EDB0ED75}" dt="2020-06-08T18:58:37.872" v="918" actId="26606"/>
          <ac:spMkLst>
            <pc:docMk/>
            <pc:sldMk cId="2980427246" sldId="287"/>
            <ac:spMk id="7" creationId="{4F7EBAE4-9945-4473-9E34-B2C66EA0F03D}"/>
          </ac:spMkLst>
        </pc:spChg>
        <pc:spChg chg="add del">
          <ac:chgData name="carlton dick" userId="c9acac45f990b186" providerId="LiveId" clId="{00C74ED8-528F-427D-B4F2-C525EDB0ED75}" dt="2020-06-08T18:58:13.868" v="916" actId="26606"/>
          <ac:spMkLst>
            <pc:docMk/>
            <pc:sldMk cId="2980427246" sldId="287"/>
            <ac:spMk id="8" creationId="{76EFD3D9-44F0-4267-BCC1-1613E79D8274}"/>
          </ac:spMkLst>
        </pc:spChg>
        <pc:spChg chg="add del">
          <ac:chgData name="carlton dick" userId="c9acac45f990b186" providerId="LiveId" clId="{00C74ED8-528F-427D-B4F2-C525EDB0ED75}" dt="2020-06-08T18:57:28.417" v="910" actId="26606"/>
          <ac:spMkLst>
            <pc:docMk/>
            <pc:sldMk cId="2980427246" sldId="287"/>
            <ac:spMk id="10" creationId="{4F7EBAE4-9945-4473-9E34-B2C66EA0F03D}"/>
          </ac:spMkLst>
        </pc:spChg>
        <pc:spChg chg="add del">
          <ac:chgData name="carlton dick" userId="c9acac45f990b186" providerId="LiveId" clId="{00C74ED8-528F-427D-B4F2-C525EDB0ED75}" dt="2020-06-08T18:58:37.872" v="918" actId="26606"/>
          <ac:spMkLst>
            <pc:docMk/>
            <pc:sldMk cId="2980427246" sldId="287"/>
            <ac:spMk id="11" creationId="{70BEB1E7-2F88-40BC-B73D-42E5B6F80BFC}"/>
          </ac:spMkLst>
        </pc:spChg>
        <pc:spChg chg="add del">
          <ac:chgData name="carlton dick" userId="c9acac45f990b186" providerId="LiveId" clId="{00C74ED8-528F-427D-B4F2-C525EDB0ED75}" dt="2020-06-08T18:57:28.417" v="910" actId="26606"/>
          <ac:spMkLst>
            <pc:docMk/>
            <pc:sldMk cId="2980427246" sldId="287"/>
            <ac:spMk id="12" creationId="{70BEB1E7-2F88-40BC-B73D-42E5B6F80BFC}"/>
          </ac:spMkLst>
        </pc:spChg>
        <pc:spChg chg="add del">
          <ac:chgData name="carlton dick" userId="c9acac45f990b186" providerId="LiveId" clId="{00C74ED8-528F-427D-B4F2-C525EDB0ED75}" dt="2020-06-08T18:58:37.872" v="918" actId="26606"/>
          <ac:spMkLst>
            <pc:docMk/>
            <pc:sldMk cId="2980427246" sldId="287"/>
            <ac:spMk id="13" creationId="{A7B99495-F43F-4D80-A44F-2CB4764EB90B}"/>
          </ac:spMkLst>
        </pc:spChg>
        <pc:spChg chg="add del">
          <ac:chgData name="carlton dick" userId="c9acac45f990b186" providerId="LiveId" clId="{00C74ED8-528F-427D-B4F2-C525EDB0ED75}" dt="2020-06-08T18:57:28.417" v="910" actId="26606"/>
          <ac:spMkLst>
            <pc:docMk/>
            <pc:sldMk cId="2980427246" sldId="287"/>
            <ac:spMk id="14" creationId="{A7B99495-F43F-4D80-A44F-2CB4764EB90B}"/>
          </ac:spMkLst>
        </pc:spChg>
        <pc:spChg chg="add del">
          <ac:chgData name="carlton dick" userId="c9acac45f990b186" providerId="LiveId" clId="{00C74ED8-528F-427D-B4F2-C525EDB0ED75}" dt="2020-06-08T18:58:13.868" v="916" actId="26606"/>
          <ac:spMkLst>
            <pc:docMk/>
            <pc:sldMk cId="2980427246" sldId="287"/>
            <ac:spMk id="16" creationId="{82211336-CFF3-412D-868A-6679C1004C45}"/>
          </ac:spMkLst>
        </pc:spChg>
        <pc:spChg chg="add del">
          <ac:chgData name="carlton dick" userId="c9acac45f990b186" providerId="LiveId" clId="{00C74ED8-528F-427D-B4F2-C525EDB0ED75}" dt="2020-06-08T18:58:13.868" v="916" actId="26606"/>
          <ac:spMkLst>
            <pc:docMk/>
            <pc:sldMk cId="2980427246" sldId="287"/>
            <ac:spMk id="17" creationId="{A779A851-95D6-41AF-937A-B0E4B7F6FA8D}"/>
          </ac:spMkLst>
        </pc:spChg>
        <pc:spChg chg="add del">
          <ac:chgData name="carlton dick" userId="c9acac45f990b186" providerId="LiveId" clId="{00C74ED8-528F-427D-B4F2-C525EDB0ED75}" dt="2020-06-08T18:58:13.868" v="916" actId="26606"/>
          <ac:spMkLst>
            <pc:docMk/>
            <pc:sldMk cId="2980427246" sldId="287"/>
            <ac:spMk id="18" creationId="{953FB2E7-B6CB-429C-81EB-D9516D6D5C8D}"/>
          </ac:spMkLst>
        </pc:spChg>
        <pc:spChg chg="add del">
          <ac:chgData name="carlton dick" userId="c9acac45f990b186" providerId="LiveId" clId="{00C74ED8-528F-427D-B4F2-C525EDB0ED75}" dt="2020-06-08T18:58:13.868" v="916" actId="26606"/>
          <ac:spMkLst>
            <pc:docMk/>
            <pc:sldMk cId="2980427246" sldId="287"/>
            <ac:spMk id="19" creationId="{2EC40DB1-B719-4A13-9A4D-0966B4B27866}"/>
          </ac:spMkLst>
        </pc:spChg>
        <pc:spChg chg="add del">
          <ac:chgData name="carlton dick" userId="c9acac45f990b186" providerId="LiveId" clId="{00C74ED8-528F-427D-B4F2-C525EDB0ED75}" dt="2020-06-08T18:58:13.868" v="916" actId="26606"/>
          <ac:spMkLst>
            <pc:docMk/>
            <pc:sldMk cId="2980427246" sldId="287"/>
            <ac:spMk id="20" creationId="{00000000-0000-0000-0000-000000000000}"/>
          </ac:spMkLst>
        </pc:spChg>
        <pc:spChg chg="add del">
          <ac:chgData name="carlton dick" userId="c9acac45f990b186" providerId="LiveId" clId="{00C74ED8-528F-427D-B4F2-C525EDB0ED75}" dt="2020-06-08T18:58:40.216" v="920" actId="26606"/>
          <ac:spMkLst>
            <pc:docMk/>
            <pc:sldMk cId="2980427246" sldId="287"/>
            <ac:spMk id="22" creationId="{FCEC2294-5A7B-45E5-9251-C1AA89F4ADCF}"/>
          </ac:spMkLst>
        </pc:spChg>
        <pc:spChg chg="add del">
          <ac:chgData name="carlton dick" userId="c9acac45f990b186" providerId="LiveId" clId="{00C74ED8-528F-427D-B4F2-C525EDB0ED75}" dt="2020-06-08T18:58:40.216" v="920" actId="26606"/>
          <ac:spMkLst>
            <pc:docMk/>
            <pc:sldMk cId="2980427246" sldId="287"/>
            <ac:spMk id="24" creationId="{00000000-0000-0000-0000-000000000000}"/>
          </ac:spMkLst>
        </pc:spChg>
        <pc:spChg chg="add">
          <ac:chgData name="carlton dick" userId="c9acac45f990b186" providerId="LiveId" clId="{00C74ED8-528F-427D-B4F2-C525EDB0ED75}" dt="2020-06-08T18:58:40.325" v="921" actId="26606"/>
          <ac:spMkLst>
            <pc:docMk/>
            <pc:sldMk cId="2980427246" sldId="287"/>
            <ac:spMk id="26" creationId="{4F7EBAE4-9945-4473-9E34-B2C66EA0F03D}"/>
          </ac:spMkLst>
        </pc:spChg>
        <pc:spChg chg="add">
          <ac:chgData name="carlton dick" userId="c9acac45f990b186" providerId="LiveId" clId="{00C74ED8-528F-427D-B4F2-C525EDB0ED75}" dt="2020-06-08T18:58:40.325" v="921" actId="26606"/>
          <ac:spMkLst>
            <pc:docMk/>
            <pc:sldMk cId="2980427246" sldId="287"/>
            <ac:spMk id="28" creationId="{70BEB1E7-2F88-40BC-B73D-42E5B6F80BFC}"/>
          </ac:spMkLst>
        </pc:spChg>
        <pc:spChg chg="add">
          <ac:chgData name="carlton dick" userId="c9acac45f990b186" providerId="LiveId" clId="{00C74ED8-528F-427D-B4F2-C525EDB0ED75}" dt="2020-06-08T18:58:40.325" v="921" actId="26606"/>
          <ac:spMkLst>
            <pc:docMk/>
            <pc:sldMk cId="2980427246" sldId="287"/>
            <ac:spMk id="29" creationId="{A7B99495-F43F-4D80-A44F-2CB4764EB90B}"/>
          </ac:spMkLst>
        </pc:spChg>
        <pc:graphicFrameChg chg="add del">
          <ac:chgData name="carlton dick" userId="c9acac45f990b186" providerId="LiveId" clId="{00C74ED8-528F-427D-B4F2-C525EDB0ED75}" dt="2020-06-08T18:57:28.417" v="910" actId="26606"/>
          <ac:graphicFrameMkLst>
            <pc:docMk/>
            <pc:sldMk cId="2980427246" sldId="287"/>
            <ac:graphicFrameMk id="5" creationId="{CE6D6716-9015-4E76-8A3D-A1B62CBEE1D6}"/>
          </ac:graphicFrameMkLst>
        </pc:graphicFrameChg>
        <pc:graphicFrameChg chg="add del">
          <ac:chgData name="carlton dick" userId="c9acac45f990b186" providerId="LiveId" clId="{00C74ED8-528F-427D-B4F2-C525EDB0ED75}" dt="2020-06-08T18:58:37.872" v="918" actId="26606"/>
          <ac:graphicFrameMkLst>
            <pc:docMk/>
            <pc:sldMk cId="2980427246" sldId="287"/>
            <ac:graphicFrameMk id="15" creationId="{2A538EC7-AAE0-43D0-B40F-DA8520BC1C6D}"/>
          </ac:graphicFrameMkLst>
        </pc:graphicFrameChg>
        <pc:graphicFrameChg chg="add mod">
          <ac:chgData name="carlton dick" userId="c9acac45f990b186" providerId="LiveId" clId="{00C74ED8-528F-427D-B4F2-C525EDB0ED75}" dt="2020-06-08T19:01:43.990" v="953" actId="255"/>
          <ac:graphicFrameMkLst>
            <pc:docMk/>
            <pc:sldMk cId="2980427246" sldId="287"/>
            <ac:graphicFrameMk id="30" creationId="{2A538EC7-AAE0-43D0-B40F-DA8520BC1C6D}"/>
          </ac:graphicFrameMkLst>
        </pc:graphicFrameChg>
        <pc:picChg chg="add del">
          <ac:chgData name="carlton dick" userId="c9acac45f990b186" providerId="LiveId" clId="{00C74ED8-528F-427D-B4F2-C525EDB0ED75}" dt="2020-06-08T18:57:28.417" v="910" actId="26606"/>
          <ac:picMkLst>
            <pc:docMk/>
            <pc:sldMk cId="2980427246" sldId="287"/>
            <ac:picMk id="6" creationId="{57DA8E00-08A9-417A-A0A9-154726B91B61}"/>
          </ac:picMkLst>
        </pc:picChg>
        <pc:picChg chg="add del">
          <ac:chgData name="carlton dick" userId="c9acac45f990b186" providerId="LiveId" clId="{00C74ED8-528F-427D-B4F2-C525EDB0ED75}" dt="2020-06-08T18:58:37.872" v="918" actId="26606"/>
          <ac:picMkLst>
            <pc:docMk/>
            <pc:sldMk cId="2980427246" sldId="287"/>
            <ac:picMk id="9" creationId="{843388A0-8A6B-4099-AAE0-B6182F9BE93A}"/>
          </ac:picMkLst>
        </pc:picChg>
        <pc:picChg chg="add del">
          <ac:chgData name="carlton dick" userId="c9acac45f990b186" providerId="LiveId" clId="{00C74ED8-528F-427D-B4F2-C525EDB0ED75}" dt="2020-06-08T18:58:40.216" v="920" actId="26606"/>
          <ac:picMkLst>
            <pc:docMk/>
            <pc:sldMk cId="2980427246" sldId="287"/>
            <ac:picMk id="21" creationId="{BBA3C13E-911B-4CEE-A0C6-415C91D7E6DA}"/>
          </ac:picMkLst>
        </pc:picChg>
        <pc:picChg chg="add mod">
          <ac:chgData name="carlton dick" userId="c9acac45f990b186" providerId="LiveId" clId="{00C74ED8-528F-427D-B4F2-C525EDB0ED75}" dt="2020-06-08T19:00:31.328" v="946" actId="1076"/>
          <ac:picMkLst>
            <pc:docMk/>
            <pc:sldMk cId="2980427246" sldId="287"/>
            <ac:picMk id="27" creationId="{843388A0-8A6B-4099-AAE0-B6182F9BE93A}"/>
          </ac:picMkLst>
        </pc:picChg>
        <pc:cxnChg chg="add del">
          <ac:chgData name="carlton dick" userId="c9acac45f990b186" providerId="LiveId" clId="{00C74ED8-528F-427D-B4F2-C525EDB0ED75}" dt="2020-06-08T18:58:40.216" v="920" actId="26606"/>
          <ac:cxnSpMkLst>
            <pc:docMk/>
            <pc:sldMk cId="2980427246" sldId="287"/>
            <ac:cxnSpMk id="23" creationId="{67182200-4859-4C8D-BCBB-55B245C28BA3}"/>
          </ac:cxnSpMkLst>
        </pc:cxnChg>
      </pc:sldChg>
      <pc:sldChg chg="addSp modSp mod setBg">
        <pc:chgData name="carlton dick" userId="c9acac45f990b186" providerId="LiveId" clId="{00C74ED8-528F-427D-B4F2-C525EDB0ED75}" dt="2020-06-08T19:02:19.181" v="956" actId="26606"/>
        <pc:sldMkLst>
          <pc:docMk/>
          <pc:sldMk cId="3653644513" sldId="288"/>
        </pc:sldMkLst>
        <pc:spChg chg="mod">
          <ac:chgData name="carlton dick" userId="c9acac45f990b186" providerId="LiveId" clId="{00C74ED8-528F-427D-B4F2-C525EDB0ED75}" dt="2020-06-08T19:02:19.181" v="956" actId="26606"/>
          <ac:spMkLst>
            <pc:docMk/>
            <pc:sldMk cId="3653644513" sldId="288"/>
            <ac:spMk id="2" creationId="{00000000-0000-0000-0000-000000000000}"/>
          </ac:spMkLst>
        </pc:spChg>
        <pc:spChg chg="mod">
          <ac:chgData name="carlton dick" userId="c9acac45f990b186" providerId="LiveId" clId="{00C74ED8-528F-427D-B4F2-C525EDB0ED75}" dt="2020-06-08T19:02:19.181" v="956" actId="26606"/>
          <ac:spMkLst>
            <pc:docMk/>
            <pc:sldMk cId="3653644513" sldId="288"/>
            <ac:spMk id="3" creationId="{00000000-0000-0000-0000-000000000000}"/>
          </ac:spMkLst>
        </pc:spChg>
        <pc:spChg chg="add">
          <ac:chgData name="carlton dick" userId="c9acac45f990b186" providerId="LiveId" clId="{00C74ED8-528F-427D-B4F2-C525EDB0ED75}" dt="2020-06-08T19:02:19.181" v="956" actId="26606"/>
          <ac:spMkLst>
            <pc:docMk/>
            <pc:sldMk cId="3653644513" sldId="288"/>
            <ac:spMk id="8" creationId="{907EF6B7-1338-4443-8C46-6A318D952DFD}"/>
          </ac:spMkLst>
        </pc:spChg>
        <pc:spChg chg="add">
          <ac:chgData name="carlton dick" userId="c9acac45f990b186" providerId="LiveId" clId="{00C74ED8-528F-427D-B4F2-C525EDB0ED75}" dt="2020-06-08T19:02:19.181" v="956" actId="26606"/>
          <ac:spMkLst>
            <pc:docMk/>
            <pc:sldMk cId="3653644513" sldId="288"/>
            <ac:spMk id="10" creationId="{DAAE4CDD-124C-4DCF-9584-B6033B545DD5}"/>
          </ac:spMkLst>
        </pc:spChg>
        <pc:spChg chg="add">
          <ac:chgData name="carlton dick" userId="c9acac45f990b186" providerId="LiveId" clId="{00C74ED8-528F-427D-B4F2-C525EDB0ED75}" dt="2020-06-08T19:02:19.181" v="956" actId="26606"/>
          <ac:spMkLst>
            <pc:docMk/>
            <pc:sldMk cId="3653644513" sldId="288"/>
            <ac:spMk id="12" creationId="{081E4A58-353D-44AE-B2FC-2A74E2E400F7}"/>
          </ac:spMkLst>
        </pc:spChg>
      </pc:sldChg>
      <pc:sldChg chg="addSp delSp modSp mod setBg">
        <pc:chgData name="carlton dick" userId="c9acac45f990b186" providerId="LiveId" clId="{00C74ED8-528F-427D-B4F2-C525EDB0ED75}" dt="2020-06-08T19:02:37.932" v="960" actId="26606"/>
        <pc:sldMkLst>
          <pc:docMk/>
          <pc:sldMk cId="4115763930" sldId="289"/>
        </pc:sldMkLst>
        <pc:spChg chg="mod">
          <ac:chgData name="carlton dick" userId="c9acac45f990b186" providerId="LiveId" clId="{00C74ED8-528F-427D-B4F2-C525EDB0ED75}" dt="2020-06-08T19:02:37.932" v="960" actId="26606"/>
          <ac:spMkLst>
            <pc:docMk/>
            <pc:sldMk cId="4115763930" sldId="289"/>
            <ac:spMk id="2" creationId="{00000000-0000-0000-0000-000000000000}"/>
          </ac:spMkLst>
        </pc:spChg>
        <pc:spChg chg="del mod">
          <ac:chgData name="carlton dick" userId="c9acac45f990b186" providerId="LiveId" clId="{00C74ED8-528F-427D-B4F2-C525EDB0ED75}" dt="2020-06-08T19:02:37.932" v="960" actId="26606"/>
          <ac:spMkLst>
            <pc:docMk/>
            <pc:sldMk cId="4115763930" sldId="289"/>
            <ac:spMk id="3" creationId="{00000000-0000-0000-0000-000000000000}"/>
          </ac:spMkLst>
        </pc:spChg>
        <pc:spChg chg="add">
          <ac:chgData name="carlton dick" userId="c9acac45f990b186" providerId="LiveId" clId="{00C74ED8-528F-427D-B4F2-C525EDB0ED75}" dt="2020-06-08T19:02:37.932" v="960" actId="26606"/>
          <ac:spMkLst>
            <pc:docMk/>
            <pc:sldMk cId="4115763930" sldId="289"/>
            <ac:spMk id="8" creationId="{B26EE4FD-480F-42A5-9FEB-DA630457CFB7}"/>
          </ac:spMkLst>
        </pc:spChg>
        <pc:spChg chg="add">
          <ac:chgData name="carlton dick" userId="c9acac45f990b186" providerId="LiveId" clId="{00C74ED8-528F-427D-B4F2-C525EDB0ED75}" dt="2020-06-08T19:02:37.932" v="960" actId="26606"/>
          <ac:spMkLst>
            <pc:docMk/>
            <pc:sldMk cId="4115763930" sldId="289"/>
            <ac:spMk id="10" creationId="{A187062F-BE14-42FC-B06A-607DB23849C3}"/>
          </ac:spMkLst>
        </pc:spChg>
        <pc:spChg chg="add">
          <ac:chgData name="carlton dick" userId="c9acac45f990b186" providerId="LiveId" clId="{00C74ED8-528F-427D-B4F2-C525EDB0ED75}" dt="2020-06-08T19:02:37.932" v="960" actId="26606"/>
          <ac:spMkLst>
            <pc:docMk/>
            <pc:sldMk cId="4115763930" sldId="289"/>
            <ac:spMk id="12" creationId="{731FE21B-2A45-4BF5-8B03-E12341988774}"/>
          </ac:spMkLst>
        </pc:spChg>
        <pc:spChg chg="add">
          <ac:chgData name="carlton dick" userId="c9acac45f990b186" providerId="LiveId" clId="{00C74ED8-528F-427D-B4F2-C525EDB0ED75}" dt="2020-06-08T19:02:37.932" v="960" actId="26606"/>
          <ac:spMkLst>
            <pc:docMk/>
            <pc:sldMk cId="4115763930" sldId="289"/>
            <ac:spMk id="14" creationId="{2DC5A94D-79ED-48F5-9DC5-96CBB507CEC8}"/>
          </ac:spMkLst>
        </pc:spChg>
        <pc:spChg chg="add">
          <ac:chgData name="carlton dick" userId="c9acac45f990b186" providerId="LiveId" clId="{00C74ED8-528F-427D-B4F2-C525EDB0ED75}" dt="2020-06-08T19:02:37.932" v="960" actId="26606"/>
          <ac:spMkLst>
            <pc:docMk/>
            <pc:sldMk cId="4115763930" sldId="289"/>
            <ac:spMk id="16" creationId="{93A3D4BE-AF25-4F9A-9C29-1145CCE24A28}"/>
          </ac:spMkLst>
        </pc:spChg>
      </pc:sldChg>
      <pc:sldChg chg="addSp modSp mod setBg">
        <pc:chgData name="carlton dick" userId="c9acac45f990b186" providerId="LiveId" clId="{00C74ED8-528F-427D-B4F2-C525EDB0ED75}" dt="2020-06-08T19:02:49.151" v="961" actId="26606"/>
        <pc:sldMkLst>
          <pc:docMk/>
          <pc:sldMk cId="3773163849" sldId="290"/>
        </pc:sldMkLst>
        <pc:spChg chg="mod">
          <ac:chgData name="carlton dick" userId="c9acac45f990b186" providerId="LiveId" clId="{00C74ED8-528F-427D-B4F2-C525EDB0ED75}" dt="2020-06-08T19:02:49.151" v="961" actId="26606"/>
          <ac:spMkLst>
            <pc:docMk/>
            <pc:sldMk cId="3773163849" sldId="290"/>
            <ac:spMk id="2" creationId="{00000000-0000-0000-0000-000000000000}"/>
          </ac:spMkLst>
        </pc:spChg>
        <pc:spChg chg="mod">
          <ac:chgData name="carlton dick" userId="c9acac45f990b186" providerId="LiveId" clId="{00C74ED8-528F-427D-B4F2-C525EDB0ED75}" dt="2020-06-08T19:02:49.151" v="961" actId="26606"/>
          <ac:spMkLst>
            <pc:docMk/>
            <pc:sldMk cId="3773163849" sldId="290"/>
            <ac:spMk id="3" creationId="{00000000-0000-0000-0000-000000000000}"/>
          </ac:spMkLst>
        </pc:spChg>
        <pc:spChg chg="add">
          <ac:chgData name="carlton dick" userId="c9acac45f990b186" providerId="LiveId" clId="{00C74ED8-528F-427D-B4F2-C525EDB0ED75}" dt="2020-06-08T19:02:49.151" v="961" actId="26606"/>
          <ac:spMkLst>
            <pc:docMk/>
            <pc:sldMk cId="3773163849" sldId="290"/>
            <ac:spMk id="8" creationId="{76EFD3D9-44F0-4267-BCC1-1613E79D8274}"/>
          </ac:spMkLst>
        </pc:spChg>
        <pc:spChg chg="add">
          <ac:chgData name="carlton dick" userId="c9acac45f990b186" providerId="LiveId" clId="{00C74ED8-528F-427D-B4F2-C525EDB0ED75}" dt="2020-06-08T19:02:49.151" v="961" actId="26606"/>
          <ac:spMkLst>
            <pc:docMk/>
            <pc:sldMk cId="3773163849" sldId="290"/>
            <ac:spMk id="10" creationId="{A779A851-95D6-41AF-937A-B0E4B7F6FA8D}"/>
          </ac:spMkLst>
        </pc:spChg>
        <pc:spChg chg="add">
          <ac:chgData name="carlton dick" userId="c9acac45f990b186" providerId="LiveId" clId="{00C74ED8-528F-427D-B4F2-C525EDB0ED75}" dt="2020-06-08T19:02:49.151" v="961" actId="26606"/>
          <ac:spMkLst>
            <pc:docMk/>
            <pc:sldMk cId="3773163849" sldId="290"/>
            <ac:spMk id="12" creationId="{953FB2E7-B6CB-429C-81EB-D9516D6D5C8D}"/>
          </ac:spMkLst>
        </pc:spChg>
        <pc:spChg chg="add">
          <ac:chgData name="carlton dick" userId="c9acac45f990b186" providerId="LiveId" clId="{00C74ED8-528F-427D-B4F2-C525EDB0ED75}" dt="2020-06-08T19:02:49.151" v="961" actId="26606"/>
          <ac:spMkLst>
            <pc:docMk/>
            <pc:sldMk cId="3773163849" sldId="290"/>
            <ac:spMk id="14" creationId="{2EC40DB1-B719-4A13-9A4D-0966B4B27866}"/>
          </ac:spMkLst>
        </pc:spChg>
        <pc:spChg chg="add">
          <ac:chgData name="carlton dick" userId="c9acac45f990b186" providerId="LiveId" clId="{00C74ED8-528F-427D-B4F2-C525EDB0ED75}" dt="2020-06-08T19:02:49.151" v="961" actId="26606"/>
          <ac:spMkLst>
            <pc:docMk/>
            <pc:sldMk cId="3773163849" sldId="290"/>
            <ac:spMk id="16" creationId="{82211336-CFF3-412D-868A-6679C1004C45}"/>
          </ac:spMkLst>
        </pc:spChg>
      </pc:sldChg>
      <pc:sldChg chg="addSp delSp modSp mod setBg">
        <pc:chgData name="carlton dick" userId="c9acac45f990b186" providerId="LiveId" clId="{00C74ED8-528F-427D-B4F2-C525EDB0ED75}" dt="2020-06-08T19:02:58.463" v="962" actId="26606"/>
        <pc:sldMkLst>
          <pc:docMk/>
          <pc:sldMk cId="2474762831" sldId="291"/>
        </pc:sldMkLst>
        <pc:spChg chg="mod">
          <ac:chgData name="carlton dick" userId="c9acac45f990b186" providerId="LiveId" clId="{00C74ED8-528F-427D-B4F2-C525EDB0ED75}" dt="2020-06-08T19:02:58.463" v="962" actId="26606"/>
          <ac:spMkLst>
            <pc:docMk/>
            <pc:sldMk cId="2474762831" sldId="291"/>
            <ac:spMk id="2" creationId="{00000000-0000-0000-0000-000000000000}"/>
          </ac:spMkLst>
        </pc:spChg>
        <pc:spChg chg="del mod">
          <ac:chgData name="carlton dick" userId="c9acac45f990b186" providerId="LiveId" clId="{00C74ED8-528F-427D-B4F2-C525EDB0ED75}" dt="2020-06-08T19:02:58.463" v="962" actId="26606"/>
          <ac:spMkLst>
            <pc:docMk/>
            <pc:sldMk cId="2474762831" sldId="291"/>
            <ac:spMk id="3" creationId="{00000000-0000-0000-0000-000000000000}"/>
          </ac:spMkLst>
        </pc:spChg>
        <pc:spChg chg="add">
          <ac:chgData name="carlton dick" userId="c9acac45f990b186" providerId="LiveId" clId="{00C74ED8-528F-427D-B4F2-C525EDB0ED75}" dt="2020-06-08T19:02:58.463" v="962" actId="26606"/>
          <ac:spMkLst>
            <pc:docMk/>
            <pc:sldMk cId="2474762831" sldId="291"/>
            <ac:spMk id="8" creationId="{B26EE4FD-480F-42A5-9FEB-DA630457CFB7}"/>
          </ac:spMkLst>
        </pc:spChg>
        <pc:spChg chg="add">
          <ac:chgData name="carlton dick" userId="c9acac45f990b186" providerId="LiveId" clId="{00C74ED8-528F-427D-B4F2-C525EDB0ED75}" dt="2020-06-08T19:02:58.463" v="962" actId="26606"/>
          <ac:spMkLst>
            <pc:docMk/>
            <pc:sldMk cId="2474762831" sldId="291"/>
            <ac:spMk id="10" creationId="{A187062F-BE14-42FC-B06A-607DB23849C3}"/>
          </ac:spMkLst>
        </pc:spChg>
        <pc:spChg chg="add">
          <ac:chgData name="carlton dick" userId="c9acac45f990b186" providerId="LiveId" clId="{00C74ED8-528F-427D-B4F2-C525EDB0ED75}" dt="2020-06-08T19:02:58.463" v="962" actId="26606"/>
          <ac:spMkLst>
            <pc:docMk/>
            <pc:sldMk cId="2474762831" sldId="291"/>
            <ac:spMk id="12" creationId="{731FE21B-2A45-4BF5-8B03-E12341988774}"/>
          </ac:spMkLst>
        </pc:spChg>
        <pc:spChg chg="add">
          <ac:chgData name="carlton dick" userId="c9acac45f990b186" providerId="LiveId" clId="{00C74ED8-528F-427D-B4F2-C525EDB0ED75}" dt="2020-06-08T19:02:58.463" v="962" actId="26606"/>
          <ac:spMkLst>
            <pc:docMk/>
            <pc:sldMk cId="2474762831" sldId="291"/>
            <ac:spMk id="14" creationId="{2DC5A94D-79ED-48F5-9DC5-96CBB507CEC8}"/>
          </ac:spMkLst>
        </pc:spChg>
        <pc:spChg chg="add">
          <ac:chgData name="carlton dick" userId="c9acac45f990b186" providerId="LiveId" clId="{00C74ED8-528F-427D-B4F2-C525EDB0ED75}" dt="2020-06-08T19:02:58.463" v="962" actId="26606"/>
          <ac:spMkLst>
            <pc:docMk/>
            <pc:sldMk cId="2474762831" sldId="291"/>
            <ac:spMk id="16" creationId="{93A3D4BE-AF25-4F9A-9C29-1145CCE24A28}"/>
          </ac:spMkLst>
        </pc:spChg>
      </pc:sldChg>
      <pc:sldChg chg="modSp new mod modTransition setBg">
        <pc:chgData name="carlton dick" userId="c9acac45f990b186" providerId="LiveId" clId="{00C74ED8-528F-427D-B4F2-C525EDB0ED75}" dt="2020-06-08T18:37:09.539" v="730"/>
        <pc:sldMkLst>
          <pc:docMk/>
          <pc:sldMk cId="3967701957" sldId="292"/>
        </pc:sldMkLst>
        <pc:spChg chg="mod">
          <ac:chgData name="carlton dick" userId="c9acac45f990b186" providerId="LiveId" clId="{00C74ED8-528F-427D-B4F2-C525EDB0ED75}" dt="2020-06-08T18:33:28.680" v="710" actId="14100"/>
          <ac:spMkLst>
            <pc:docMk/>
            <pc:sldMk cId="3967701957" sldId="292"/>
            <ac:spMk id="2" creationId="{0E34BBAC-B54C-4614-BCE7-8C6A2F0B3DCF}"/>
          </ac:spMkLst>
        </pc:spChg>
        <pc:spChg chg="mod">
          <ac:chgData name="carlton dick" userId="c9acac45f990b186" providerId="LiveId" clId="{00C74ED8-528F-427D-B4F2-C525EDB0ED75}" dt="2020-06-08T18:33:14.180" v="708" actId="207"/>
          <ac:spMkLst>
            <pc:docMk/>
            <pc:sldMk cId="3967701957" sldId="292"/>
            <ac:spMk id="3" creationId="{4A8BDEAB-0855-482B-AE44-76613F7121D8}"/>
          </ac:spMkLst>
        </pc:spChg>
      </pc:sldChg>
      <pc:sldChg chg="addSp delSp modSp new mod modTransition setBg setClrOvrMap delDesignElem">
        <pc:chgData name="carlton dick" userId="c9acac45f990b186" providerId="LiveId" clId="{00C74ED8-528F-427D-B4F2-C525EDB0ED75}" dt="2020-06-08T18:55:34.523" v="898"/>
        <pc:sldMkLst>
          <pc:docMk/>
          <pc:sldMk cId="3913151958" sldId="293"/>
        </pc:sldMkLst>
        <pc:spChg chg="mod">
          <ac:chgData name="carlton dick" userId="c9acac45f990b186" providerId="LiveId" clId="{00C74ED8-528F-427D-B4F2-C525EDB0ED75}" dt="2020-06-08T18:40:30.458" v="747" actId="14100"/>
          <ac:spMkLst>
            <pc:docMk/>
            <pc:sldMk cId="3913151958" sldId="293"/>
            <ac:spMk id="2" creationId="{8247A8F1-7C8F-47F1-AA94-46FCCFB8B315}"/>
          </ac:spMkLst>
        </pc:spChg>
        <pc:spChg chg="del mod">
          <ac:chgData name="carlton dick" userId="c9acac45f990b186" providerId="LiveId" clId="{00C74ED8-528F-427D-B4F2-C525EDB0ED75}" dt="2020-06-08T18:40:22.739" v="746" actId="26606"/>
          <ac:spMkLst>
            <pc:docMk/>
            <pc:sldMk cId="3913151958" sldId="293"/>
            <ac:spMk id="3" creationId="{B5A4CC35-8D1F-4062-AC55-5D73239DA521}"/>
          </ac:spMkLst>
        </pc:spChg>
        <pc:spChg chg="add del">
          <ac:chgData name="carlton dick" userId="c9acac45f990b186" providerId="LiveId" clId="{00C74ED8-528F-427D-B4F2-C525EDB0ED75}" dt="2020-06-08T18:55:34.523" v="898"/>
          <ac:spMkLst>
            <pc:docMk/>
            <pc:sldMk cId="3913151958" sldId="293"/>
            <ac:spMk id="9" creationId="{0671A8AE-40A1-4631-A6B8-581AFF065482}"/>
          </ac:spMkLst>
        </pc:spChg>
        <pc:spChg chg="add del">
          <ac:chgData name="carlton dick" userId="c9acac45f990b186" providerId="LiveId" clId="{00C74ED8-528F-427D-B4F2-C525EDB0ED75}" dt="2020-06-08T18:55:34.523" v="898"/>
          <ac:spMkLst>
            <pc:docMk/>
            <pc:sldMk cId="3913151958" sldId="293"/>
            <ac:spMk id="11" creationId="{AB58EF07-17C2-48CF-ABB0-EEF1F17CB8F0}"/>
          </ac:spMkLst>
        </pc:spChg>
        <pc:spChg chg="add del">
          <ac:chgData name="carlton dick" userId="c9acac45f990b186" providerId="LiveId" clId="{00C74ED8-528F-427D-B4F2-C525EDB0ED75}" dt="2020-06-08T18:55:34.523" v="898"/>
          <ac:spMkLst>
            <pc:docMk/>
            <pc:sldMk cId="3913151958" sldId="293"/>
            <ac:spMk id="13" creationId="{AF2F604E-43BE-4DC3-B983-E071523364F8}"/>
          </ac:spMkLst>
        </pc:spChg>
        <pc:spChg chg="add del">
          <ac:chgData name="carlton dick" userId="c9acac45f990b186" providerId="LiveId" clId="{00C74ED8-528F-427D-B4F2-C525EDB0ED75}" dt="2020-06-08T18:55:34.523" v="898"/>
          <ac:spMkLst>
            <pc:docMk/>
            <pc:sldMk cId="3913151958" sldId="293"/>
            <ac:spMk id="15" creationId="{08C9B587-E65E-4B52-B37C-ABEBB6E87928}"/>
          </ac:spMkLst>
        </pc:spChg>
        <pc:picChg chg="add">
          <ac:chgData name="carlton dick" userId="c9acac45f990b186" providerId="LiveId" clId="{00C74ED8-528F-427D-B4F2-C525EDB0ED75}" dt="2020-06-08T18:40:22.739" v="746" actId="26606"/>
          <ac:picMkLst>
            <pc:docMk/>
            <pc:sldMk cId="3913151958" sldId="293"/>
            <ac:picMk id="5" creationId="{3F47B157-C6BC-4C52-A549-188BEDDB57CA}"/>
          </ac:picMkLst>
        </pc:picChg>
      </pc:sldChg>
      <pc:sldChg chg="modSp new mod ord modTransition setBg">
        <pc:chgData name="carlton dick" userId="c9acac45f990b186" providerId="LiveId" clId="{00C74ED8-528F-427D-B4F2-C525EDB0ED75}" dt="2020-06-08T18:55:34.523" v="898"/>
        <pc:sldMkLst>
          <pc:docMk/>
          <pc:sldMk cId="3783778656" sldId="294"/>
        </pc:sldMkLst>
        <pc:spChg chg="mod">
          <ac:chgData name="carlton dick" userId="c9acac45f990b186" providerId="LiveId" clId="{00C74ED8-528F-427D-B4F2-C525EDB0ED75}" dt="2020-06-08T18:55:34.523" v="898"/>
          <ac:spMkLst>
            <pc:docMk/>
            <pc:sldMk cId="3783778656" sldId="294"/>
            <ac:spMk id="2" creationId="{A8C02D25-7A2F-418F-B7D4-BB78B6CB071A}"/>
          </ac:spMkLst>
        </pc:spChg>
        <pc:spChg chg="mod">
          <ac:chgData name="carlton dick" userId="c9acac45f990b186" providerId="LiveId" clId="{00C74ED8-528F-427D-B4F2-C525EDB0ED75}" dt="2020-06-08T18:31:35.549" v="703" actId="1076"/>
          <ac:spMkLst>
            <pc:docMk/>
            <pc:sldMk cId="3783778656" sldId="294"/>
            <ac:spMk id="3" creationId="{44BB36CB-F690-4747-B8E1-4B7C0D0ED08F}"/>
          </ac:spMkLst>
        </pc:spChg>
      </pc:sldChg>
      <pc:sldChg chg="modSp add mod ord modTransition setBg">
        <pc:chgData name="carlton dick" userId="c9acac45f990b186" providerId="LiveId" clId="{00C74ED8-528F-427D-B4F2-C525EDB0ED75}" dt="2020-06-08T18:55:34.523" v="898"/>
        <pc:sldMkLst>
          <pc:docMk/>
          <pc:sldMk cId="1319178640" sldId="295"/>
        </pc:sldMkLst>
        <pc:spChg chg="mod">
          <ac:chgData name="carlton dick" userId="c9acac45f990b186" providerId="LiveId" clId="{00C74ED8-528F-427D-B4F2-C525EDB0ED75}" dt="2020-06-08T18:55:34.523" v="898"/>
          <ac:spMkLst>
            <pc:docMk/>
            <pc:sldMk cId="1319178640" sldId="295"/>
            <ac:spMk id="2" creationId="{0E34BBAC-B54C-4614-BCE7-8C6A2F0B3DCF}"/>
          </ac:spMkLst>
        </pc:spChg>
        <pc:spChg chg="mod">
          <ac:chgData name="carlton dick" userId="c9acac45f990b186" providerId="LiveId" clId="{00C74ED8-528F-427D-B4F2-C525EDB0ED75}" dt="2020-06-08T18:35:11.229" v="721" actId="1076"/>
          <ac:spMkLst>
            <pc:docMk/>
            <pc:sldMk cId="1319178640" sldId="295"/>
            <ac:spMk id="3" creationId="{4A8BDEAB-0855-482B-AE44-76613F7121D8}"/>
          </ac:spMkLst>
        </pc:spChg>
      </pc:sldChg>
      <pc:sldChg chg="modSp mod modTransition setBg">
        <pc:chgData name="carlton dick" userId="c9acac45f990b186" providerId="LiveId" clId="{00C74ED8-528F-427D-B4F2-C525EDB0ED75}" dt="2020-06-08T18:55:34.523" v="898"/>
        <pc:sldMkLst>
          <pc:docMk/>
          <pc:sldMk cId="2054401326" sldId="296"/>
        </pc:sldMkLst>
        <pc:spChg chg="mod">
          <ac:chgData name="carlton dick" userId="c9acac45f990b186" providerId="LiveId" clId="{00C74ED8-528F-427D-B4F2-C525EDB0ED75}" dt="2020-06-08T18:55:34.523" v="898"/>
          <ac:spMkLst>
            <pc:docMk/>
            <pc:sldMk cId="2054401326" sldId="296"/>
            <ac:spMk id="2" creationId="{0E34BBAC-B54C-4614-BCE7-8C6A2F0B3DCF}"/>
          </ac:spMkLst>
        </pc:spChg>
        <pc:spChg chg="mod">
          <ac:chgData name="carlton dick" userId="c9acac45f990b186" providerId="LiveId" clId="{00C74ED8-528F-427D-B4F2-C525EDB0ED75}" dt="2020-06-08T18:36:33.215" v="728" actId="207"/>
          <ac:spMkLst>
            <pc:docMk/>
            <pc:sldMk cId="2054401326" sldId="296"/>
            <ac:spMk id="3" creationId="{4A8BDEAB-0855-482B-AE44-76613F7121D8}"/>
          </ac:spMkLst>
        </pc:spChg>
      </pc:sldChg>
      <pc:sldChg chg="modSp new mod setBg">
        <pc:chgData name="carlton dick" userId="c9acac45f990b186" providerId="LiveId" clId="{00C74ED8-528F-427D-B4F2-C525EDB0ED75}" dt="2020-06-08T18:55:34.523" v="898"/>
        <pc:sldMkLst>
          <pc:docMk/>
          <pc:sldMk cId="2509844604" sldId="297"/>
        </pc:sldMkLst>
        <pc:spChg chg="mod">
          <ac:chgData name="carlton dick" userId="c9acac45f990b186" providerId="LiveId" clId="{00C74ED8-528F-427D-B4F2-C525EDB0ED75}" dt="2020-06-08T18:55:34.523" v="898"/>
          <ac:spMkLst>
            <pc:docMk/>
            <pc:sldMk cId="2509844604" sldId="297"/>
            <ac:spMk id="2" creationId="{66688AE3-CB95-446E-A445-8704994B9438}"/>
          </ac:spMkLst>
        </pc:spChg>
        <pc:spChg chg="mod">
          <ac:chgData name="carlton dick" userId="c9acac45f990b186" providerId="LiveId" clId="{00C74ED8-528F-427D-B4F2-C525EDB0ED75}" dt="2020-06-08T18:39:29.034" v="743" actId="207"/>
          <ac:spMkLst>
            <pc:docMk/>
            <pc:sldMk cId="2509844604" sldId="297"/>
            <ac:spMk id="3" creationId="{E0B6C653-3DAA-4B50-AE9D-19BAA0B8B3E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696B6-11E4-47B8-9643-5EAA627D208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1366ABA-A76B-4B8E-AF27-6A5B961DC398}">
      <dgm:prSet/>
      <dgm:spPr/>
      <dgm:t>
        <a:bodyPr/>
        <a:lstStyle/>
        <a:p>
          <a:r>
            <a:rPr lang="en-US" b="1" u="sng" dirty="0"/>
            <a:t>Revelation</a:t>
          </a:r>
          <a:endParaRPr lang="en-US" dirty="0"/>
        </a:p>
      </dgm:t>
    </dgm:pt>
    <dgm:pt modelId="{92ABC948-DC94-4818-80E6-461DF37C4E7E}" type="parTrans" cxnId="{AA155525-A7A8-41D8-86A0-41C1DAF9E151}">
      <dgm:prSet/>
      <dgm:spPr/>
      <dgm:t>
        <a:bodyPr/>
        <a:lstStyle/>
        <a:p>
          <a:endParaRPr lang="en-US"/>
        </a:p>
      </dgm:t>
    </dgm:pt>
    <dgm:pt modelId="{EE9D6BED-C4AA-4469-B753-A56AA047FE42}" type="sibTrans" cxnId="{AA155525-A7A8-41D8-86A0-41C1DAF9E151}">
      <dgm:prSet/>
      <dgm:spPr/>
      <dgm:t>
        <a:bodyPr/>
        <a:lstStyle/>
        <a:p>
          <a:endParaRPr lang="en-US"/>
        </a:p>
      </dgm:t>
    </dgm:pt>
    <dgm:pt modelId="{ACDB2820-7F47-4E67-A3A6-38801F84D7A4}">
      <dgm:prSet/>
      <dgm:spPr/>
      <dgm:t>
        <a:bodyPr/>
        <a:lstStyle/>
        <a:p>
          <a:r>
            <a:rPr lang="en-US" dirty="0"/>
            <a:t>14:4	These are they which were not defiled with women; for they are virgins. These are they which follow the Lamb whithersoever he </a:t>
          </a:r>
          <a:r>
            <a:rPr lang="en-US" dirty="0" err="1"/>
            <a:t>goeth</a:t>
          </a:r>
          <a:r>
            <a:rPr lang="en-US" dirty="0"/>
            <a:t>. These were redeemed from among men, [being] the </a:t>
          </a:r>
          <a:r>
            <a:rPr lang="en-US" b="1" dirty="0" err="1"/>
            <a:t>firstfruits</a:t>
          </a:r>
          <a:r>
            <a:rPr lang="en-US" dirty="0"/>
            <a:t> unto God and to the Lamb.  </a:t>
          </a:r>
        </a:p>
      </dgm:t>
    </dgm:pt>
    <dgm:pt modelId="{06CCCE84-4E19-4CAC-8AE2-1040F2F908D6}" type="parTrans" cxnId="{F291C75B-E4DE-43C2-8C7A-62E806832895}">
      <dgm:prSet/>
      <dgm:spPr/>
      <dgm:t>
        <a:bodyPr/>
        <a:lstStyle/>
        <a:p>
          <a:endParaRPr lang="en-US"/>
        </a:p>
      </dgm:t>
    </dgm:pt>
    <dgm:pt modelId="{6CFCDCBC-5BAE-46B8-8175-BF10A1B15DF9}" type="sibTrans" cxnId="{F291C75B-E4DE-43C2-8C7A-62E806832895}">
      <dgm:prSet/>
      <dgm:spPr/>
      <dgm:t>
        <a:bodyPr/>
        <a:lstStyle/>
        <a:p>
          <a:endParaRPr lang="en-US"/>
        </a:p>
      </dgm:t>
    </dgm:pt>
    <dgm:pt modelId="{137D57B6-6817-4F5B-8129-3576EC765CDF}">
      <dgm:prSet/>
      <dgm:spPr/>
      <dgm:t>
        <a:bodyPr/>
        <a:lstStyle/>
        <a:p>
          <a:r>
            <a:rPr lang="en-US"/>
            <a:t>14:5	And in their mouth was found no guile: for they are without fault before the throne of God.  </a:t>
          </a:r>
        </a:p>
      </dgm:t>
    </dgm:pt>
    <dgm:pt modelId="{FC64A852-3D5C-4587-8969-151A8DFA6F27}" type="parTrans" cxnId="{24DDEF14-9421-4C5F-85DC-42E00CA581DB}">
      <dgm:prSet/>
      <dgm:spPr/>
      <dgm:t>
        <a:bodyPr/>
        <a:lstStyle/>
        <a:p>
          <a:endParaRPr lang="en-US"/>
        </a:p>
      </dgm:t>
    </dgm:pt>
    <dgm:pt modelId="{F83698D7-D694-449F-9454-C5B8A1926B94}" type="sibTrans" cxnId="{24DDEF14-9421-4C5F-85DC-42E00CA581DB}">
      <dgm:prSet/>
      <dgm:spPr/>
      <dgm:t>
        <a:bodyPr/>
        <a:lstStyle/>
        <a:p>
          <a:endParaRPr lang="en-US"/>
        </a:p>
      </dgm:t>
    </dgm:pt>
    <dgm:pt modelId="{3B8A8561-2AEB-4000-9E42-E4BA2B75FF7F}">
      <dgm:prSet/>
      <dgm:spPr/>
      <dgm:t>
        <a:bodyPr/>
        <a:lstStyle/>
        <a:p>
          <a:r>
            <a:rPr lang="en-US"/>
            <a:t>12:11	And they overcame him by the blood of the Lamb, and by the word of their testimony; and they loved not their lives unto the death.</a:t>
          </a:r>
        </a:p>
      </dgm:t>
    </dgm:pt>
    <dgm:pt modelId="{77003735-2D2D-4ED0-9724-1F27373B0BE2}" type="parTrans" cxnId="{0A86518B-5F86-46EE-B04B-6EE36A93E8D7}">
      <dgm:prSet/>
      <dgm:spPr/>
      <dgm:t>
        <a:bodyPr/>
        <a:lstStyle/>
        <a:p>
          <a:endParaRPr lang="en-US"/>
        </a:p>
      </dgm:t>
    </dgm:pt>
    <dgm:pt modelId="{70470570-1A6E-43AB-BCDE-8A647D70D0B5}" type="sibTrans" cxnId="{0A86518B-5F86-46EE-B04B-6EE36A93E8D7}">
      <dgm:prSet/>
      <dgm:spPr/>
      <dgm:t>
        <a:bodyPr/>
        <a:lstStyle/>
        <a:p>
          <a:endParaRPr lang="en-US"/>
        </a:p>
      </dgm:t>
    </dgm:pt>
    <dgm:pt modelId="{1EC9A393-58B1-4AEB-B79B-11E321FA9508}" type="pres">
      <dgm:prSet presAssocID="{F64696B6-11E4-47B8-9643-5EAA627D208D}" presName="linear" presStyleCnt="0">
        <dgm:presLayoutVars>
          <dgm:animLvl val="lvl"/>
          <dgm:resizeHandles val="exact"/>
        </dgm:presLayoutVars>
      </dgm:prSet>
      <dgm:spPr/>
    </dgm:pt>
    <dgm:pt modelId="{691EE180-88B4-4E30-ABDA-8C7F8A6FF785}" type="pres">
      <dgm:prSet presAssocID="{01366ABA-A76B-4B8E-AF27-6A5B961DC398}" presName="parentText" presStyleLbl="node1" presStyleIdx="0" presStyleCnt="4">
        <dgm:presLayoutVars>
          <dgm:chMax val="0"/>
          <dgm:bulletEnabled val="1"/>
        </dgm:presLayoutVars>
      </dgm:prSet>
      <dgm:spPr/>
    </dgm:pt>
    <dgm:pt modelId="{AFFD0698-3A98-46BC-979C-34EF94440518}" type="pres">
      <dgm:prSet presAssocID="{EE9D6BED-C4AA-4469-B753-A56AA047FE42}" presName="spacer" presStyleCnt="0"/>
      <dgm:spPr/>
    </dgm:pt>
    <dgm:pt modelId="{FC5A6988-B400-4518-8B4E-F1995AD0B2DB}" type="pres">
      <dgm:prSet presAssocID="{ACDB2820-7F47-4E67-A3A6-38801F84D7A4}" presName="parentText" presStyleLbl="node1" presStyleIdx="1" presStyleCnt="4">
        <dgm:presLayoutVars>
          <dgm:chMax val="0"/>
          <dgm:bulletEnabled val="1"/>
        </dgm:presLayoutVars>
      </dgm:prSet>
      <dgm:spPr/>
    </dgm:pt>
    <dgm:pt modelId="{0BAF5296-B509-40B4-970D-0D0A9B553F96}" type="pres">
      <dgm:prSet presAssocID="{6CFCDCBC-5BAE-46B8-8175-BF10A1B15DF9}" presName="spacer" presStyleCnt="0"/>
      <dgm:spPr/>
    </dgm:pt>
    <dgm:pt modelId="{9AB75A22-60E0-45A0-AE91-A766DD86470B}" type="pres">
      <dgm:prSet presAssocID="{137D57B6-6817-4F5B-8129-3576EC765CDF}" presName="parentText" presStyleLbl="node1" presStyleIdx="2" presStyleCnt="4">
        <dgm:presLayoutVars>
          <dgm:chMax val="0"/>
          <dgm:bulletEnabled val="1"/>
        </dgm:presLayoutVars>
      </dgm:prSet>
      <dgm:spPr/>
    </dgm:pt>
    <dgm:pt modelId="{4272FE15-6B81-4E1C-A035-C6BEFDF25C15}" type="pres">
      <dgm:prSet presAssocID="{F83698D7-D694-449F-9454-C5B8A1926B94}" presName="spacer" presStyleCnt="0"/>
      <dgm:spPr/>
    </dgm:pt>
    <dgm:pt modelId="{9AFA7533-DCA4-415A-8658-AA1D8EE01F5A}" type="pres">
      <dgm:prSet presAssocID="{3B8A8561-2AEB-4000-9E42-E4BA2B75FF7F}" presName="parentText" presStyleLbl="node1" presStyleIdx="3" presStyleCnt="4">
        <dgm:presLayoutVars>
          <dgm:chMax val="0"/>
          <dgm:bulletEnabled val="1"/>
        </dgm:presLayoutVars>
      </dgm:prSet>
      <dgm:spPr/>
    </dgm:pt>
  </dgm:ptLst>
  <dgm:cxnLst>
    <dgm:cxn modelId="{E5CA3905-E456-4893-813C-0575E6555C58}" type="presOf" srcId="{01366ABA-A76B-4B8E-AF27-6A5B961DC398}" destId="{691EE180-88B4-4E30-ABDA-8C7F8A6FF785}" srcOrd="0" destOrd="0" presId="urn:microsoft.com/office/officeart/2005/8/layout/vList2"/>
    <dgm:cxn modelId="{81C40C14-1CCC-4C40-B0F3-A71236C588BC}" type="presOf" srcId="{3B8A8561-2AEB-4000-9E42-E4BA2B75FF7F}" destId="{9AFA7533-DCA4-415A-8658-AA1D8EE01F5A}" srcOrd="0" destOrd="0" presId="urn:microsoft.com/office/officeart/2005/8/layout/vList2"/>
    <dgm:cxn modelId="{24DDEF14-9421-4C5F-85DC-42E00CA581DB}" srcId="{F64696B6-11E4-47B8-9643-5EAA627D208D}" destId="{137D57B6-6817-4F5B-8129-3576EC765CDF}" srcOrd="2" destOrd="0" parTransId="{FC64A852-3D5C-4587-8969-151A8DFA6F27}" sibTransId="{F83698D7-D694-449F-9454-C5B8A1926B94}"/>
    <dgm:cxn modelId="{AA155525-A7A8-41D8-86A0-41C1DAF9E151}" srcId="{F64696B6-11E4-47B8-9643-5EAA627D208D}" destId="{01366ABA-A76B-4B8E-AF27-6A5B961DC398}" srcOrd="0" destOrd="0" parTransId="{92ABC948-DC94-4818-80E6-461DF37C4E7E}" sibTransId="{EE9D6BED-C4AA-4469-B753-A56AA047FE42}"/>
    <dgm:cxn modelId="{C9303531-9863-4024-BC12-7A943EDEDD67}" type="presOf" srcId="{ACDB2820-7F47-4E67-A3A6-38801F84D7A4}" destId="{FC5A6988-B400-4518-8B4E-F1995AD0B2DB}" srcOrd="0" destOrd="0" presId="urn:microsoft.com/office/officeart/2005/8/layout/vList2"/>
    <dgm:cxn modelId="{F291C75B-E4DE-43C2-8C7A-62E806832895}" srcId="{F64696B6-11E4-47B8-9643-5EAA627D208D}" destId="{ACDB2820-7F47-4E67-A3A6-38801F84D7A4}" srcOrd="1" destOrd="0" parTransId="{06CCCE84-4E19-4CAC-8AE2-1040F2F908D6}" sibTransId="{6CFCDCBC-5BAE-46B8-8175-BF10A1B15DF9}"/>
    <dgm:cxn modelId="{0A86518B-5F86-46EE-B04B-6EE36A93E8D7}" srcId="{F64696B6-11E4-47B8-9643-5EAA627D208D}" destId="{3B8A8561-2AEB-4000-9E42-E4BA2B75FF7F}" srcOrd="3" destOrd="0" parTransId="{77003735-2D2D-4ED0-9724-1F27373B0BE2}" sibTransId="{70470570-1A6E-43AB-BCDE-8A647D70D0B5}"/>
    <dgm:cxn modelId="{DFB225A9-BDA2-43D2-9750-919C0F1B7CAF}" type="presOf" srcId="{F64696B6-11E4-47B8-9643-5EAA627D208D}" destId="{1EC9A393-58B1-4AEB-B79B-11E321FA9508}" srcOrd="0" destOrd="0" presId="urn:microsoft.com/office/officeart/2005/8/layout/vList2"/>
    <dgm:cxn modelId="{617B6AD7-7936-4359-BF6F-BCB70526C6BD}" type="presOf" srcId="{137D57B6-6817-4F5B-8129-3576EC765CDF}" destId="{9AB75A22-60E0-45A0-AE91-A766DD86470B}" srcOrd="0" destOrd="0" presId="urn:microsoft.com/office/officeart/2005/8/layout/vList2"/>
    <dgm:cxn modelId="{0F15249A-6F86-4F31-8C9C-2CF16DBBB985}" type="presParOf" srcId="{1EC9A393-58B1-4AEB-B79B-11E321FA9508}" destId="{691EE180-88B4-4E30-ABDA-8C7F8A6FF785}" srcOrd="0" destOrd="0" presId="urn:microsoft.com/office/officeart/2005/8/layout/vList2"/>
    <dgm:cxn modelId="{CCCAF61F-7220-4042-85EA-A2F719485C71}" type="presParOf" srcId="{1EC9A393-58B1-4AEB-B79B-11E321FA9508}" destId="{AFFD0698-3A98-46BC-979C-34EF94440518}" srcOrd="1" destOrd="0" presId="urn:microsoft.com/office/officeart/2005/8/layout/vList2"/>
    <dgm:cxn modelId="{6535CE6E-6E89-4EED-A47A-E6A79C080A87}" type="presParOf" srcId="{1EC9A393-58B1-4AEB-B79B-11E321FA9508}" destId="{FC5A6988-B400-4518-8B4E-F1995AD0B2DB}" srcOrd="2" destOrd="0" presId="urn:microsoft.com/office/officeart/2005/8/layout/vList2"/>
    <dgm:cxn modelId="{F5599C1E-66AE-40F2-B816-C0828BA20912}" type="presParOf" srcId="{1EC9A393-58B1-4AEB-B79B-11E321FA9508}" destId="{0BAF5296-B509-40B4-970D-0D0A9B553F96}" srcOrd="3" destOrd="0" presId="urn:microsoft.com/office/officeart/2005/8/layout/vList2"/>
    <dgm:cxn modelId="{C047FE2F-86D9-454B-94E7-0B2C40A55697}" type="presParOf" srcId="{1EC9A393-58B1-4AEB-B79B-11E321FA9508}" destId="{9AB75A22-60E0-45A0-AE91-A766DD86470B}" srcOrd="4" destOrd="0" presId="urn:microsoft.com/office/officeart/2005/8/layout/vList2"/>
    <dgm:cxn modelId="{AD2A3450-071E-4A3E-B85C-039C2A4B64AA}" type="presParOf" srcId="{1EC9A393-58B1-4AEB-B79B-11E321FA9508}" destId="{4272FE15-6B81-4E1C-A035-C6BEFDF25C15}" srcOrd="5" destOrd="0" presId="urn:microsoft.com/office/officeart/2005/8/layout/vList2"/>
    <dgm:cxn modelId="{40A5E674-CB59-4004-9DB7-077A29B50730}" type="presParOf" srcId="{1EC9A393-58B1-4AEB-B79B-11E321FA9508}" destId="{9AFA7533-DCA4-415A-8658-AA1D8EE01F5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96C9D4-2E75-4D57-AE39-729E62075093}"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67E6058-21CE-40DC-9F16-863D97195CC0}">
      <dgm:prSet/>
      <dgm:spPr/>
      <dgm:t>
        <a:bodyPr/>
        <a:lstStyle/>
        <a:p>
          <a:r>
            <a:rPr lang="en-US" b="1"/>
            <a:t>Revelation 7:3,4</a:t>
          </a:r>
          <a:endParaRPr lang="en-US"/>
        </a:p>
      </dgm:t>
    </dgm:pt>
    <dgm:pt modelId="{B9B8AAE7-A968-4153-A6D1-9C33E910DB9F}" type="parTrans" cxnId="{89B2AE30-F6A9-4021-80C3-629DC1AC5C2C}">
      <dgm:prSet/>
      <dgm:spPr/>
      <dgm:t>
        <a:bodyPr/>
        <a:lstStyle/>
        <a:p>
          <a:endParaRPr lang="en-US"/>
        </a:p>
      </dgm:t>
    </dgm:pt>
    <dgm:pt modelId="{02888652-3566-47F9-A23C-3483BF43911B}" type="sibTrans" cxnId="{89B2AE30-F6A9-4021-80C3-629DC1AC5C2C}">
      <dgm:prSet/>
      <dgm:spPr/>
      <dgm:t>
        <a:bodyPr/>
        <a:lstStyle/>
        <a:p>
          <a:endParaRPr lang="en-US"/>
        </a:p>
      </dgm:t>
    </dgm:pt>
    <dgm:pt modelId="{47A057C1-1984-4F7A-B421-4FFBF2104669}">
      <dgm:prSet/>
      <dgm:spPr/>
      <dgm:t>
        <a:bodyPr/>
        <a:lstStyle/>
        <a:p>
          <a:r>
            <a:rPr lang="en-US" dirty="0"/>
            <a:t>Saying, Hurt not the earth, neither the sea, nor the trees, till we have sealed the servants of our God in their foreheads. And I heard the number of them which were sealed: and there were sealed an hundred and forty and four thousand of all the tribes of the children of Israel.</a:t>
          </a:r>
        </a:p>
      </dgm:t>
    </dgm:pt>
    <dgm:pt modelId="{28C51EB1-7183-4D2B-A174-1EC5F3ED1E23}" type="parTrans" cxnId="{BA84985B-EFAC-49EE-9094-798712218B00}">
      <dgm:prSet/>
      <dgm:spPr/>
      <dgm:t>
        <a:bodyPr/>
        <a:lstStyle/>
        <a:p>
          <a:endParaRPr lang="en-US"/>
        </a:p>
      </dgm:t>
    </dgm:pt>
    <dgm:pt modelId="{924CD4C4-13D2-4638-B981-C355BC8324A5}" type="sibTrans" cxnId="{BA84985B-EFAC-49EE-9094-798712218B00}">
      <dgm:prSet/>
      <dgm:spPr/>
      <dgm:t>
        <a:bodyPr/>
        <a:lstStyle/>
        <a:p>
          <a:endParaRPr lang="en-US"/>
        </a:p>
      </dgm:t>
    </dgm:pt>
    <dgm:pt modelId="{CA3DE4AE-9F08-42D6-BA00-ED1DF7AB00A8}" type="pres">
      <dgm:prSet presAssocID="{AE96C9D4-2E75-4D57-AE39-729E62075093}" presName="Name0" presStyleCnt="0">
        <dgm:presLayoutVars>
          <dgm:dir/>
          <dgm:animLvl val="lvl"/>
          <dgm:resizeHandles val="exact"/>
        </dgm:presLayoutVars>
      </dgm:prSet>
      <dgm:spPr/>
    </dgm:pt>
    <dgm:pt modelId="{21B0E2DE-DD7E-49D6-BB14-1F159DBE2C5B}" type="pres">
      <dgm:prSet presAssocID="{47A057C1-1984-4F7A-B421-4FFBF2104669}" presName="boxAndChildren" presStyleCnt="0"/>
      <dgm:spPr/>
    </dgm:pt>
    <dgm:pt modelId="{CBBF5737-1863-4A3E-86D0-2E2E59E3DE2D}" type="pres">
      <dgm:prSet presAssocID="{47A057C1-1984-4F7A-B421-4FFBF2104669}" presName="parentTextBox" presStyleLbl="node1" presStyleIdx="0" presStyleCnt="2"/>
      <dgm:spPr/>
    </dgm:pt>
    <dgm:pt modelId="{71F90146-A7F1-45B0-959B-C2EC4CCEB3D7}" type="pres">
      <dgm:prSet presAssocID="{02888652-3566-47F9-A23C-3483BF43911B}" presName="sp" presStyleCnt="0"/>
      <dgm:spPr/>
    </dgm:pt>
    <dgm:pt modelId="{8FC184FA-D5BF-46CF-AD10-AEDA6EAE4642}" type="pres">
      <dgm:prSet presAssocID="{E67E6058-21CE-40DC-9F16-863D97195CC0}" presName="arrowAndChildren" presStyleCnt="0"/>
      <dgm:spPr/>
    </dgm:pt>
    <dgm:pt modelId="{C577D09D-84C5-4D99-835A-27703A7905ED}" type="pres">
      <dgm:prSet presAssocID="{E67E6058-21CE-40DC-9F16-863D97195CC0}" presName="parentTextArrow" presStyleLbl="node1" presStyleIdx="1" presStyleCnt="2"/>
      <dgm:spPr/>
    </dgm:pt>
  </dgm:ptLst>
  <dgm:cxnLst>
    <dgm:cxn modelId="{CCBE4608-CB3F-4AD7-8CD4-2E84181B2B0D}" type="presOf" srcId="{E67E6058-21CE-40DC-9F16-863D97195CC0}" destId="{C577D09D-84C5-4D99-835A-27703A7905ED}" srcOrd="0" destOrd="0" presId="urn:microsoft.com/office/officeart/2005/8/layout/process4"/>
    <dgm:cxn modelId="{89B2AE30-F6A9-4021-80C3-629DC1AC5C2C}" srcId="{AE96C9D4-2E75-4D57-AE39-729E62075093}" destId="{E67E6058-21CE-40DC-9F16-863D97195CC0}" srcOrd="0" destOrd="0" parTransId="{B9B8AAE7-A968-4153-A6D1-9C33E910DB9F}" sibTransId="{02888652-3566-47F9-A23C-3483BF43911B}"/>
    <dgm:cxn modelId="{BA84985B-EFAC-49EE-9094-798712218B00}" srcId="{AE96C9D4-2E75-4D57-AE39-729E62075093}" destId="{47A057C1-1984-4F7A-B421-4FFBF2104669}" srcOrd="1" destOrd="0" parTransId="{28C51EB1-7183-4D2B-A174-1EC5F3ED1E23}" sibTransId="{924CD4C4-13D2-4638-B981-C355BC8324A5}"/>
    <dgm:cxn modelId="{5100219D-EEF9-43B3-B2E4-B597C7EAE243}" type="presOf" srcId="{AE96C9D4-2E75-4D57-AE39-729E62075093}" destId="{CA3DE4AE-9F08-42D6-BA00-ED1DF7AB00A8}" srcOrd="0" destOrd="0" presId="urn:microsoft.com/office/officeart/2005/8/layout/process4"/>
    <dgm:cxn modelId="{882EC9C8-BFCB-4484-B991-28452453E4D3}" type="presOf" srcId="{47A057C1-1984-4F7A-B421-4FFBF2104669}" destId="{CBBF5737-1863-4A3E-86D0-2E2E59E3DE2D}" srcOrd="0" destOrd="0" presId="urn:microsoft.com/office/officeart/2005/8/layout/process4"/>
    <dgm:cxn modelId="{D139F635-B633-4CF3-8620-40704DEC43CE}" type="presParOf" srcId="{CA3DE4AE-9F08-42D6-BA00-ED1DF7AB00A8}" destId="{21B0E2DE-DD7E-49D6-BB14-1F159DBE2C5B}" srcOrd="0" destOrd="0" presId="urn:microsoft.com/office/officeart/2005/8/layout/process4"/>
    <dgm:cxn modelId="{28DC36E0-6522-4989-88DB-70AE025F40AA}" type="presParOf" srcId="{21B0E2DE-DD7E-49D6-BB14-1F159DBE2C5B}" destId="{CBBF5737-1863-4A3E-86D0-2E2E59E3DE2D}" srcOrd="0" destOrd="0" presId="urn:microsoft.com/office/officeart/2005/8/layout/process4"/>
    <dgm:cxn modelId="{A74122F8-753A-401D-B63B-E419C6F11155}" type="presParOf" srcId="{CA3DE4AE-9F08-42D6-BA00-ED1DF7AB00A8}" destId="{71F90146-A7F1-45B0-959B-C2EC4CCEB3D7}" srcOrd="1" destOrd="0" presId="urn:microsoft.com/office/officeart/2005/8/layout/process4"/>
    <dgm:cxn modelId="{41F34954-47C6-4E91-9CFF-A0372F1A9A09}" type="presParOf" srcId="{CA3DE4AE-9F08-42D6-BA00-ED1DF7AB00A8}" destId="{8FC184FA-D5BF-46CF-AD10-AEDA6EAE4642}" srcOrd="2" destOrd="0" presId="urn:microsoft.com/office/officeart/2005/8/layout/process4"/>
    <dgm:cxn modelId="{C7C0FDAF-3EB3-4978-9339-C4ADEC01DDAD}" type="presParOf" srcId="{8FC184FA-D5BF-46CF-AD10-AEDA6EAE4642}" destId="{C577D09D-84C5-4D99-835A-27703A7905E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0CD48C-359C-46C2-9225-1DE24F72C1A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350B2CA-15DF-4749-B046-F648B3DC54A2}">
      <dgm:prSet/>
      <dgm:spPr/>
      <dgm:t>
        <a:bodyPr/>
        <a:lstStyle/>
        <a:p>
          <a:r>
            <a:rPr lang="en-US" b="1"/>
            <a:t>Revelation 4:5</a:t>
          </a:r>
          <a:endParaRPr lang="en-US"/>
        </a:p>
      </dgm:t>
    </dgm:pt>
    <dgm:pt modelId="{18F17707-1636-458E-A3EC-E44A46706BB9}" type="parTrans" cxnId="{66FA311A-5744-4B4E-9404-9A0C5220124B}">
      <dgm:prSet/>
      <dgm:spPr/>
      <dgm:t>
        <a:bodyPr/>
        <a:lstStyle/>
        <a:p>
          <a:endParaRPr lang="en-US"/>
        </a:p>
      </dgm:t>
    </dgm:pt>
    <dgm:pt modelId="{5C303DD8-9FD7-450E-97B6-61AF28091C96}" type="sibTrans" cxnId="{66FA311A-5744-4B4E-9404-9A0C5220124B}">
      <dgm:prSet/>
      <dgm:spPr/>
      <dgm:t>
        <a:bodyPr/>
        <a:lstStyle/>
        <a:p>
          <a:endParaRPr lang="en-US"/>
        </a:p>
      </dgm:t>
    </dgm:pt>
    <dgm:pt modelId="{9AA8A867-B870-4486-8BFB-3465EB7EEB4E}">
      <dgm:prSet/>
      <dgm:spPr/>
      <dgm:t>
        <a:bodyPr/>
        <a:lstStyle/>
        <a:p>
          <a:r>
            <a:rPr lang="en-US" dirty="0"/>
            <a:t>And in their mouth was found no guile: for they are without fault before the throne of God.  </a:t>
          </a:r>
        </a:p>
      </dgm:t>
    </dgm:pt>
    <dgm:pt modelId="{B93731F4-CA10-409D-BC7C-F50ED371709F}" type="parTrans" cxnId="{3D8D52EE-C72A-4064-9EE7-4E52E92B8211}">
      <dgm:prSet/>
      <dgm:spPr/>
      <dgm:t>
        <a:bodyPr/>
        <a:lstStyle/>
        <a:p>
          <a:endParaRPr lang="en-US"/>
        </a:p>
      </dgm:t>
    </dgm:pt>
    <dgm:pt modelId="{572B40DD-77FA-42FF-A895-F15793760FB9}" type="sibTrans" cxnId="{3D8D52EE-C72A-4064-9EE7-4E52E92B8211}">
      <dgm:prSet/>
      <dgm:spPr/>
      <dgm:t>
        <a:bodyPr/>
        <a:lstStyle/>
        <a:p>
          <a:endParaRPr lang="en-US"/>
        </a:p>
      </dgm:t>
    </dgm:pt>
    <dgm:pt modelId="{1D8D631E-4725-48D1-B7DE-786A6B021CE7}" type="pres">
      <dgm:prSet presAssocID="{D60CD48C-359C-46C2-9225-1DE24F72C1A2}" presName="vert0" presStyleCnt="0">
        <dgm:presLayoutVars>
          <dgm:dir/>
          <dgm:animOne val="branch"/>
          <dgm:animLvl val="lvl"/>
        </dgm:presLayoutVars>
      </dgm:prSet>
      <dgm:spPr/>
    </dgm:pt>
    <dgm:pt modelId="{940AD5A5-ACD8-4C61-8304-E76A67884724}" type="pres">
      <dgm:prSet presAssocID="{3350B2CA-15DF-4749-B046-F648B3DC54A2}" presName="thickLine" presStyleLbl="alignNode1" presStyleIdx="0" presStyleCnt="2"/>
      <dgm:spPr/>
    </dgm:pt>
    <dgm:pt modelId="{E3937D86-04FF-4E2B-AB86-0C95E46972B2}" type="pres">
      <dgm:prSet presAssocID="{3350B2CA-15DF-4749-B046-F648B3DC54A2}" presName="horz1" presStyleCnt="0"/>
      <dgm:spPr/>
    </dgm:pt>
    <dgm:pt modelId="{AB45FEA9-F786-4F1F-B5D0-037D97CFE9B5}" type="pres">
      <dgm:prSet presAssocID="{3350B2CA-15DF-4749-B046-F648B3DC54A2}" presName="tx1" presStyleLbl="revTx" presStyleIdx="0" presStyleCnt="2"/>
      <dgm:spPr/>
    </dgm:pt>
    <dgm:pt modelId="{DD9DB1DC-5127-4EDD-8419-E1ADBEEF5CA8}" type="pres">
      <dgm:prSet presAssocID="{3350B2CA-15DF-4749-B046-F648B3DC54A2}" presName="vert1" presStyleCnt="0"/>
      <dgm:spPr/>
    </dgm:pt>
    <dgm:pt modelId="{B7F03B76-1167-4BAE-8975-DFD24135CFDD}" type="pres">
      <dgm:prSet presAssocID="{9AA8A867-B870-4486-8BFB-3465EB7EEB4E}" presName="thickLine" presStyleLbl="alignNode1" presStyleIdx="1" presStyleCnt="2"/>
      <dgm:spPr/>
    </dgm:pt>
    <dgm:pt modelId="{970418F4-29FD-426D-AC1D-32B89F5C8ACC}" type="pres">
      <dgm:prSet presAssocID="{9AA8A867-B870-4486-8BFB-3465EB7EEB4E}" presName="horz1" presStyleCnt="0"/>
      <dgm:spPr/>
    </dgm:pt>
    <dgm:pt modelId="{15F71156-1A4C-479D-B810-C85170E163D0}" type="pres">
      <dgm:prSet presAssocID="{9AA8A867-B870-4486-8BFB-3465EB7EEB4E}" presName="tx1" presStyleLbl="revTx" presStyleIdx="1" presStyleCnt="2"/>
      <dgm:spPr/>
    </dgm:pt>
    <dgm:pt modelId="{C38DB67F-461B-43AB-AA52-944CBDC508A3}" type="pres">
      <dgm:prSet presAssocID="{9AA8A867-B870-4486-8BFB-3465EB7EEB4E}" presName="vert1" presStyleCnt="0"/>
      <dgm:spPr/>
    </dgm:pt>
  </dgm:ptLst>
  <dgm:cxnLst>
    <dgm:cxn modelId="{66FA311A-5744-4B4E-9404-9A0C5220124B}" srcId="{D60CD48C-359C-46C2-9225-1DE24F72C1A2}" destId="{3350B2CA-15DF-4749-B046-F648B3DC54A2}" srcOrd="0" destOrd="0" parTransId="{18F17707-1636-458E-A3EC-E44A46706BB9}" sibTransId="{5C303DD8-9FD7-450E-97B6-61AF28091C96}"/>
    <dgm:cxn modelId="{A48D0121-395F-41FF-BB82-16C5633BD2AC}" type="presOf" srcId="{3350B2CA-15DF-4749-B046-F648B3DC54A2}" destId="{AB45FEA9-F786-4F1F-B5D0-037D97CFE9B5}" srcOrd="0" destOrd="0" presId="urn:microsoft.com/office/officeart/2008/layout/LinedList"/>
    <dgm:cxn modelId="{6649B86E-1F96-4ED5-95C8-1E8A368FEBF7}" type="presOf" srcId="{9AA8A867-B870-4486-8BFB-3465EB7EEB4E}" destId="{15F71156-1A4C-479D-B810-C85170E163D0}" srcOrd="0" destOrd="0" presId="urn:microsoft.com/office/officeart/2008/layout/LinedList"/>
    <dgm:cxn modelId="{BB52D889-15CC-46E3-B653-150D5C9FCC89}" type="presOf" srcId="{D60CD48C-359C-46C2-9225-1DE24F72C1A2}" destId="{1D8D631E-4725-48D1-B7DE-786A6B021CE7}" srcOrd="0" destOrd="0" presId="urn:microsoft.com/office/officeart/2008/layout/LinedList"/>
    <dgm:cxn modelId="{3D8D52EE-C72A-4064-9EE7-4E52E92B8211}" srcId="{D60CD48C-359C-46C2-9225-1DE24F72C1A2}" destId="{9AA8A867-B870-4486-8BFB-3465EB7EEB4E}" srcOrd="1" destOrd="0" parTransId="{B93731F4-CA10-409D-BC7C-F50ED371709F}" sibTransId="{572B40DD-77FA-42FF-A895-F15793760FB9}"/>
    <dgm:cxn modelId="{423601DF-F0D5-41D3-A411-38005A2A6497}" type="presParOf" srcId="{1D8D631E-4725-48D1-B7DE-786A6B021CE7}" destId="{940AD5A5-ACD8-4C61-8304-E76A67884724}" srcOrd="0" destOrd="0" presId="urn:microsoft.com/office/officeart/2008/layout/LinedList"/>
    <dgm:cxn modelId="{5D975E31-FF91-4202-B902-D8E1960BCA6D}" type="presParOf" srcId="{1D8D631E-4725-48D1-B7DE-786A6B021CE7}" destId="{E3937D86-04FF-4E2B-AB86-0C95E46972B2}" srcOrd="1" destOrd="0" presId="urn:microsoft.com/office/officeart/2008/layout/LinedList"/>
    <dgm:cxn modelId="{01884F03-BF24-42F2-9660-13150DBEF194}" type="presParOf" srcId="{E3937D86-04FF-4E2B-AB86-0C95E46972B2}" destId="{AB45FEA9-F786-4F1F-B5D0-037D97CFE9B5}" srcOrd="0" destOrd="0" presId="urn:microsoft.com/office/officeart/2008/layout/LinedList"/>
    <dgm:cxn modelId="{09DE3BEE-D740-49A7-9B45-0F455C68E11B}" type="presParOf" srcId="{E3937D86-04FF-4E2B-AB86-0C95E46972B2}" destId="{DD9DB1DC-5127-4EDD-8419-E1ADBEEF5CA8}" srcOrd="1" destOrd="0" presId="urn:microsoft.com/office/officeart/2008/layout/LinedList"/>
    <dgm:cxn modelId="{CA184BA1-7635-4602-BE25-78D7A50C670D}" type="presParOf" srcId="{1D8D631E-4725-48D1-B7DE-786A6B021CE7}" destId="{B7F03B76-1167-4BAE-8975-DFD24135CFDD}" srcOrd="2" destOrd="0" presId="urn:microsoft.com/office/officeart/2008/layout/LinedList"/>
    <dgm:cxn modelId="{F0C99FF7-2104-4937-A99D-D2328ED879E1}" type="presParOf" srcId="{1D8D631E-4725-48D1-B7DE-786A6B021CE7}" destId="{970418F4-29FD-426D-AC1D-32B89F5C8ACC}" srcOrd="3" destOrd="0" presId="urn:microsoft.com/office/officeart/2008/layout/LinedList"/>
    <dgm:cxn modelId="{663D7F8E-61EA-4A7B-B5A6-3829A3B1A599}" type="presParOf" srcId="{970418F4-29FD-426D-AC1D-32B89F5C8ACC}" destId="{15F71156-1A4C-479D-B810-C85170E163D0}" srcOrd="0" destOrd="0" presId="urn:microsoft.com/office/officeart/2008/layout/LinedList"/>
    <dgm:cxn modelId="{49D9A61B-9992-44DB-9CF8-38667697A360}" type="presParOf" srcId="{970418F4-29FD-426D-AC1D-32B89F5C8ACC}" destId="{C38DB67F-461B-43AB-AA52-944CBDC508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4C7563-BAB2-4E00-AF20-DEF790486848}" type="doc">
      <dgm:prSet loTypeId="urn:microsoft.com/office/officeart/2005/8/layout/chevron1" loCatId="process" qsTypeId="urn:microsoft.com/office/officeart/2005/8/quickstyle/simple1" qsCatId="simple" csTypeId="urn:microsoft.com/office/officeart/2005/8/colors/colorful5" csCatId="colorful"/>
      <dgm:spPr/>
      <dgm:t>
        <a:bodyPr/>
        <a:lstStyle/>
        <a:p>
          <a:endParaRPr lang="en-US"/>
        </a:p>
      </dgm:t>
    </dgm:pt>
    <dgm:pt modelId="{F599AD2A-66E1-4D83-BD13-115E10B1CF5D}">
      <dgm:prSet/>
      <dgm:spPr/>
      <dgm:t>
        <a:bodyPr/>
        <a:lstStyle/>
        <a:p>
          <a:r>
            <a:rPr lang="en-US" dirty="0"/>
            <a:t>We should strive to be among the 144000 because there purpose is to call others out of darkness (Babylon) into the saving Light (Truth) of Jesus. These individuals would have been living the overcomers’ life.</a:t>
          </a:r>
        </a:p>
      </dgm:t>
    </dgm:pt>
    <dgm:pt modelId="{BE5D68B4-8401-42DC-ABAF-8FFB62482862}" type="parTrans" cxnId="{03E3D05F-1107-43F7-9AE1-F72B540A544C}">
      <dgm:prSet/>
      <dgm:spPr/>
      <dgm:t>
        <a:bodyPr/>
        <a:lstStyle/>
        <a:p>
          <a:endParaRPr lang="en-US"/>
        </a:p>
      </dgm:t>
    </dgm:pt>
    <dgm:pt modelId="{0DF52218-CFC7-4F96-B9B6-5F73DE8CA5E3}" type="sibTrans" cxnId="{03E3D05F-1107-43F7-9AE1-F72B540A544C}">
      <dgm:prSet/>
      <dgm:spPr/>
      <dgm:t>
        <a:bodyPr/>
        <a:lstStyle/>
        <a:p>
          <a:endParaRPr lang="en-US"/>
        </a:p>
      </dgm:t>
    </dgm:pt>
    <dgm:pt modelId="{CE403161-A16B-45D0-B300-A6ABDD38B6F0}">
      <dgm:prSet/>
      <dgm:spPr/>
      <dgm:t>
        <a:bodyPr/>
        <a:lstStyle/>
        <a:p>
          <a:r>
            <a:rPr lang="en-US" dirty="0"/>
            <a:t>John saw the 144000 and the great multitude two separate groups which receive the same reward of eternal life. </a:t>
          </a:r>
        </a:p>
      </dgm:t>
    </dgm:pt>
    <dgm:pt modelId="{1AF72E7F-51EA-47B4-A82E-919C581B2C30}" type="parTrans" cxnId="{4CBA5BA9-78CC-4686-BF5B-85565AACD716}">
      <dgm:prSet/>
      <dgm:spPr/>
      <dgm:t>
        <a:bodyPr/>
        <a:lstStyle/>
        <a:p>
          <a:endParaRPr lang="en-US"/>
        </a:p>
      </dgm:t>
    </dgm:pt>
    <dgm:pt modelId="{0A15C7E0-B3D9-43D8-8951-FAC1F8A2C59C}" type="sibTrans" cxnId="{4CBA5BA9-78CC-4686-BF5B-85565AACD716}">
      <dgm:prSet/>
      <dgm:spPr/>
      <dgm:t>
        <a:bodyPr/>
        <a:lstStyle/>
        <a:p>
          <a:endParaRPr lang="en-US"/>
        </a:p>
      </dgm:t>
    </dgm:pt>
    <dgm:pt modelId="{831246CD-FBC5-42AE-B2D2-8A7E6BC061C8}" type="pres">
      <dgm:prSet presAssocID="{504C7563-BAB2-4E00-AF20-DEF790486848}" presName="Name0" presStyleCnt="0">
        <dgm:presLayoutVars>
          <dgm:dir/>
          <dgm:animLvl val="lvl"/>
          <dgm:resizeHandles val="exact"/>
        </dgm:presLayoutVars>
      </dgm:prSet>
      <dgm:spPr/>
    </dgm:pt>
    <dgm:pt modelId="{9030FA9B-F04F-42B6-BA18-30F0FD6CA630}" type="pres">
      <dgm:prSet presAssocID="{F599AD2A-66E1-4D83-BD13-115E10B1CF5D}" presName="parTxOnly" presStyleLbl="node1" presStyleIdx="0" presStyleCnt="2">
        <dgm:presLayoutVars>
          <dgm:chMax val="0"/>
          <dgm:chPref val="0"/>
          <dgm:bulletEnabled val="1"/>
        </dgm:presLayoutVars>
      </dgm:prSet>
      <dgm:spPr/>
    </dgm:pt>
    <dgm:pt modelId="{E4FA0652-7272-43DC-9A4E-885B5C166A3A}" type="pres">
      <dgm:prSet presAssocID="{0DF52218-CFC7-4F96-B9B6-5F73DE8CA5E3}" presName="parTxOnlySpace" presStyleCnt="0"/>
      <dgm:spPr/>
    </dgm:pt>
    <dgm:pt modelId="{5107E6EA-AB61-493B-B8E9-5E110935073B}" type="pres">
      <dgm:prSet presAssocID="{CE403161-A16B-45D0-B300-A6ABDD38B6F0}" presName="parTxOnly" presStyleLbl="node1" presStyleIdx="1" presStyleCnt="2">
        <dgm:presLayoutVars>
          <dgm:chMax val="0"/>
          <dgm:chPref val="0"/>
          <dgm:bulletEnabled val="1"/>
        </dgm:presLayoutVars>
      </dgm:prSet>
      <dgm:spPr/>
    </dgm:pt>
  </dgm:ptLst>
  <dgm:cxnLst>
    <dgm:cxn modelId="{A9D15318-232E-48DB-9B85-2B6EFAC2601C}" type="presOf" srcId="{F599AD2A-66E1-4D83-BD13-115E10B1CF5D}" destId="{9030FA9B-F04F-42B6-BA18-30F0FD6CA630}" srcOrd="0" destOrd="0" presId="urn:microsoft.com/office/officeart/2005/8/layout/chevron1"/>
    <dgm:cxn modelId="{03E3D05F-1107-43F7-9AE1-F72B540A544C}" srcId="{504C7563-BAB2-4E00-AF20-DEF790486848}" destId="{F599AD2A-66E1-4D83-BD13-115E10B1CF5D}" srcOrd="0" destOrd="0" parTransId="{BE5D68B4-8401-42DC-ABAF-8FFB62482862}" sibTransId="{0DF52218-CFC7-4F96-B9B6-5F73DE8CA5E3}"/>
    <dgm:cxn modelId="{C62F27A8-4AC1-4DB9-801E-BE4F7FF16AD1}" type="presOf" srcId="{504C7563-BAB2-4E00-AF20-DEF790486848}" destId="{831246CD-FBC5-42AE-B2D2-8A7E6BC061C8}" srcOrd="0" destOrd="0" presId="urn:microsoft.com/office/officeart/2005/8/layout/chevron1"/>
    <dgm:cxn modelId="{4CBA5BA9-78CC-4686-BF5B-85565AACD716}" srcId="{504C7563-BAB2-4E00-AF20-DEF790486848}" destId="{CE403161-A16B-45D0-B300-A6ABDD38B6F0}" srcOrd="1" destOrd="0" parTransId="{1AF72E7F-51EA-47B4-A82E-919C581B2C30}" sibTransId="{0A15C7E0-B3D9-43D8-8951-FAC1F8A2C59C}"/>
    <dgm:cxn modelId="{C60A93E1-5656-43D9-B509-677E236409BF}" type="presOf" srcId="{CE403161-A16B-45D0-B300-A6ABDD38B6F0}" destId="{5107E6EA-AB61-493B-B8E9-5E110935073B}" srcOrd="0" destOrd="0" presId="urn:microsoft.com/office/officeart/2005/8/layout/chevron1"/>
    <dgm:cxn modelId="{FF1117EE-F9CB-49BE-9853-A5F7DD3A9121}" type="presParOf" srcId="{831246CD-FBC5-42AE-B2D2-8A7E6BC061C8}" destId="{9030FA9B-F04F-42B6-BA18-30F0FD6CA630}" srcOrd="0" destOrd="0" presId="urn:microsoft.com/office/officeart/2005/8/layout/chevron1"/>
    <dgm:cxn modelId="{8F3709CF-262D-4B6B-8871-38B995B63658}" type="presParOf" srcId="{831246CD-FBC5-42AE-B2D2-8A7E6BC061C8}" destId="{E4FA0652-7272-43DC-9A4E-885B5C166A3A}" srcOrd="1" destOrd="0" presId="urn:microsoft.com/office/officeart/2005/8/layout/chevron1"/>
    <dgm:cxn modelId="{4C9DB932-D632-4647-B38D-57E814A94CFC}" type="presParOf" srcId="{831246CD-FBC5-42AE-B2D2-8A7E6BC061C8}" destId="{5107E6EA-AB61-493B-B8E9-5E110935073B}"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E2FEB1-4402-4296-8191-07FA0ADEA7A1}" type="doc">
      <dgm:prSet loTypeId="urn:microsoft.com/office/officeart/2005/8/layout/process4" loCatId="process" qsTypeId="urn:microsoft.com/office/officeart/2005/8/quickstyle/3d7" qsCatId="3D" csTypeId="urn:microsoft.com/office/officeart/2005/8/colors/colorful2" csCatId="colorful" phldr="1"/>
      <dgm:spPr/>
      <dgm:t>
        <a:bodyPr/>
        <a:lstStyle/>
        <a:p>
          <a:endParaRPr lang="en-US"/>
        </a:p>
      </dgm:t>
    </dgm:pt>
    <dgm:pt modelId="{20A1A213-233E-468B-ACCF-B33294DEE7D5}">
      <dgm:prSet custT="1"/>
      <dgm:spPr/>
      <dgm:t>
        <a:bodyPr/>
        <a:lstStyle/>
        <a:p>
          <a:r>
            <a:rPr lang="en-US" sz="2000" dirty="0"/>
            <a:t>CAT 1 - </a:t>
          </a:r>
          <a:r>
            <a:rPr lang="en-US" sz="2000" b="1" i="1" u="sng" dirty="0"/>
            <a:t>(Type A) </a:t>
          </a:r>
          <a:r>
            <a:rPr lang="en-US" sz="2000" dirty="0"/>
            <a:t>The Living Saints from Spiritual Israel – awaiting translation – 144000  Gods   Special reserve </a:t>
          </a:r>
          <a:r>
            <a:rPr lang="en-US" sz="2000" b="1" i="1" u="sng" dirty="0"/>
            <a:t>(Type B) </a:t>
          </a:r>
          <a:r>
            <a:rPr lang="en-US" sz="2000" dirty="0"/>
            <a:t>The Living called out of the world under the proclamation of the 3AM   – awaiting translation – Great Multitude</a:t>
          </a:r>
        </a:p>
      </dgm:t>
    </dgm:pt>
    <dgm:pt modelId="{D32378F2-302E-4C39-8E23-B840D87367C5}" type="parTrans" cxnId="{218DDC87-9B65-477B-86FD-6B592C43B34F}">
      <dgm:prSet/>
      <dgm:spPr/>
      <dgm:t>
        <a:bodyPr/>
        <a:lstStyle/>
        <a:p>
          <a:endParaRPr lang="en-US"/>
        </a:p>
      </dgm:t>
    </dgm:pt>
    <dgm:pt modelId="{C02C812A-6BDA-4FAF-A594-E1E98C756EA7}" type="sibTrans" cxnId="{218DDC87-9B65-477B-86FD-6B592C43B34F}">
      <dgm:prSet/>
      <dgm:spPr/>
      <dgm:t>
        <a:bodyPr/>
        <a:lstStyle/>
        <a:p>
          <a:endParaRPr lang="en-US"/>
        </a:p>
      </dgm:t>
    </dgm:pt>
    <dgm:pt modelId="{2FFDDF26-0F3F-4CB7-96F9-C09A560C7116}">
      <dgm:prSet custT="1"/>
      <dgm:spPr/>
      <dgm:t>
        <a:bodyPr/>
        <a:lstStyle/>
        <a:p>
          <a:r>
            <a:rPr lang="en-US" sz="2400" dirty="0"/>
            <a:t>CAT 2 - The Sleeping Saints awaiting resurrection – Great Multitude </a:t>
          </a:r>
        </a:p>
      </dgm:t>
    </dgm:pt>
    <dgm:pt modelId="{DA08F6A9-23D2-44D6-810E-A1FCC505F239}" type="parTrans" cxnId="{5EC71DC0-F2CE-4015-B9F6-9E305EC33D3D}">
      <dgm:prSet/>
      <dgm:spPr/>
      <dgm:t>
        <a:bodyPr/>
        <a:lstStyle/>
        <a:p>
          <a:endParaRPr lang="en-US"/>
        </a:p>
      </dgm:t>
    </dgm:pt>
    <dgm:pt modelId="{A729EE63-E56E-4F27-B413-96BA745C8A4A}" type="sibTrans" cxnId="{5EC71DC0-F2CE-4015-B9F6-9E305EC33D3D}">
      <dgm:prSet/>
      <dgm:spPr/>
      <dgm:t>
        <a:bodyPr/>
        <a:lstStyle/>
        <a:p>
          <a:endParaRPr lang="en-US"/>
        </a:p>
      </dgm:t>
    </dgm:pt>
    <dgm:pt modelId="{BC3B8282-BF69-4A73-A932-C4BE31B27CD3}">
      <dgm:prSet custT="1"/>
      <dgm:spPr/>
      <dgm:t>
        <a:bodyPr/>
        <a:lstStyle/>
        <a:p>
          <a:r>
            <a:rPr lang="en-US" sz="2400" dirty="0"/>
            <a:t>CAT 3 - The Living Wicked – awaiting judgment</a:t>
          </a:r>
        </a:p>
      </dgm:t>
    </dgm:pt>
    <dgm:pt modelId="{383AB9EB-E31D-4423-BDC8-D6DA90154E67}" type="parTrans" cxnId="{E9D9CBC7-F894-4207-A536-90C59EA38B7D}">
      <dgm:prSet/>
      <dgm:spPr/>
      <dgm:t>
        <a:bodyPr/>
        <a:lstStyle/>
        <a:p>
          <a:endParaRPr lang="en-US"/>
        </a:p>
      </dgm:t>
    </dgm:pt>
    <dgm:pt modelId="{8D317657-6D88-4AAC-84C0-BACE02EDD48F}" type="sibTrans" cxnId="{E9D9CBC7-F894-4207-A536-90C59EA38B7D}">
      <dgm:prSet/>
      <dgm:spPr/>
      <dgm:t>
        <a:bodyPr/>
        <a:lstStyle/>
        <a:p>
          <a:endParaRPr lang="en-US"/>
        </a:p>
      </dgm:t>
    </dgm:pt>
    <dgm:pt modelId="{F9A2C922-DCCE-4FBC-993C-FC9734895242}">
      <dgm:prSet custT="1"/>
      <dgm:spPr/>
      <dgm:t>
        <a:bodyPr/>
        <a:lstStyle/>
        <a:p>
          <a:r>
            <a:rPr lang="en-US" sz="2400" dirty="0"/>
            <a:t>CAT 4 – The Dead Wicked – awaiting judgment</a:t>
          </a:r>
        </a:p>
      </dgm:t>
    </dgm:pt>
    <dgm:pt modelId="{B34E23D6-0805-4339-8391-058D0346724B}" type="parTrans" cxnId="{3AF9E8AB-F834-4355-8570-BE59320B4ABF}">
      <dgm:prSet/>
      <dgm:spPr/>
      <dgm:t>
        <a:bodyPr/>
        <a:lstStyle/>
        <a:p>
          <a:endParaRPr lang="en-US"/>
        </a:p>
      </dgm:t>
    </dgm:pt>
    <dgm:pt modelId="{AD1862C3-6B53-46B0-93B4-E56831B79ADD}" type="sibTrans" cxnId="{3AF9E8AB-F834-4355-8570-BE59320B4ABF}">
      <dgm:prSet/>
      <dgm:spPr/>
      <dgm:t>
        <a:bodyPr/>
        <a:lstStyle/>
        <a:p>
          <a:endParaRPr lang="en-US"/>
        </a:p>
      </dgm:t>
    </dgm:pt>
    <dgm:pt modelId="{A58DC4E0-F6F2-4A55-A5BF-E738C2638A81}" type="pres">
      <dgm:prSet presAssocID="{44E2FEB1-4402-4296-8191-07FA0ADEA7A1}" presName="Name0" presStyleCnt="0">
        <dgm:presLayoutVars>
          <dgm:dir/>
          <dgm:animLvl val="lvl"/>
          <dgm:resizeHandles val="exact"/>
        </dgm:presLayoutVars>
      </dgm:prSet>
      <dgm:spPr/>
    </dgm:pt>
    <dgm:pt modelId="{2047B74A-67A7-4903-86EA-43632DB4F86D}" type="pres">
      <dgm:prSet presAssocID="{F9A2C922-DCCE-4FBC-993C-FC9734895242}" presName="boxAndChildren" presStyleCnt="0"/>
      <dgm:spPr/>
    </dgm:pt>
    <dgm:pt modelId="{5E878BE8-C2F6-42FA-B93A-3821BF036769}" type="pres">
      <dgm:prSet presAssocID="{F9A2C922-DCCE-4FBC-993C-FC9734895242}" presName="parentTextBox" presStyleLbl="node1" presStyleIdx="0" presStyleCnt="4"/>
      <dgm:spPr/>
    </dgm:pt>
    <dgm:pt modelId="{A31A4124-0A0D-4A77-B3B8-18A23CCE6BB0}" type="pres">
      <dgm:prSet presAssocID="{8D317657-6D88-4AAC-84C0-BACE02EDD48F}" presName="sp" presStyleCnt="0"/>
      <dgm:spPr/>
    </dgm:pt>
    <dgm:pt modelId="{F25C6224-ACB5-4682-B9CE-F18D87FEAD53}" type="pres">
      <dgm:prSet presAssocID="{BC3B8282-BF69-4A73-A932-C4BE31B27CD3}" presName="arrowAndChildren" presStyleCnt="0"/>
      <dgm:spPr/>
    </dgm:pt>
    <dgm:pt modelId="{D6BC603D-B2EF-4030-8834-CC7C4D49CE7C}" type="pres">
      <dgm:prSet presAssocID="{BC3B8282-BF69-4A73-A932-C4BE31B27CD3}" presName="parentTextArrow" presStyleLbl="node1" presStyleIdx="1" presStyleCnt="4"/>
      <dgm:spPr/>
    </dgm:pt>
    <dgm:pt modelId="{B11093E3-C232-4EFC-A177-182CE847A09A}" type="pres">
      <dgm:prSet presAssocID="{A729EE63-E56E-4F27-B413-96BA745C8A4A}" presName="sp" presStyleCnt="0"/>
      <dgm:spPr/>
    </dgm:pt>
    <dgm:pt modelId="{706B8266-9C89-43AF-A10C-6D4A8CE71878}" type="pres">
      <dgm:prSet presAssocID="{2FFDDF26-0F3F-4CB7-96F9-C09A560C7116}" presName="arrowAndChildren" presStyleCnt="0"/>
      <dgm:spPr/>
    </dgm:pt>
    <dgm:pt modelId="{11CFFF05-1849-4FA9-9DEC-8349A7BB2832}" type="pres">
      <dgm:prSet presAssocID="{2FFDDF26-0F3F-4CB7-96F9-C09A560C7116}" presName="parentTextArrow" presStyleLbl="node1" presStyleIdx="2" presStyleCnt="4"/>
      <dgm:spPr/>
    </dgm:pt>
    <dgm:pt modelId="{923EBB31-1869-4203-AE28-32154A7E14BC}" type="pres">
      <dgm:prSet presAssocID="{C02C812A-6BDA-4FAF-A594-E1E98C756EA7}" presName="sp" presStyleCnt="0"/>
      <dgm:spPr/>
    </dgm:pt>
    <dgm:pt modelId="{91D17B86-C63D-409C-AC6D-DD12798F5B07}" type="pres">
      <dgm:prSet presAssocID="{20A1A213-233E-468B-ACCF-B33294DEE7D5}" presName="arrowAndChildren" presStyleCnt="0"/>
      <dgm:spPr/>
    </dgm:pt>
    <dgm:pt modelId="{D9DCAEC5-9802-4433-84CF-317C24096C27}" type="pres">
      <dgm:prSet presAssocID="{20A1A213-233E-468B-ACCF-B33294DEE7D5}" presName="parentTextArrow" presStyleLbl="node1" presStyleIdx="3" presStyleCnt="4"/>
      <dgm:spPr/>
    </dgm:pt>
  </dgm:ptLst>
  <dgm:cxnLst>
    <dgm:cxn modelId="{C4B5F95D-3125-4C2C-8C59-C259C11D7DA0}" type="presOf" srcId="{2FFDDF26-0F3F-4CB7-96F9-C09A560C7116}" destId="{11CFFF05-1849-4FA9-9DEC-8349A7BB2832}" srcOrd="0" destOrd="0" presId="urn:microsoft.com/office/officeart/2005/8/layout/process4"/>
    <dgm:cxn modelId="{06CE7F67-4C02-4AAA-BEEE-42A640DF406C}" type="presOf" srcId="{F9A2C922-DCCE-4FBC-993C-FC9734895242}" destId="{5E878BE8-C2F6-42FA-B93A-3821BF036769}" srcOrd="0" destOrd="0" presId="urn:microsoft.com/office/officeart/2005/8/layout/process4"/>
    <dgm:cxn modelId="{7DAD9085-B9A6-4DED-814A-A184B06B37E2}" type="presOf" srcId="{20A1A213-233E-468B-ACCF-B33294DEE7D5}" destId="{D9DCAEC5-9802-4433-84CF-317C24096C27}" srcOrd="0" destOrd="0" presId="urn:microsoft.com/office/officeart/2005/8/layout/process4"/>
    <dgm:cxn modelId="{218DDC87-9B65-477B-86FD-6B592C43B34F}" srcId="{44E2FEB1-4402-4296-8191-07FA0ADEA7A1}" destId="{20A1A213-233E-468B-ACCF-B33294DEE7D5}" srcOrd="0" destOrd="0" parTransId="{D32378F2-302E-4C39-8E23-B840D87367C5}" sibTransId="{C02C812A-6BDA-4FAF-A594-E1E98C756EA7}"/>
    <dgm:cxn modelId="{3AF9E8AB-F834-4355-8570-BE59320B4ABF}" srcId="{44E2FEB1-4402-4296-8191-07FA0ADEA7A1}" destId="{F9A2C922-DCCE-4FBC-993C-FC9734895242}" srcOrd="3" destOrd="0" parTransId="{B34E23D6-0805-4339-8391-058D0346724B}" sibTransId="{AD1862C3-6B53-46B0-93B4-E56831B79ADD}"/>
    <dgm:cxn modelId="{5EC71DC0-F2CE-4015-B9F6-9E305EC33D3D}" srcId="{44E2FEB1-4402-4296-8191-07FA0ADEA7A1}" destId="{2FFDDF26-0F3F-4CB7-96F9-C09A560C7116}" srcOrd="1" destOrd="0" parTransId="{DA08F6A9-23D2-44D6-810E-A1FCC505F239}" sibTransId="{A729EE63-E56E-4F27-B413-96BA745C8A4A}"/>
    <dgm:cxn modelId="{E9D9CBC7-F894-4207-A536-90C59EA38B7D}" srcId="{44E2FEB1-4402-4296-8191-07FA0ADEA7A1}" destId="{BC3B8282-BF69-4A73-A932-C4BE31B27CD3}" srcOrd="2" destOrd="0" parTransId="{383AB9EB-E31D-4423-BDC8-D6DA90154E67}" sibTransId="{8D317657-6D88-4AAC-84C0-BACE02EDD48F}"/>
    <dgm:cxn modelId="{F08B90DB-3EFD-40B6-9DF7-170B5FAB3D14}" type="presOf" srcId="{BC3B8282-BF69-4A73-A932-C4BE31B27CD3}" destId="{D6BC603D-B2EF-4030-8834-CC7C4D49CE7C}" srcOrd="0" destOrd="0" presId="urn:microsoft.com/office/officeart/2005/8/layout/process4"/>
    <dgm:cxn modelId="{D254C6DB-FA5F-4F32-947F-B16786E7A956}" type="presOf" srcId="{44E2FEB1-4402-4296-8191-07FA0ADEA7A1}" destId="{A58DC4E0-F6F2-4A55-A5BF-E738C2638A81}" srcOrd="0" destOrd="0" presId="urn:microsoft.com/office/officeart/2005/8/layout/process4"/>
    <dgm:cxn modelId="{EFD6512E-BC1A-4B40-828A-324B63B285C2}" type="presParOf" srcId="{A58DC4E0-F6F2-4A55-A5BF-E738C2638A81}" destId="{2047B74A-67A7-4903-86EA-43632DB4F86D}" srcOrd="0" destOrd="0" presId="urn:microsoft.com/office/officeart/2005/8/layout/process4"/>
    <dgm:cxn modelId="{B4CA5BAE-85FE-4664-AAE5-184B9ADD6AAF}" type="presParOf" srcId="{2047B74A-67A7-4903-86EA-43632DB4F86D}" destId="{5E878BE8-C2F6-42FA-B93A-3821BF036769}" srcOrd="0" destOrd="0" presId="urn:microsoft.com/office/officeart/2005/8/layout/process4"/>
    <dgm:cxn modelId="{A57402C8-0804-4C21-8294-357EA3F8B4A4}" type="presParOf" srcId="{A58DC4E0-F6F2-4A55-A5BF-E738C2638A81}" destId="{A31A4124-0A0D-4A77-B3B8-18A23CCE6BB0}" srcOrd="1" destOrd="0" presId="urn:microsoft.com/office/officeart/2005/8/layout/process4"/>
    <dgm:cxn modelId="{6DC25B16-8E0E-475D-BB18-7DCA402D1AF4}" type="presParOf" srcId="{A58DC4E0-F6F2-4A55-A5BF-E738C2638A81}" destId="{F25C6224-ACB5-4682-B9CE-F18D87FEAD53}" srcOrd="2" destOrd="0" presId="urn:microsoft.com/office/officeart/2005/8/layout/process4"/>
    <dgm:cxn modelId="{9317008A-DDF2-4EE4-9636-1147BC7C809D}" type="presParOf" srcId="{F25C6224-ACB5-4682-B9CE-F18D87FEAD53}" destId="{D6BC603D-B2EF-4030-8834-CC7C4D49CE7C}" srcOrd="0" destOrd="0" presId="urn:microsoft.com/office/officeart/2005/8/layout/process4"/>
    <dgm:cxn modelId="{3E8EA5A6-0726-4DB5-A2E8-B3343AC04E81}" type="presParOf" srcId="{A58DC4E0-F6F2-4A55-A5BF-E738C2638A81}" destId="{B11093E3-C232-4EFC-A177-182CE847A09A}" srcOrd="3" destOrd="0" presId="urn:microsoft.com/office/officeart/2005/8/layout/process4"/>
    <dgm:cxn modelId="{593B71C8-4EAD-4B7A-9883-48589D1D6D30}" type="presParOf" srcId="{A58DC4E0-F6F2-4A55-A5BF-E738C2638A81}" destId="{706B8266-9C89-43AF-A10C-6D4A8CE71878}" srcOrd="4" destOrd="0" presId="urn:microsoft.com/office/officeart/2005/8/layout/process4"/>
    <dgm:cxn modelId="{F1129B22-6693-4D81-8ABB-700A8D3DEA05}" type="presParOf" srcId="{706B8266-9C89-43AF-A10C-6D4A8CE71878}" destId="{11CFFF05-1849-4FA9-9DEC-8349A7BB2832}" srcOrd="0" destOrd="0" presId="urn:microsoft.com/office/officeart/2005/8/layout/process4"/>
    <dgm:cxn modelId="{897AC321-9A19-4996-ADA3-4F2CF78C3492}" type="presParOf" srcId="{A58DC4E0-F6F2-4A55-A5BF-E738C2638A81}" destId="{923EBB31-1869-4203-AE28-32154A7E14BC}" srcOrd="5" destOrd="0" presId="urn:microsoft.com/office/officeart/2005/8/layout/process4"/>
    <dgm:cxn modelId="{3ADD7AF2-CCEB-4926-ADBA-BA204A28081B}" type="presParOf" srcId="{A58DC4E0-F6F2-4A55-A5BF-E738C2638A81}" destId="{91D17B86-C63D-409C-AC6D-DD12798F5B07}" srcOrd="6" destOrd="0" presId="urn:microsoft.com/office/officeart/2005/8/layout/process4"/>
    <dgm:cxn modelId="{21F00F6F-DD31-42DA-94BC-CA66CED5315E}" type="presParOf" srcId="{91D17B86-C63D-409C-AC6D-DD12798F5B07}" destId="{D9DCAEC5-9802-4433-84CF-317C24096C2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EE180-88B4-4E30-ABDA-8C7F8A6FF785}">
      <dsp:nvSpPr>
        <dsp:cNvPr id="0" name=""/>
        <dsp:cNvSpPr/>
      </dsp:nvSpPr>
      <dsp:spPr>
        <a:xfrm>
          <a:off x="0" y="83758"/>
          <a:ext cx="6492875" cy="11977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dirty="0"/>
            <a:t>Revelation</a:t>
          </a:r>
          <a:endParaRPr lang="en-US" sz="1700" kern="1200" dirty="0"/>
        </a:p>
      </dsp:txBody>
      <dsp:txXfrm>
        <a:off x="58469" y="142227"/>
        <a:ext cx="6375937" cy="1080812"/>
      </dsp:txXfrm>
    </dsp:sp>
    <dsp:sp modelId="{FC5A6988-B400-4518-8B4E-F1995AD0B2DB}">
      <dsp:nvSpPr>
        <dsp:cNvPr id="0" name=""/>
        <dsp:cNvSpPr/>
      </dsp:nvSpPr>
      <dsp:spPr>
        <a:xfrm>
          <a:off x="0" y="1330469"/>
          <a:ext cx="6492875" cy="119775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14:4	These are they which were not defiled with women; for they are virgins. These are they which follow the Lamb whithersoever he </a:t>
          </a:r>
          <a:r>
            <a:rPr lang="en-US" sz="1700" kern="1200" dirty="0" err="1"/>
            <a:t>goeth</a:t>
          </a:r>
          <a:r>
            <a:rPr lang="en-US" sz="1700" kern="1200" dirty="0"/>
            <a:t>. These were redeemed from among men, [being] the </a:t>
          </a:r>
          <a:r>
            <a:rPr lang="en-US" sz="1700" b="1" kern="1200" dirty="0" err="1"/>
            <a:t>firstfruits</a:t>
          </a:r>
          <a:r>
            <a:rPr lang="en-US" sz="1700" kern="1200" dirty="0"/>
            <a:t> unto God and to the Lamb.  </a:t>
          </a:r>
        </a:p>
      </dsp:txBody>
      <dsp:txXfrm>
        <a:off x="58469" y="1388938"/>
        <a:ext cx="6375937" cy="1080812"/>
      </dsp:txXfrm>
    </dsp:sp>
    <dsp:sp modelId="{9AB75A22-60E0-45A0-AE91-A766DD86470B}">
      <dsp:nvSpPr>
        <dsp:cNvPr id="0" name=""/>
        <dsp:cNvSpPr/>
      </dsp:nvSpPr>
      <dsp:spPr>
        <a:xfrm>
          <a:off x="0" y="2577180"/>
          <a:ext cx="6492875" cy="119775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14:5	And in their mouth was found no guile: for they are without fault before the throne of God.  </a:t>
          </a:r>
        </a:p>
      </dsp:txBody>
      <dsp:txXfrm>
        <a:off x="58469" y="2635649"/>
        <a:ext cx="6375937" cy="1080812"/>
      </dsp:txXfrm>
    </dsp:sp>
    <dsp:sp modelId="{9AFA7533-DCA4-415A-8658-AA1D8EE01F5A}">
      <dsp:nvSpPr>
        <dsp:cNvPr id="0" name=""/>
        <dsp:cNvSpPr/>
      </dsp:nvSpPr>
      <dsp:spPr>
        <a:xfrm>
          <a:off x="0" y="3823890"/>
          <a:ext cx="6492875" cy="11977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12:11	And they overcame him by the blood of the Lamb, and by the word of their testimony; and they loved not their lives unto the death.</a:t>
          </a:r>
        </a:p>
      </dsp:txBody>
      <dsp:txXfrm>
        <a:off x="58469" y="3882359"/>
        <a:ext cx="6375937" cy="108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BF5737-1863-4A3E-86D0-2E2E59E3DE2D}">
      <dsp:nvSpPr>
        <dsp:cNvPr id="0" name=""/>
        <dsp:cNvSpPr/>
      </dsp:nvSpPr>
      <dsp:spPr>
        <a:xfrm>
          <a:off x="0" y="3295221"/>
          <a:ext cx="7452360" cy="21620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Saying, Hurt not the earth, neither the sea, nor the trees, till we have sealed the servants of our God in their foreheads. And I heard the number of them which were sealed: and there were sealed an hundred and forty and four thousand of all the tribes of the children of Israel.</a:t>
          </a:r>
        </a:p>
      </dsp:txBody>
      <dsp:txXfrm>
        <a:off x="0" y="3295221"/>
        <a:ext cx="7452360" cy="2162022"/>
      </dsp:txXfrm>
    </dsp:sp>
    <dsp:sp modelId="{C577D09D-84C5-4D99-835A-27703A7905ED}">
      <dsp:nvSpPr>
        <dsp:cNvPr id="0" name=""/>
        <dsp:cNvSpPr/>
      </dsp:nvSpPr>
      <dsp:spPr>
        <a:xfrm rot="10800000">
          <a:off x="0" y="2461"/>
          <a:ext cx="7452360" cy="3325190"/>
        </a:xfrm>
        <a:prstGeom prst="upArrowCallou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t>Revelation 7:3,4</a:t>
          </a:r>
          <a:endParaRPr lang="en-US" sz="2400" kern="1200"/>
        </a:p>
      </dsp:txBody>
      <dsp:txXfrm rot="10800000">
        <a:off x="0" y="2461"/>
        <a:ext cx="7452360" cy="21606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0AD5A5-ACD8-4C61-8304-E76A67884724}">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5FEA9-F786-4F1F-B5D0-037D97CFE9B5}">
      <dsp:nvSpPr>
        <dsp:cNvPr id="0" name=""/>
        <dsp:cNvSpPr/>
      </dsp:nvSpPr>
      <dsp:spPr>
        <a:xfrm>
          <a:off x="0" y="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Revelation 4:5</a:t>
          </a:r>
          <a:endParaRPr lang="en-US" sz="4000" kern="1200"/>
        </a:p>
      </dsp:txBody>
      <dsp:txXfrm>
        <a:off x="0" y="0"/>
        <a:ext cx="6492875" cy="2552700"/>
      </dsp:txXfrm>
    </dsp:sp>
    <dsp:sp modelId="{B7F03B76-1167-4BAE-8975-DFD24135CFDD}">
      <dsp:nvSpPr>
        <dsp:cNvPr id="0" name=""/>
        <dsp:cNvSpPr/>
      </dsp:nvSpPr>
      <dsp:spPr>
        <a:xfrm>
          <a:off x="0" y="2552700"/>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71156-1A4C-479D-B810-C85170E163D0}">
      <dsp:nvSpPr>
        <dsp:cNvPr id="0" name=""/>
        <dsp:cNvSpPr/>
      </dsp:nvSpPr>
      <dsp:spPr>
        <a:xfrm>
          <a:off x="0" y="2552700"/>
          <a:ext cx="6492875" cy="25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And in their mouth was found no guile: for they are without fault before the throne of God.  </a:t>
          </a:r>
        </a:p>
      </dsp:txBody>
      <dsp:txXfrm>
        <a:off x="0" y="2552700"/>
        <a:ext cx="6492875" cy="2552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0FA9B-F04F-42B6-BA18-30F0FD6CA630}">
      <dsp:nvSpPr>
        <dsp:cNvPr id="0" name=""/>
        <dsp:cNvSpPr/>
      </dsp:nvSpPr>
      <dsp:spPr>
        <a:xfrm>
          <a:off x="10078" y="972941"/>
          <a:ext cx="6024823" cy="2409929"/>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We should strive to be among the 144000 because there purpose is to call others out of darkness (Babylon) into the saving Light (Truth) of Jesus. These individuals would have been living the overcomers’ life.</a:t>
          </a:r>
        </a:p>
      </dsp:txBody>
      <dsp:txXfrm>
        <a:off x="1215043" y="972941"/>
        <a:ext cx="3614894" cy="2409929"/>
      </dsp:txXfrm>
    </dsp:sp>
    <dsp:sp modelId="{5107E6EA-AB61-493B-B8E9-5E110935073B}">
      <dsp:nvSpPr>
        <dsp:cNvPr id="0" name=""/>
        <dsp:cNvSpPr/>
      </dsp:nvSpPr>
      <dsp:spPr>
        <a:xfrm>
          <a:off x="5432420" y="972941"/>
          <a:ext cx="6024823" cy="2409929"/>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lang="en-US" sz="2100" kern="1200" dirty="0"/>
            <a:t>John saw the 144000 and the great multitude two separate groups which receive the same reward of eternal life. </a:t>
          </a:r>
        </a:p>
      </dsp:txBody>
      <dsp:txXfrm>
        <a:off x="6637385" y="972941"/>
        <a:ext cx="3614894" cy="24099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78BE8-C2F6-42FA-B93A-3821BF036769}">
      <dsp:nvSpPr>
        <dsp:cNvPr id="0" name=""/>
        <dsp:cNvSpPr/>
      </dsp:nvSpPr>
      <dsp:spPr>
        <a:xfrm>
          <a:off x="0" y="4688967"/>
          <a:ext cx="8737639" cy="1025831"/>
        </a:xfrm>
        <a:prstGeom prst="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CAT 4 – The Dead Wicked – awaiting judgment</a:t>
          </a:r>
        </a:p>
      </dsp:txBody>
      <dsp:txXfrm>
        <a:off x="0" y="4688967"/>
        <a:ext cx="8737639" cy="1025831"/>
      </dsp:txXfrm>
    </dsp:sp>
    <dsp:sp modelId="{D6BC603D-B2EF-4030-8834-CC7C4D49CE7C}">
      <dsp:nvSpPr>
        <dsp:cNvPr id="0" name=""/>
        <dsp:cNvSpPr/>
      </dsp:nvSpPr>
      <dsp:spPr>
        <a:xfrm rot="10800000">
          <a:off x="0" y="3126625"/>
          <a:ext cx="8737639" cy="1577728"/>
        </a:xfrm>
        <a:prstGeom prst="upArrowCallout">
          <a:avLst/>
        </a:prstGeom>
        <a:solidFill>
          <a:schemeClr val="accent2">
            <a:hueOff val="-485121"/>
            <a:satOff val="-27976"/>
            <a:lumOff val="287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CAT 3 - The Living Wicked – awaiting judgment</a:t>
          </a:r>
        </a:p>
      </dsp:txBody>
      <dsp:txXfrm rot="10800000">
        <a:off x="0" y="3126625"/>
        <a:ext cx="8737639" cy="1025160"/>
      </dsp:txXfrm>
    </dsp:sp>
    <dsp:sp modelId="{11CFFF05-1849-4FA9-9DEC-8349A7BB2832}">
      <dsp:nvSpPr>
        <dsp:cNvPr id="0" name=""/>
        <dsp:cNvSpPr/>
      </dsp:nvSpPr>
      <dsp:spPr>
        <a:xfrm rot="10800000">
          <a:off x="0" y="1564284"/>
          <a:ext cx="8737639" cy="1577728"/>
        </a:xfrm>
        <a:prstGeom prst="upArrowCallout">
          <a:avLst/>
        </a:prstGeom>
        <a:solidFill>
          <a:schemeClr val="accent2">
            <a:hueOff val="-970242"/>
            <a:satOff val="-55952"/>
            <a:lumOff val="5752"/>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CAT 2 - The Sleeping Saints awaiting resurrection – Great Multitude </a:t>
          </a:r>
        </a:p>
      </dsp:txBody>
      <dsp:txXfrm rot="10800000">
        <a:off x="0" y="1564284"/>
        <a:ext cx="8737639" cy="1025160"/>
      </dsp:txXfrm>
    </dsp:sp>
    <dsp:sp modelId="{D9DCAEC5-9802-4433-84CF-317C24096C27}">
      <dsp:nvSpPr>
        <dsp:cNvPr id="0" name=""/>
        <dsp:cNvSpPr/>
      </dsp:nvSpPr>
      <dsp:spPr>
        <a:xfrm rot="10800000">
          <a:off x="0" y="1943"/>
          <a:ext cx="8737639" cy="1577728"/>
        </a:xfrm>
        <a:prstGeom prst="upArrowCallout">
          <a:avLst/>
        </a:prstGeom>
        <a:solidFill>
          <a:schemeClr val="accent2">
            <a:hueOff val="-1455363"/>
            <a:satOff val="-83928"/>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CAT 1 - </a:t>
          </a:r>
          <a:r>
            <a:rPr lang="en-US" sz="2000" b="1" i="1" u="sng" kern="1200" dirty="0"/>
            <a:t>(Type A) </a:t>
          </a:r>
          <a:r>
            <a:rPr lang="en-US" sz="2000" kern="1200" dirty="0"/>
            <a:t>The Living Saints from Spiritual Israel – awaiting translation – 144000  Gods   Special reserve </a:t>
          </a:r>
          <a:r>
            <a:rPr lang="en-US" sz="2000" b="1" i="1" u="sng" kern="1200" dirty="0"/>
            <a:t>(Type B) </a:t>
          </a:r>
          <a:r>
            <a:rPr lang="en-US" sz="2000" kern="1200" dirty="0"/>
            <a:t>The Living called out of the world under the proclamation of the 3AM   – awaiting translation – Great Multitude</a:t>
          </a:r>
        </a:p>
      </dsp:txBody>
      <dsp:txXfrm rot="10800000">
        <a:off x="0" y="1943"/>
        <a:ext cx="8737639" cy="10251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D6BF-73A8-4538-8A24-CFEA2774C3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T"/>
          </a:p>
        </p:txBody>
      </p:sp>
      <p:sp>
        <p:nvSpPr>
          <p:cNvPr id="3" name="Subtitle 2">
            <a:extLst>
              <a:ext uri="{FF2B5EF4-FFF2-40B4-BE49-F238E27FC236}">
                <a16:creationId xmlns:a16="http://schemas.microsoft.com/office/drawing/2014/main" id="{3532DBC5-2BDD-4BA7-B138-E84B29869A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T"/>
          </a:p>
        </p:txBody>
      </p:sp>
      <p:sp>
        <p:nvSpPr>
          <p:cNvPr id="4" name="Date Placeholder 3">
            <a:extLst>
              <a:ext uri="{FF2B5EF4-FFF2-40B4-BE49-F238E27FC236}">
                <a16:creationId xmlns:a16="http://schemas.microsoft.com/office/drawing/2014/main" id="{E9EE97E7-C53A-47B2-B3A5-1E38DD1B7795}"/>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5" name="Footer Placeholder 4">
            <a:extLst>
              <a:ext uri="{FF2B5EF4-FFF2-40B4-BE49-F238E27FC236}">
                <a16:creationId xmlns:a16="http://schemas.microsoft.com/office/drawing/2014/main" id="{B6447773-8491-49A4-824A-C780D8582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A6DE5-E437-49DA-9798-6C80B732B7EE}"/>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37419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24A9B-F1CC-4E0E-BD65-89815D844ED0}"/>
              </a:ext>
            </a:extLst>
          </p:cNvPr>
          <p:cNvSpPr>
            <a:spLocks noGrp="1"/>
          </p:cNvSpPr>
          <p:nvPr>
            <p:ph type="title"/>
          </p:nvPr>
        </p:nvSpPr>
        <p:spPr/>
        <p:txBody>
          <a:bodyPr/>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5A667D6A-5619-4B82-94EC-0887138E35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BEF13A2D-E164-41B7-A18F-3AAE8EC0BFA1}"/>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5" name="Footer Placeholder 4">
            <a:extLst>
              <a:ext uri="{FF2B5EF4-FFF2-40B4-BE49-F238E27FC236}">
                <a16:creationId xmlns:a16="http://schemas.microsoft.com/office/drawing/2014/main" id="{A641218A-0F64-48BF-A508-125F591CD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451DC1-AF4A-4C09-B7FB-B9912418A3A3}"/>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542963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3036AE-CDA9-4C54-B0F3-4CB989F50F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T"/>
          </a:p>
        </p:txBody>
      </p:sp>
      <p:sp>
        <p:nvSpPr>
          <p:cNvPr id="3" name="Vertical Text Placeholder 2">
            <a:extLst>
              <a:ext uri="{FF2B5EF4-FFF2-40B4-BE49-F238E27FC236}">
                <a16:creationId xmlns:a16="http://schemas.microsoft.com/office/drawing/2014/main" id="{6FB6EA53-25AC-4BB4-AA8A-67F9882AA7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8135FEBE-A826-4AAA-A9F1-6D2C14C5C45C}"/>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5" name="Footer Placeholder 4">
            <a:extLst>
              <a:ext uri="{FF2B5EF4-FFF2-40B4-BE49-F238E27FC236}">
                <a16:creationId xmlns:a16="http://schemas.microsoft.com/office/drawing/2014/main" id="{05180B9E-1D04-4C94-B757-CCDF750F0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9FB55C-6BAE-4DED-B1C0-8FC74E10F98F}"/>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122827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FFFAE-EA83-434A-921E-881E6CF01FB1}"/>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E5F970F7-20DA-4A4B-8EA9-2F97BFB2C3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25EA70D1-00B6-4A8D-AD29-4CA8C7EA5E21}"/>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5" name="Footer Placeholder 4">
            <a:extLst>
              <a:ext uri="{FF2B5EF4-FFF2-40B4-BE49-F238E27FC236}">
                <a16:creationId xmlns:a16="http://schemas.microsoft.com/office/drawing/2014/main" id="{6D96EC23-A2DB-4BFC-BE1B-CF0115F22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5A7C9-7776-417E-AACB-3DBB19B6F901}"/>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3103555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5A188-C2CF-4133-8276-E04330199C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T"/>
          </a:p>
        </p:txBody>
      </p:sp>
      <p:sp>
        <p:nvSpPr>
          <p:cNvPr id="3" name="Text Placeholder 2">
            <a:extLst>
              <a:ext uri="{FF2B5EF4-FFF2-40B4-BE49-F238E27FC236}">
                <a16:creationId xmlns:a16="http://schemas.microsoft.com/office/drawing/2014/main" id="{82133956-9034-49D4-A740-67ECCC679C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DA1D7-10E5-43A2-ACE9-41F6F1A79B32}"/>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5" name="Footer Placeholder 4">
            <a:extLst>
              <a:ext uri="{FF2B5EF4-FFF2-40B4-BE49-F238E27FC236}">
                <a16:creationId xmlns:a16="http://schemas.microsoft.com/office/drawing/2014/main" id="{C901FE35-8020-466D-AB40-0153AD6FD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E825C-1B86-4590-A2F1-75071568D718}"/>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276531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86A4-B276-4344-8980-2716961CCE22}"/>
              </a:ext>
            </a:extLst>
          </p:cNvPr>
          <p:cNvSpPr>
            <a:spLocks noGrp="1"/>
          </p:cNvSpPr>
          <p:nvPr>
            <p:ph type="title"/>
          </p:nvPr>
        </p:nvSpPr>
        <p:spPr/>
        <p:txBody>
          <a:bodyPr/>
          <a:lstStyle/>
          <a:p>
            <a:r>
              <a:rPr lang="en-US"/>
              <a:t>Click to edit Master title style</a:t>
            </a:r>
            <a:endParaRPr lang="en-TT"/>
          </a:p>
        </p:txBody>
      </p:sp>
      <p:sp>
        <p:nvSpPr>
          <p:cNvPr id="3" name="Content Placeholder 2">
            <a:extLst>
              <a:ext uri="{FF2B5EF4-FFF2-40B4-BE49-F238E27FC236}">
                <a16:creationId xmlns:a16="http://schemas.microsoft.com/office/drawing/2014/main" id="{35D5EDB6-3800-4FB7-A3AA-FD2B85A005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Content Placeholder 3">
            <a:extLst>
              <a:ext uri="{FF2B5EF4-FFF2-40B4-BE49-F238E27FC236}">
                <a16:creationId xmlns:a16="http://schemas.microsoft.com/office/drawing/2014/main" id="{ED167817-2762-4432-8E47-53920B6C97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Date Placeholder 4">
            <a:extLst>
              <a:ext uri="{FF2B5EF4-FFF2-40B4-BE49-F238E27FC236}">
                <a16:creationId xmlns:a16="http://schemas.microsoft.com/office/drawing/2014/main" id="{B9BCEA8A-1795-4452-8B11-926B51C7A29E}"/>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6" name="Footer Placeholder 5">
            <a:extLst>
              <a:ext uri="{FF2B5EF4-FFF2-40B4-BE49-F238E27FC236}">
                <a16:creationId xmlns:a16="http://schemas.microsoft.com/office/drawing/2014/main" id="{F3EBCC74-0C17-4013-B63A-2094CA918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0525E-D7F7-4B52-B7B2-2CAEC930CC9D}"/>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305565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883F0-E558-4D4F-B9F6-80B68529A666}"/>
              </a:ext>
            </a:extLst>
          </p:cNvPr>
          <p:cNvSpPr>
            <a:spLocks noGrp="1"/>
          </p:cNvSpPr>
          <p:nvPr>
            <p:ph type="title"/>
          </p:nvPr>
        </p:nvSpPr>
        <p:spPr>
          <a:xfrm>
            <a:off x="839788" y="365125"/>
            <a:ext cx="10515600" cy="1325563"/>
          </a:xfrm>
        </p:spPr>
        <p:txBody>
          <a:bodyPr/>
          <a:lstStyle/>
          <a:p>
            <a:r>
              <a:rPr lang="en-US"/>
              <a:t>Click to edit Master title style</a:t>
            </a:r>
            <a:endParaRPr lang="en-TT"/>
          </a:p>
        </p:txBody>
      </p:sp>
      <p:sp>
        <p:nvSpPr>
          <p:cNvPr id="3" name="Text Placeholder 2">
            <a:extLst>
              <a:ext uri="{FF2B5EF4-FFF2-40B4-BE49-F238E27FC236}">
                <a16:creationId xmlns:a16="http://schemas.microsoft.com/office/drawing/2014/main" id="{A3172C79-6348-47B0-A172-93D29BAA0C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AB65B-CFC0-4BF0-B865-B3E24AC900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5" name="Text Placeholder 4">
            <a:extLst>
              <a:ext uri="{FF2B5EF4-FFF2-40B4-BE49-F238E27FC236}">
                <a16:creationId xmlns:a16="http://schemas.microsoft.com/office/drawing/2014/main" id="{CC17E125-02EF-4E8A-8F91-7BC1925C74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BAADC-3BA3-4507-94CE-073D7C1556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7" name="Date Placeholder 6">
            <a:extLst>
              <a:ext uri="{FF2B5EF4-FFF2-40B4-BE49-F238E27FC236}">
                <a16:creationId xmlns:a16="http://schemas.microsoft.com/office/drawing/2014/main" id="{7A9D9D61-A5AD-4574-89C4-4C442AAE7F79}"/>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8" name="Footer Placeholder 7">
            <a:extLst>
              <a:ext uri="{FF2B5EF4-FFF2-40B4-BE49-F238E27FC236}">
                <a16:creationId xmlns:a16="http://schemas.microsoft.com/office/drawing/2014/main" id="{B67F1AE7-886E-4CA2-BAF4-451006E6A5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56CE61-2974-4F0B-B803-7D63B6F8D785}"/>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184582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0A92-8643-425F-927E-B57350B6292C}"/>
              </a:ext>
            </a:extLst>
          </p:cNvPr>
          <p:cNvSpPr>
            <a:spLocks noGrp="1"/>
          </p:cNvSpPr>
          <p:nvPr>
            <p:ph type="title"/>
          </p:nvPr>
        </p:nvSpPr>
        <p:spPr/>
        <p:txBody>
          <a:bodyPr/>
          <a:lstStyle/>
          <a:p>
            <a:r>
              <a:rPr lang="en-US"/>
              <a:t>Click to edit Master title style</a:t>
            </a:r>
            <a:endParaRPr lang="en-TT"/>
          </a:p>
        </p:txBody>
      </p:sp>
      <p:sp>
        <p:nvSpPr>
          <p:cNvPr id="3" name="Date Placeholder 2">
            <a:extLst>
              <a:ext uri="{FF2B5EF4-FFF2-40B4-BE49-F238E27FC236}">
                <a16:creationId xmlns:a16="http://schemas.microsoft.com/office/drawing/2014/main" id="{8E958EC2-585E-415B-9FF9-69D69C942622}"/>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4" name="Footer Placeholder 3">
            <a:extLst>
              <a:ext uri="{FF2B5EF4-FFF2-40B4-BE49-F238E27FC236}">
                <a16:creationId xmlns:a16="http://schemas.microsoft.com/office/drawing/2014/main" id="{6733CB7F-04CD-4581-9F48-B6C99A4388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0CB70E-25DF-4EF5-96FE-EA2A0BBC4BAE}"/>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111912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D2137-8151-4DA5-970F-3F798DF9CAF6}"/>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3" name="Footer Placeholder 2">
            <a:extLst>
              <a:ext uri="{FF2B5EF4-FFF2-40B4-BE49-F238E27FC236}">
                <a16:creationId xmlns:a16="http://schemas.microsoft.com/office/drawing/2014/main" id="{5C16BAAD-6929-435A-A29F-4DE4C483D7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C85910-7DDE-405F-AEF0-ACCD3CC6524E}"/>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242669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8996-7CC0-41E5-AE4A-6447F5CB53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Content Placeholder 2">
            <a:extLst>
              <a:ext uri="{FF2B5EF4-FFF2-40B4-BE49-F238E27FC236}">
                <a16:creationId xmlns:a16="http://schemas.microsoft.com/office/drawing/2014/main" id="{A5D4B8D9-67F9-4DF0-A53C-53E55B2668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Text Placeholder 3">
            <a:extLst>
              <a:ext uri="{FF2B5EF4-FFF2-40B4-BE49-F238E27FC236}">
                <a16:creationId xmlns:a16="http://schemas.microsoft.com/office/drawing/2014/main" id="{252EDF70-D376-400C-AB15-416B003151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98C75B-4387-4F5B-BDC8-70266ADB3CC0}"/>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6" name="Footer Placeholder 5">
            <a:extLst>
              <a:ext uri="{FF2B5EF4-FFF2-40B4-BE49-F238E27FC236}">
                <a16:creationId xmlns:a16="http://schemas.microsoft.com/office/drawing/2014/main" id="{057763F5-C57B-445D-AB86-AFACA6A180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CE5B1F-9273-436C-8D6E-C858ED41E264}"/>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107547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5829-4016-4328-A116-3A64377D37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T"/>
          </a:p>
        </p:txBody>
      </p:sp>
      <p:sp>
        <p:nvSpPr>
          <p:cNvPr id="3" name="Picture Placeholder 2">
            <a:extLst>
              <a:ext uri="{FF2B5EF4-FFF2-40B4-BE49-F238E27FC236}">
                <a16:creationId xmlns:a16="http://schemas.microsoft.com/office/drawing/2014/main" id="{02DA1E1A-452F-409E-B7A5-6214A986E3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T"/>
          </a:p>
        </p:txBody>
      </p:sp>
      <p:sp>
        <p:nvSpPr>
          <p:cNvPr id="4" name="Text Placeholder 3">
            <a:extLst>
              <a:ext uri="{FF2B5EF4-FFF2-40B4-BE49-F238E27FC236}">
                <a16:creationId xmlns:a16="http://schemas.microsoft.com/office/drawing/2014/main" id="{A9033A30-CACA-41FA-A219-101E0269E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A4AB8E-1047-4610-8CE6-DEA07ABF4E7E}"/>
              </a:ext>
            </a:extLst>
          </p:cNvPr>
          <p:cNvSpPr>
            <a:spLocks noGrp="1"/>
          </p:cNvSpPr>
          <p:nvPr>
            <p:ph type="dt" sz="half" idx="10"/>
          </p:nvPr>
        </p:nvSpPr>
        <p:spPr/>
        <p:txBody>
          <a:bodyPr/>
          <a:lstStyle/>
          <a:p>
            <a:fld id="{DEA40192-D7BC-4ADB-85CF-56603ACFF35D}" type="datetimeFigureOut">
              <a:rPr lang="en-US" smtClean="0"/>
              <a:t>7/18/20</a:t>
            </a:fld>
            <a:endParaRPr lang="en-US"/>
          </a:p>
        </p:txBody>
      </p:sp>
      <p:sp>
        <p:nvSpPr>
          <p:cNvPr id="6" name="Footer Placeholder 5">
            <a:extLst>
              <a:ext uri="{FF2B5EF4-FFF2-40B4-BE49-F238E27FC236}">
                <a16:creationId xmlns:a16="http://schemas.microsoft.com/office/drawing/2014/main" id="{47131792-20C1-4FCF-AD2C-B762A17215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CABB8-2FA9-4408-B1F6-26FDFB474D4E}"/>
              </a:ext>
            </a:extLst>
          </p:cNvPr>
          <p:cNvSpPr>
            <a:spLocks noGrp="1"/>
          </p:cNvSpPr>
          <p:nvPr>
            <p:ph type="sldNum" sz="quarter" idx="12"/>
          </p:nvPr>
        </p:nvSpPr>
        <p:spPr/>
        <p:txBody>
          <a:bodyPr/>
          <a:lstStyle/>
          <a:p>
            <a:fld id="{CAB3A5CF-5F0A-467D-8BE6-2AE7F4338FA1}" type="slidenum">
              <a:rPr lang="en-US" smtClean="0"/>
              <a:t>‹#›</a:t>
            </a:fld>
            <a:endParaRPr lang="en-US"/>
          </a:p>
        </p:txBody>
      </p:sp>
    </p:spTree>
    <p:extLst>
      <p:ext uri="{BB962C8B-B14F-4D97-AF65-F5344CB8AC3E}">
        <p14:creationId xmlns:p14="http://schemas.microsoft.com/office/powerpoint/2010/main" val="170287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0DE16F-19FD-478C-BA48-4E169BA3CF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T"/>
          </a:p>
        </p:txBody>
      </p:sp>
      <p:sp>
        <p:nvSpPr>
          <p:cNvPr id="3" name="Text Placeholder 2">
            <a:extLst>
              <a:ext uri="{FF2B5EF4-FFF2-40B4-BE49-F238E27FC236}">
                <a16:creationId xmlns:a16="http://schemas.microsoft.com/office/drawing/2014/main" id="{E9A38E03-8676-4179-B718-C8D3017AA4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4" name="Date Placeholder 3">
            <a:extLst>
              <a:ext uri="{FF2B5EF4-FFF2-40B4-BE49-F238E27FC236}">
                <a16:creationId xmlns:a16="http://schemas.microsoft.com/office/drawing/2014/main" id="{439FC0EF-54E1-48AD-A9FE-984E56C4A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A40192-D7BC-4ADB-85CF-56603ACFF35D}" type="datetimeFigureOut">
              <a:rPr lang="en-US" smtClean="0"/>
              <a:t>7/18/20</a:t>
            </a:fld>
            <a:endParaRPr lang="en-US"/>
          </a:p>
        </p:txBody>
      </p:sp>
      <p:sp>
        <p:nvSpPr>
          <p:cNvPr id="5" name="Footer Placeholder 4">
            <a:extLst>
              <a:ext uri="{FF2B5EF4-FFF2-40B4-BE49-F238E27FC236}">
                <a16:creationId xmlns:a16="http://schemas.microsoft.com/office/drawing/2014/main" id="{B9A5239C-BD5A-45B1-8B1E-2BDD38C05B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C1CDEE-8081-4B87-BEB9-EC0FDBBBE6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B3A5CF-5F0A-467D-8BE6-2AE7F4338FA1}" type="slidenum">
              <a:rPr lang="en-US" smtClean="0"/>
              <a:t>‹#›</a:t>
            </a:fld>
            <a:endParaRPr lang="en-US"/>
          </a:p>
        </p:txBody>
      </p:sp>
    </p:spTree>
    <p:extLst>
      <p:ext uri="{BB962C8B-B14F-4D97-AF65-F5344CB8AC3E}">
        <p14:creationId xmlns:p14="http://schemas.microsoft.com/office/powerpoint/2010/main" val="3379138927"/>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photos/thunder-lightning-cityscape-sky-2063728/"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m.egwwritings.org/en/book/821.25231#2523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mahfoudh/14816852688"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pxhere.com/en/photo/1356023"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t.wikiquote.org/wiki/Tempestad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26356" y="277093"/>
            <a:ext cx="10300443" cy="2008908"/>
          </a:xfrm>
        </p:spPr>
        <p:txBody>
          <a:bodyPr/>
          <a:lstStyle/>
          <a:p>
            <a:r>
              <a:rPr lang="en-US" sz="3600" dirty="0">
                <a:latin typeface="Bodoni MT Black" panose="02070A03080606020203" pitchFamily="18" charset="0"/>
              </a:rPr>
              <a:t>THE 7 THUNDERS PT 4.1</a:t>
            </a:r>
            <a:br>
              <a:rPr lang="en-US" sz="3600" dirty="0"/>
            </a:br>
            <a:br>
              <a:rPr lang="en-US" sz="3600" dirty="0"/>
            </a:br>
            <a:r>
              <a:rPr lang="en-US" sz="3600" dirty="0"/>
              <a:t>               </a:t>
            </a:r>
          </a:p>
        </p:txBody>
      </p:sp>
      <p:sp>
        <p:nvSpPr>
          <p:cNvPr id="3" name="Subtitle 2"/>
          <p:cNvSpPr>
            <a:spLocks noGrp="1"/>
          </p:cNvSpPr>
          <p:nvPr>
            <p:ph type="subTitle" idx="1"/>
          </p:nvPr>
        </p:nvSpPr>
        <p:spPr>
          <a:xfrm>
            <a:off x="1552890" y="3168715"/>
            <a:ext cx="8825658" cy="861420"/>
          </a:xfrm>
        </p:spPr>
        <p:txBody>
          <a:bodyPr>
            <a:normAutofit fontScale="77500" lnSpcReduction="20000"/>
          </a:bodyPr>
          <a:lstStyle/>
          <a:p>
            <a:pPr algn="ctr"/>
            <a:r>
              <a:rPr lang="en-US" sz="3600" b="1" dirty="0"/>
              <a:t>They that follow the lamb</a:t>
            </a:r>
          </a:p>
          <a:p>
            <a:pPr algn="ctr"/>
            <a:r>
              <a:rPr lang="en-US" sz="3600" b="1" dirty="0"/>
              <a:t>THE 144000</a:t>
            </a:r>
          </a:p>
          <a:p>
            <a:endParaRPr lang="en-US" sz="3600" b="1" dirty="0"/>
          </a:p>
        </p:txBody>
      </p:sp>
    </p:spTree>
    <p:extLst>
      <p:ext uri="{BB962C8B-B14F-4D97-AF65-F5344CB8AC3E}">
        <p14:creationId xmlns:p14="http://schemas.microsoft.com/office/powerpoint/2010/main" val="103865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sz="4100" dirty="0">
                <a:solidFill>
                  <a:srgbClr val="FFFFFF"/>
                </a:solidFill>
              </a:rPr>
              <a:t>Note: </a:t>
            </a:r>
            <a:br>
              <a:rPr lang="en-US" sz="4100" dirty="0">
                <a:solidFill>
                  <a:srgbClr val="FFFFFF"/>
                </a:solidFill>
              </a:rPr>
            </a:br>
            <a:r>
              <a:rPr lang="en-US" sz="4100" dirty="0">
                <a:solidFill>
                  <a:srgbClr val="FFFFFF"/>
                </a:solidFill>
              </a:rPr>
              <a:t>Primary and Secondary Interpretation</a:t>
            </a:r>
            <a:br>
              <a:rPr lang="en-US" sz="4100" dirty="0">
                <a:solidFill>
                  <a:srgbClr val="FFFFFF"/>
                </a:solidFill>
              </a:rPr>
            </a:br>
            <a:br>
              <a:rPr lang="en-US" sz="4100" dirty="0">
                <a:solidFill>
                  <a:srgbClr val="FFFFFF"/>
                </a:solidFill>
              </a:rPr>
            </a:br>
            <a:br>
              <a:rPr lang="en-US" sz="4100" dirty="0">
                <a:solidFill>
                  <a:srgbClr val="FFFFFF"/>
                </a:solidFill>
              </a:rPr>
            </a:br>
            <a:endParaRPr lang="en-US" sz="41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dirty="0"/>
              <a:t>Numbers in the bible are literal…(Primary)</a:t>
            </a:r>
          </a:p>
          <a:p>
            <a:pPr lvl="0"/>
            <a:r>
              <a:rPr lang="en-US" dirty="0"/>
              <a:t>Seven Trumpets – 7 (Rev. 8:6)</a:t>
            </a:r>
          </a:p>
          <a:p>
            <a:pPr lvl="0"/>
            <a:r>
              <a:rPr lang="en-US" dirty="0"/>
              <a:t>Three Angels – 3 (Rev 14:6-12)</a:t>
            </a:r>
          </a:p>
          <a:p>
            <a:pPr lvl="0"/>
            <a:r>
              <a:rPr lang="en-US" dirty="0"/>
              <a:t>Ten Virgins – 10 (Matt 25:1-12)</a:t>
            </a:r>
          </a:p>
          <a:p>
            <a:pPr lvl="0"/>
            <a:r>
              <a:rPr lang="en-US" dirty="0"/>
              <a:t>Six day creation week -6 (Gen 1,2)</a:t>
            </a:r>
          </a:p>
          <a:p>
            <a:pPr marL="0" indent="0">
              <a:buNone/>
            </a:pPr>
            <a:r>
              <a:rPr lang="en-US" dirty="0"/>
              <a:t>…However the meaning of the numbers can be symbolic as well (Secondary)</a:t>
            </a:r>
          </a:p>
          <a:p>
            <a:endParaRPr lang="en-US" dirty="0"/>
          </a:p>
        </p:txBody>
      </p:sp>
    </p:spTree>
    <p:extLst>
      <p:ext uri="{BB962C8B-B14F-4D97-AF65-F5344CB8AC3E}">
        <p14:creationId xmlns:p14="http://schemas.microsoft.com/office/powerpoint/2010/main" val="3319526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Problems with the 144000</a:t>
            </a:r>
            <a:br>
              <a:rPr lang="en-US" dirty="0"/>
            </a:br>
            <a:endParaRPr lang="en-US" dirty="0"/>
          </a:p>
        </p:txBody>
      </p:sp>
      <p:sp>
        <p:nvSpPr>
          <p:cNvPr id="3" name="Content Placeholder 2"/>
          <p:cNvSpPr>
            <a:spLocks noGrp="1"/>
          </p:cNvSpPr>
          <p:nvPr>
            <p:ph idx="1"/>
          </p:nvPr>
        </p:nvSpPr>
        <p:spPr/>
        <p:txBody>
          <a:bodyPr>
            <a:normAutofit/>
          </a:bodyPr>
          <a:lstStyle/>
          <a:p>
            <a:pPr lvl="0"/>
            <a:r>
              <a:rPr lang="en-US" sz="2800" dirty="0"/>
              <a:t>The number presents a hopeless case for some – how can I make it?</a:t>
            </a:r>
          </a:p>
          <a:p>
            <a:pPr lvl="0"/>
            <a:r>
              <a:rPr lang="en-US" sz="2800" dirty="0"/>
              <a:t>The tribes of Israel do not exists today</a:t>
            </a:r>
          </a:p>
          <a:p>
            <a:pPr lvl="0"/>
            <a:r>
              <a:rPr lang="en-US" sz="2800" dirty="0"/>
              <a:t>That cannot be all the people alive when Jesus comes</a:t>
            </a:r>
          </a:p>
          <a:p>
            <a:pPr lvl="0"/>
            <a:r>
              <a:rPr lang="en-US" sz="2800" dirty="0"/>
              <a:t>Fallouts, fights and arguments because we understand it differently…. So leave the topic alone please (Taboo)</a:t>
            </a:r>
          </a:p>
          <a:p>
            <a:pPr lvl="0"/>
            <a:r>
              <a:rPr lang="en-US" dirty="0"/>
              <a:t>The subject is not </a:t>
            </a:r>
            <a:r>
              <a:rPr lang="en-US" dirty="0" err="1"/>
              <a:t>salvivic</a:t>
            </a:r>
            <a:r>
              <a:rPr lang="en-US" dirty="0"/>
              <a:t> – some say</a:t>
            </a:r>
            <a:endParaRPr lang="en-US" sz="2800" dirty="0"/>
          </a:p>
          <a:p>
            <a:endParaRPr lang="en-US" sz="2800" dirty="0"/>
          </a:p>
        </p:txBody>
      </p:sp>
    </p:spTree>
    <p:extLst>
      <p:ext uri="{BB962C8B-B14F-4D97-AF65-F5344CB8AC3E}">
        <p14:creationId xmlns:p14="http://schemas.microsoft.com/office/powerpoint/2010/main" val="41021411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dirty="0">
                <a:solidFill>
                  <a:srgbClr val="FFFFFF"/>
                </a:solidFill>
              </a:rPr>
              <a:t>Some hints in the bible about the 144000</a:t>
            </a:r>
            <a:br>
              <a:rPr lang="en-US" dirty="0">
                <a:solidFill>
                  <a:srgbClr val="FFFFFF"/>
                </a:solidFill>
              </a:rPr>
            </a:br>
            <a:endParaRPr lang="en-US" dirty="0">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b="1" dirty="0"/>
              <a:t>Matthew 7</a:t>
            </a:r>
            <a:endParaRPr lang="en-US" dirty="0"/>
          </a:p>
          <a:p>
            <a:pPr marL="0" indent="0">
              <a:buNone/>
            </a:pPr>
            <a:endParaRPr lang="en-US" dirty="0"/>
          </a:p>
          <a:p>
            <a:pPr marL="0" indent="0">
              <a:buNone/>
            </a:pPr>
            <a:r>
              <a:rPr lang="en-US" dirty="0"/>
              <a:t>13 Enter ye in at the strait gate: for </a:t>
            </a:r>
            <a:r>
              <a:rPr lang="en-US" b="1" u="sng" dirty="0"/>
              <a:t>wide</a:t>
            </a:r>
            <a:r>
              <a:rPr lang="en-US" dirty="0"/>
              <a:t> [is] the gate, and </a:t>
            </a:r>
            <a:r>
              <a:rPr lang="en-US" b="1" u="sng" dirty="0"/>
              <a:t>broad</a:t>
            </a:r>
            <a:r>
              <a:rPr lang="en-US" dirty="0"/>
              <a:t> [is] the way, that leadeth to </a:t>
            </a:r>
            <a:r>
              <a:rPr lang="en-US" b="1" u="sng" dirty="0"/>
              <a:t>destruction</a:t>
            </a:r>
            <a:r>
              <a:rPr lang="en-US" dirty="0"/>
              <a:t>, and </a:t>
            </a:r>
            <a:r>
              <a:rPr lang="en-US" b="1" u="sng" dirty="0"/>
              <a:t>many there be which go in there at:</a:t>
            </a:r>
            <a:r>
              <a:rPr lang="en-US" dirty="0"/>
              <a:t>  14 Because </a:t>
            </a:r>
            <a:r>
              <a:rPr lang="en-US" b="1" u="sng" dirty="0"/>
              <a:t>strait</a:t>
            </a:r>
            <a:r>
              <a:rPr lang="en-US" dirty="0"/>
              <a:t> [is] the gate, and </a:t>
            </a:r>
            <a:r>
              <a:rPr lang="en-US" b="1" u="sng" dirty="0"/>
              <a:t>narrow</a:t>
            </a:r>
            <a:r>
              <a:rPr lang="en-US" dirty="0"/>
              <a:t> [is] the way, which leadeth unto </a:t>
            </a:r>
            <a:r>
              <a:rPr lang="en-US" b="1" u="sng" dirty="0"/>
              <a:t>life</a:t>
            </a:r>
            <a:r>
              <a:rPr lang="en-US" dirty="0"/>
              <a:t>, and </a:t>
            </a:r>
            <a:r>
              <a:rPr lang="en-US" b="1" u="sng" dirty="0"/>
              <a:t>few there be that find it.</a:t>
            </a:r>
            <a:r>
              <a:rPr lang="en-US" dirty="0"/>
              <a:t>  </a:t>
            </a:r>
          </a:p>
          <a:p>
            <a:endParaRPr lang="en-US" dirty="0"/>
          </a:p>
        </p:txBody>
      </p:sp>
    </p:spTree>
    <p:extLst>
      <p:ext uri="{BB962C8B-B14F-4D97-AF65-F5344CB8AC3E}">
        <p14:creationId xmlns:p14="http://schemas.microsoft.com/office/powerpoint/2010/main" val="210915018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Some hints in the bible about the 144000</a:t>
            </a:r>
            <a:br>
              <a:rPr lang="en-US">
                <a:solidFill>
                  <a:srgbClr val="FFFFFF"/>
                </a:solidFill>
              </a:rPr>
            </a:br>
            <a:endParaRPr lang="en-US">
              <a:solidFill>
                <a:srgbClr val="FFFFFF"/>
              </a:solidFill>
            </a:endParaRPr>
          </a:p>
        </p:txBody>
      </p:sp>
      <p:sp>
        <p:nvSpPr>
          <p:cNvPr id="21" name="Arc 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sz="2600" b="1" dirty="0"/>
              <a:t>Ezekiel 9</a:t>
            </a:r>
            <a:endParaRPr lang="en-US" sz="2600" dirty="0"/>
          </a:p>
          <a:p>
            <a:pPr marL="0" indent="0">
              <a:buNone/>
            </a:pPr>
            <a:r>
              <a:rPr lang="en-US" sz="2600" dirty="0"/>
              <a:t>4 And the LORD said unto him, Go through the midst of the city, through the midst of Jerusalem, and set a mark upon the foreheads of the men that </a:t>
            </a:r>
            <a:r>
              <a:rPr lang="en-US" sz="2600" b="1" u="sng" dirty="0"/>
              <a:t>sigh and that cry for all the abominations that be done in the midst thereof</a:t>
            </a:r>
            <a:r>
              <a:rPr lang="en-US" sz="2600" dirty="0"/>
              <a:t>.  </a:t>
            </a:r>
          </a:p>
          <a:p>
            <a:pPr marL="0" indent="0">
              <a:buNone/>
            </a:pPr>
            <a:r>
              <a:rPr lang="en-US" sz="2600" dirty="0"/>
              <a:t> 5 And to the others he said in mine hearing, Go ye after him through the city, and smite: let not your eye spare, neither have ye pity:  </a:t>
            </a:r>
          </a:p>
          <a:p>
            <a:pPr marL="0" indent="0">
              <a:buNone/>
            </a:pPr>
            <a:r>
              <a:rPr lang="en-US" sz="2600" dirty="0"/>
              <a:t> 6 Slay utterly old [and] young, both maids, and little children, and women: but come not near any man upon whom [is] the mark; and </a:t>
            </a:r>
            <a:r>
              <a:rPr lang="en-US" sz="2600" b="1" u="sng" dirty="0"/>
              <a:t>begin at my sanctuary</a:t>
            </a:r>
            <a:r>
              <a:rPr lang="en-US" sz="2600" dirty="0"/>
              <a:t>. Then they began at the ancient men which [were] before the house.  </a:t>
            </a:r>
          </a:p>
          <a:p>
            <a:endParaRPr lang="en-US" sz="2600" dirty="0"/>
          </a:p>
        </p:txBody>
      </p:sp>
    </p:spTree>
    <p:extLst>
      <p:ext uri="{BB962C8B-B14F-4D97-AF65-F5344CB8AC3E}">
        <p14:creationId xmlns:p14="http://schemas.microsoft.com/office/powerpoint/2010/main" val="99447640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Some hints in the bible about the 144000</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b="1" dirty="0"/>
              <a:t>Revelation 12</a:t>
            </a:r>
            <a:endParaRPr lang="en-US" dirty="0"/>
          </a:p>
          <a:p>
            <a:pPr marL="0" indent="0">
              <a:buNone/>
            </a:pPr>
            <a:r>
              <a:rPr lang="en-US" dirty="0"/>
              <a:t> </a:t>
            </a:r>
          </a:p>
          <a:p>
            <a:pPr marL="0" indent="0">
              <a:buNone/>
            </a:pPr>
            <a:r>
              <a:rPr lang="en-US" dirty="0"/>
              <a:t>17 And the dragon was wroth with the woman, and went to make war with the </a:t>
            </a:r>
            <a:r>
              <a:rPr lang="en-US" b="1" u="sng" dirty="0"/>
              <a:t>remnant</a:t>
            </a:r>
            <a:r>
              <a:rPr lang="en-US" dirty="0"/>
              <a:t> of her seed, which </a:t>
            </a:r>
            <a:r>
              <a:rPr lang="en-US" b="1" u="sng" dirty="0"/>
              <a:t>keep the commandments of God, and have the testimony of Jesus Christ</a:t>
            </a:r>
            <a:r>
              <a:rPr lang="en-US" dirty="0"/>
              <a:t>.  </a:t>
            </a:r>
          </a:p>
          <a:p>
            <a:endParaRPr lang="en-US" dirty="0"/>
          </a:p>
        </p:txBody>
      </p:sp>
    </p:spTree>
    <p:extLst>
      <p:ext uri="{BB962C8B-B14F-4D97-AF65-F5344CB8AC3E}">
        <p14:creationId xmlns:p14="http://schemas.microsoft.com/office/powerpoint/2010/main" val="39163264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Some hints in the bible about the 144000</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b="1" dirty="0"/>
              <a:t>Revelation 14</a:t>
            </a:r>
            <a:endParaRPr lang="en-US" dirty="0"/>
          </a:p>
          <a:p>
            <a:pPr marL="0" indent="0">
              <a:buNone/>
            </a:pPr>
            <a:r>
              <a:rPr lang="en-US" dirty="0"/>
              <a:t> </a:t>
            </a:r>
          </a:p>
          <a:p>
            <a:pPr marL="0" indent="0">
              <a:buNone/>
            </a:pPr>
            <a:r>
              <a:rPr lang="en-US" dirty="0"/>
              <a:t>12 Here is the patience of the saints: here [are] they that keep the commandments of God, and the </a:t>
            </a:r>
            <a:r>
              <a:rPr lang="en-US" b="1" u="sng" dirty="0"/>
              <a:t>faith of Jesus</a:t>
            </a:r>
            <a:r>
              <a:rPr lang="en-US" dirty="0"/>
              <a:t>.  </a:t>
            </a:r>
          </a:p>
          <a:p>
            <a:endParaRPr lang="en-US" dirty="0"/>
          </a:p>
        </p:txBody>
      </p:sp>
    </p:spTree>
    <p:extLst>
      <p:ext uri="{BB962C8B-B14F-4D97-AF65-F5344CB8AC3E}">
        <p14:creationId xmlns:p14="http://schemas.microsoft.com/office/powerpoint/2010/main" val="883775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Some hints in the bible about the 144000</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b="1" dirty="0"/>
              <a:t>Genesis 7</a:t>
            </a:r>
          </a:p>
          <a:p>
            <a:endParaRPr lang="en-US" dirty="0"/>
          </a:p>
          <a:p>
            <a:pPr marL="0" indent="0">
              <a:buNone/>
            </a:pPr>
            <a:r>
              <a:rPr lang="en-US" dirty="0"/>
              <a:t>1 And the LORD said unto Noah, Come thou and all thy house into the ark; </a:t>
            </a:r>
            <a:r>
              <a:rPr lang="en-US" b="1" u="sng" dirty="0"/>
              <a:t>for thee have I seen righteous before me in this generation</a:t>
            </a:r>
            <a:r>
              <a:rPr lang="en-US" dirty="0"/>
              <a:t>.  </a:t>
            </a:r>
          </a:p>
          <a:p>
            <a:endParaRPr lang="en-US" dirty="0"/>
          </a:p>
        </p:txBody>
      </p:sp>
    </p:spTree>
    <p:extLst>
      <p:ext uri="{BB962C8B-B14F-4D97-AF65-F5344CB8AC3E}">
        <p14:creationId xmlns:p14="http://schemas.microsoft.com/office/powerpoint/2010/main" val="39520233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Some hints in the bible about the 144000</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b="1" dirty="0"/>
              <a:t>2 Kings 2</a:t>
            </a:r>
          </a:p>
          <a:p>
            <a:pPr marL="0" indent="0">
              <a:buNone/>
            </a:pPr>
            <a:endParaRPr lang="en-US" dirty="0"/>
          </a:p>
          <a:p>
            <a:pPr marL="0" indent="0">
              <a:buNone/>
            </a:pPr>
            <a:r>
              <a:rPr lang="en-US" dirty="0"/>
              <a:t>11 And it came to pass, as they still went on, and talked, that, behold, [there appeared] a chariot of fire, and horses of fire, and parted them both asunder; and Elijah went up by a whirlwind into heaven.  </a:t>
            </a:r>
          </a:p>
          <a:p>
            <a:endParaRPr lang="en-US" dirty="0"/>
          </a:p>
        </p:txBody>
      </p:sp>
    </p:spTree>
    <p:extLst>
      <p:ext uri="{BB962C8B-B14F-4D97-AF65-F5344CB8AC3E}">
        <p14:creationId xmlns:p14="http://schemas.microsoft.com/office/powerpoint/2010/main" val="1197772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Some hints in the bible about the 144000</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b="1" dirty="0"/>
              <a:t>Genesis 5</a:t>
            </a:r>
          </a:p>
          <a:p>
            <a:endParaRPr lang="en-US" dirty="0"/>
          </a:p>
          <a:p>
            <a:pPr marL="0" indent="0">
              <a:buNone/>
            </a:pPr>
            <a:r>
              <a:rPr lang="en-US" dirty="0"/>
              <a:t>22 And Enoch walked with God: and he [was] not; for God took him.  </a:t>
            </a:r>
          </a:p>
          <a:p>
            <a:endParaRPr lang="en-US" dirty="0"/>
          </a:p>
        </p:txBody>
      </p:sp>
    </p:spTree>
    <p:extLst>
      <p:ext uri="{BB962C8B-B14F-4D97-AF65-F5344CB8AC3E}">
        <p14:creationId xmlns:p14="http://schemas.microsoft.com/office/powerpoint/2010/main" val="40187451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3" y="0"/>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2" y="637762"/>
            <a:ext cx="2190782" cy="5576770"/>
          </a:xfrm>
        </p:spPr>
        <p:txBody>
          <a:bodyPr anchor="t">
            <a:normAutofit/>
          </a:bodyPr>
          <a:lstStyle/>
          <a:p>
            <a:r>
              <a:rPr lang="en-US" sz="3600" dirty="0">
                <a:solidFill>
                  <a:schemeClr val="bg1"/>
                </a:solidFill>
              </a:rPr>
              <a:t>Hints reveal the following&gt;</a:t>
            </a:r>
            <a:br>
              <a:rPr lang="en-US" sz="3600" dirty="0">
                <a:solidFill>
                  <a:schemeClr val="bg1"/>
                </a:solidFill>
              </a:rPr>
            </a:br>
            <a:endParaRPr lang="en-US" sz="3600" dirty="0">
              <a:solidFill>
                <a:schemeClr val="bg1"/>
              </a:solidFill>
            </a:endParaRPr>
          </a:p>
        </p:txBody>
      </p:sp>
      <p:sp>
        <p:nvSpPr>
          <p:cNvPr id="16"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54732" y="850052"/>
            <a:ext cx="6390623" cy="5326911"/>
          </a:xfrm>
        </p:spPr>
        <p:txBody>
          <a:bodyPr>
            <a:normAutofit/>
          </a:bodyPr>
          <a:lstStyle/>
          <a:p>
            <a:pPr lvl="0"/>
            <a:r>
              <a:rPr lang="en-US" sz="2200" dirty="0"/>
              <a:t>They follow the straight and narrow path to Life - Unpopular</a:t>
            </a:r>
          </a:p>
          <a:p>
            <a:pPr lvl="0"/>
            <a:r>
              <a:rPr lang="en-US" sz="2200" dirty="0"/>
              <a:t>They cry out against abominations in the church </a:t>
            </a:r>
          </a:p>
          <a:p>
            <a:pPr lvl="0"/>
            <a:r>
              <a:rPr lang="en-US" sz="2200" dirty="0"/>
              <a:t>They keep the Commandments of God - Obedient</a:t>
            </a:r>
          </a:p>
          <a:p>
            <a:pPr lvl="0"/>
            <a:r>
              <a:rPr lang="en-US" sz="2200" dirty="0"/>
              <a:t>They not only have faith in Jesus, but the faith OF Jesus</a:t>
            </a:r>
          </a:p>
          <a:p>
            <a:pPr lvl="0"/>
            <a:r>
              <a:rPr lang="en-US" sz="2200" dirty="0"/>
              <a:t>They live in the time of the proclamation of the 3rd Angels Message – Established in the Present Truth (2 Pet 1:12)</a:t>
            </a:r>
          </a:p>
          <a:p>
            <a:pPr lvl="0"/>
            <a:r>
              <a:rPr lang="en-US" sz="2200" dirty="0"/>
              <a:t>They are alive and of the remaining righteous (overcomers) from the last generation </a:t>
            </a:r>
          </a:p>
          <a:p>
            <a:pPr lvl="0"/>
            <a:r>
              <a:rPr lang="en-US" sz="2200" dirty="0"/>
              <a:t>They are of Israel (Gods People) and are translated without tasting death</a:t>
            </a:r>
          </a:p>
          <a:p>
            <a:endParaRPr lang="en-US" sz="2200" dirty="0"/>
          </a:p>
        </p:txBody>
      </p:sp>
    </p:spTree>
    <p:extLst>
      <p:ext uri="{BB962C8B-B14F-4D97-AF65-F5344CB8AC3E}">
        <p14:creationId xmlns:p14="http://schemas.microsoft.com/office/powerpoint/2010/main" val="2570959576"/>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2D25-7A2F-418F-B7D4-BB78B6CB071A}"/>
              </a:ext>
            </a:extLst>
          </p:cNvPr>
          <p:cNvSpPr>
            <a:spLocks noGrp="1"/>
          </p:cNvSpPr>
          <p:nvPr>
            <p:ph type="title"/>
          </p:nvPr>
        </p:nvSpPr>
        <p:spPr/>
        <p:txBody>
          <a:bodyPr/>
          <a:lstStyle/>
          <a:p>
            <a:r>
              <a:rPr lang="en-TT" dirty="0">
                <a:latin typeface="Aatrix OCRB" panose="020B0600020202020204" pitchFamily="33" charset="0"/>
              </a:rPr>
              <a:t>The 7 Thunders - Reflections</a:t>
            </a:r>
          </a:p>
        </p:txBody>
      </p:sp>
      <p:sp>
        <p:nvSpPr>
          <p:cNvPr id="3" name="Content Placeholder 2">
            <a:extLst>
              <a:ext uri="{FF2B5EF4-FFF2-40B4-BE49-F238E27FC236}">
                <a16:creationId xmlns:a16="http://schemas.microsoft.com/office/drawing/2014/main" id="{44BB36CB-F690-4747-B8E1-4B7C0D0ED08F}"/>
              </a:ext>
            </a:extLst>
          </p:cNvPr>
          <p:cNvSpPr>
            <a:spLocks noGrp="1"/>
          </p:cNvSpPr>
          <p:nvPr>
            <p:ph idx="1"/>
          </p:nvPr>
        </p:nvSpPr>
        <p:spPr>
          <a:xfrm>
            <a:off x="339436" y="2166697"/>
            <a:ext cx="10515600" cy="3493030"/>
          </a:xfrm>
        </p:spPr>
        <p:txBody>
          <a:bodyPr/>
          <a:lstStyle/>
          <a:p>
            <a:r>
              <a:rPr lang="en-TT" dirty="0"/>
              <a:t>PT 1 – Ignorance IS NOT Bliss</a:t>
            </a:r>
          </a:p>
          <a:p>
            <a:r>
              <a:rPr lang="en-TT" dirty="0"/>
              <a:t>PT 2 – The Final Repeat</a:t>
            </a:r>
          </a:p>
          <a:p>
            <a:r>
              <a:rPr lang="en-TT" dirty="0"/>
              <a:t>PT 3 – 5G? The Last Generation – The Rain The Fig Tree The Locust</a:t>
            </a:r>
          </a:p>
        </p:txBody>
      </p:sp>
    </p:spTree>
    <p:extLst>
      <p:ext uri="{BB962C8B-B14F-4D97-AF65-F5344CB8AC3E}">
        <p14:creationId xmlns:p14="http://schemas.microsoft.com/office/powerpoint/2010/main" val="37837786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b="1" u="sng" dirty="0">
                <a:solidFill>
                  <a:srgbClr val="FFFFFF"/>
                </a:solidFill>
              </a:rPr>
              <a:t>Who are the 144000 and what do they represent?</a:t>
            </a:r>
            <a:br>
              <a:rPr lang="en-US" sz="4000" dirty="0">
                <a:solidFill>
                  <a:srgbClr val="FFFFFF"/>
                </a:solidFill>
              </a:rPr>
            </a:br>
            <a:endParaRPr lang="en-US" sz="4000" dirty="0">
              <a:solidFill>
                <a:srgbClr val="FFFFFF"/>
              </a:solidFill>
            </a:endParaRPr>
          </a:p>
        </p:txBody>
      </p:sp>
      <p:graphicFrame>
        <p:nvGraphicFramePr>
          <p:cNvPr id="5" name="Content Placeholder 2">
            <a:extLst>
              <a:ext uri="{FF2B5EF4-FFF2-40B4-BE49-F238E27FC236}">
                <a16:creationId xmlns:a16="http://schemas.microsoft.com/office/drawing/2014/main" id="{E43DB940-133E-4C1E-81FC-78AF7C0F37C6}"/>
              </a:ext>
            </a:extLst>
          </p:cNvPr>
          <p:cNvGraphicFramePr>
            <a:graphicFrameLocks noGrp="1"/>
          </p:cNvGraphicFramePr>
          <p:nvPr>
            <p:ph idx="1"/>
            <p:extLst>
              <p:ext uri="{D42A27DB-BD31-4B8C-83A1-F6EECF244321}">
                <p14:modId xmlns:p14="http://schemas.microsoft.com/office/powerpoint/2010/main" val="219319375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547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691EE180-88B4-4E30-ABDA-8C7F8A6FF785}"/>
                                            </p:graphicEl>
                                          </p:spTgt>
                                        </p:tgtEl>
                                        <p:attrNameLst>
                                          <p:attrName>style.visibility</p:attrName>
                                        </p:attrNameLst>
                                      </p:cBhvr>
                                      <p:to>
                                        <p:strVal val="visible"/>
                                      </p:to>
                                    </p:set>
                                    <p:anim calcmode="lin" valueType="num">
                                      <p:cBhvr>
                                        <p:cTn id="7" dur="1000" fill="hold"/>
                                        <p:tgtEl>
                                          <p:spTgt spid="5">
                                            <p:graphicEl>
                                              <a:dgm id="{691EE180-88B4-4E30-ABDA-8C7F8A6FF785}"/>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691EE180-88B4-4E30-ABDA-8C7F8A6FF785}"/>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691EE180-88B4-4E30-ABDA-8C7F8A6FF785}"/>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691EE180-88B4-4E30-ABDA-8C7F8A6FF78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graphicEl>
                                              <a:dgm id="{FC5A6988-B400-4518-8B4E-F1995AD0B2DB}"/>
                                            </p:graphicEl>
                                          </p:spTgt>
                                        </p:tgtEl>
                                        <p:attrNameLst>
                                          <p:attrName>style.visibility</p:attrName>
                                        </p:attrNameLst>
                                      </p:cBhvr>
                                      <p:to>
                                        <p:strVal val="visible"/>
                                      </p:to>
                                    </p:set>
                                    <p:anim calcmode="lin" valueType="num">
                                      <p:cBhvr>
                                        <p:cTn id="15" dur="1000" fill="hold"/>
                                        <p:tgtEl>
                                          <p:spTgt spid="5">
                                            <p:graphicEl>
                                              <a:dgm id="{FC5A6988-B400-4518-8B4E-F1995AD0B2DB}"/>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FC5A6988-B400-4518-8B4E-F1995AD0B2DB}"/>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FC5A6988-B400-4518-8B4E-F1995AD0B2DB}"/>
                                            </p:graphicEl>
                                          </p:spTgt>
                                        </p:tgtEl>
                                        <p:attrNameLst>
                                          <p:attrName>style.rotation</p:attrName>
                                        </p:attrNameLst>
                                      </p:cBhvr>
                                      <p:tavLst>
                                        <p:tav tm="0">
                                          <p:val>
                                            <p:fltVal val="90"/>
                                          </p:val>
                                        </p:tav>
                                        <p:tav tm="100000">
                                          <p:val>
                                            <p:fltVal val="0"/>
                                          </p:val>
                                        </p:tav>
                                      </p:tavLst>
                                    </p:anim>
                                    <p:animEffect transition="in" filter="fade">
                                      <p:cBhvr>
                                        <p:cTn id="18" dur="1000"/>
                                        <p:tgtEl>
                                          <p:spTgt spid="5">
                                            <p:graphicEl>
                                              <a:dgm id="{FC5A6988-B400-4518-8B4E-F1995AD0B2D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graphicEl>
                                              <a:dgm id="{9AB75A22-60E0-45A0-AE91-A766DD86470B}"/>
                                            </p:graphicEl>
                                          </p:spTgt>
                                        </p:tgtEl>
                                        <p:attrNameLst>
                                          <p:attrName>style.visibility</p:attrName>
                                        </p:attrNameLst>
                                      </p:cBhvr>
                                      <p:to>
                                        <p:strVal val="visible"/>
                                      </p:to>
                                    </p:set>
                                    <p:anim calcmode="lin" valueType="num">
                                      <p:cBhvr>
                                        <p:cTn id="23" dur="1000" fill="hold"/>
                                        <p:tgtEl>
                                          <p:spTgt spid="5">
                                            <p:graphicEl>
                                              <a:dgm id="{9AB75A22-60E0-45A0-AE91-A766DD86470B}"/>
                                            </p:graphicEl>
                                          </p:spTgt>
                                        </p:tgtEl>
                                        <p:attrNameLst>
                                          <p:attrName>ppt_w</p:attrName>
                                        </p:attrNameLst>
                                      </p:cBhvr>
                                      <p:tavLst>
                                        <p:tav tm="0">
                                          <p:val>
                                            <p:fltVal val="0"/>
                                          </p:val>
                                        </p:tav>
                                        <p:tav tm="100000">
                                          <p:val>
                                            <p:strVal val="#ppt_w"/>
                                          </p:val>
                                        </p:tav>
                                      </p:tavLst>
                                    </p:anim>
                                    <p:anim calcmode="lin" valueType="num">
                                      <p:cBhvr>
                                        <p:cTn id="24" dur="1000" fill="hold"/>
                                        <p:tgtEl>
                                          <p:spTgt spid="5">
                                            <p:graphicEl>
                                              <a:dgm id="{9AB75A22-60E0-45A0-AE91-A766DD86470B}"/>
                                            </p:graphicEl>
                                          </p:spTgt>
                                        </p:tgtEl>
                                        <p:attrNameLst>
                                          <p:attrName>ppt_h</p:attrName>
                                        </p:attrNameLst>
                                      </p:cBhvr>
                                      <p:tavLst>
                                        <p:tav tm="0">
                                          <p:val>
                                            <p:fltVal val="0"/>
                                          </p:val>
                                        </p:tav>
                                        <p:tav tm="100000">
                                          <p:val>
                                            <p:strVal val="#ppt_h"/>
                                          </p:val>
                                        </p:tav>
                                      </p:tavLst>
                                    </p:anim>
                                    <p:anim calcmode="lin" valueType="num">
                                      <p:cBhvr>
                                        <p:cTn id="25" dur="1000" fill="hold"/>
                                        <p:tgtEl>
                                          <p:spTgt spid="5">
                                            <p:graphicEl>
                                              <a:dgm id="{9AB75A22-60E0-45A0-AE91-A766DD86470B}"/>
                                            </p:graphicEl>
                                          </p:spTgt>
                                        </p:tgtEl>
                                        <p:attrNameLst>
                                          <p:attrName>style.rotation</p:attrName>
                                        </p:attrNameLst>
                                      </p:cBhvr>
                                      <p:tavLst>
                                        <p:tav tm="0">
                                          <p:val>
                                            <p:fltVal val="90"/>
                                          </p:val>
                                        </p:tav>
                                        <p:tav tm="100000">
                                          <p:val>
                                            <p:fltVal val="0"/>
                                          </p:val>
                                        </p:tav>
                                      </p:tavLst>
                                    </p:anim>
                                    <p:animEffect transition="in" filter="fade">
                                      <p:cBhvr>
                                        <p:cTn id="26" dur="1000"/>
                                        <p:tgtEl>
                                          <p:spTgt spid="5">
                                            <p:graphicEl>
                                              <a:dgm id="{9AB75A22-60E0-45A0-AE91-A766DD86470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5">
                                            <p:graphicEl>
                                              <a:dgm id="{9AFA7533-DCA4-415A-8658-AA1D8EE01F5A}"/>
                                            </p:graphicEl>
                                          </p:spTgt>
                                        </p:tgtEl>
                                        <p:attrNameLst>
                                          <p:attrName>style.visibility</p:attrName>
                                        </p:attrNameLst>
                                      </p:cBhvr>
                                      <p:to>
                                        <p:strVal val="visible"/>
                                      </p:to>
                                    </p:set>
                                    <p:anim calcmode="lin" valueType="num">
                                      <p:cBhvr>
                                        <p:cTn id="31" dur="1000" fill="hold"/>
                                        <p:tgtEl>
                                          <p:spTgt spid="5">
                                            <p:graphicEl>
                                              <a:dgm id="{9AFA7533-DCA4-415A-8658-AA1D8EE01F5A}"/>
                                            </p:graphicEl>
                                          </p:spTgt>
                                        </p:tgtEl>
                                        <p:attrNameLst>
                                          <p:attrName>ppt_w</p:attrName>
                                        </p:attrNameLst>
                                      </p:cBhvr>
                                      <p:tavLst>
                                        <p:tav tm="0">
                                          <p:val>
                                            <p:fltVal val="0"/>
                                          </p:val>
                                        </p:tav>
                                        <p:tav tm="100000">
                                          <p:val>
                                            <p:strVal val="#ppt_w"/>
                                          </p:val>
                                        </p:tav>
                                      </p:tavLst>
                                    </p:anim>
                                    <p:anim calcmode="lin" valueType="num">
                                      <p:cBhvr>
                                        <p:cTn id="32" dur="1000" fill="hold"/>
                                        <p:tgtEl>
                                          <p:spTgt spid="5">
                                            <p:graphicEl>
                                              <a:dgm id="{9AFA7533-DCA4-415A-8658-AA1D8EE01F5A}"/>
                                            </p:graphicEl>
                                          </p:spTgt>
                                        </p:tgtEl>
                                        <p:attrNameLst>
                                          <p:attrName>ppt_h</p:attrName>
                                        </p:attrNameLst>
                                      </p:cBhvr>
                                      <p:tavLst>
                                        <p:tav tm="0">
                                          <p:val>
                                            <p:fltVal val="0"/>
                                          </p:val>
                                        </p:tav>
                                        <p:tav tm="100000">
                                          <p:val>
                                            <p:strVal val="#ppt_h"/>
                                          </p:val>
                                        </p:tav>
                                      </p:tavLst>
                                    </p:anim>
                                    <p:anim calcmode="lin" valueType="num">
                                      <p:cBhvr>
                                        <p:cTn id="33" dur="1000" fill="hold"/>
                                        <p:tgtEl>
                                          <p:spTgt spid="5">
                                            <p:graphicEl>
                                              <a:dgm id="{9AFA7533-DCA4-415A-8658-AA1D8EE01F5A}"/>
                                            </p:graphicEl>
                                          </p:spTgt>
                                        </p:tgtEl>
                                        <p:attrNameLst>
                                          <p:attrName>style.rotation</p:attrName>
                                        </p:attrNameLst>
                                      </p:cBhvr>
                                      <p:tavLst>
                                        <p:tav tm="0">
                                          <p:val>
                                            <p:fltVal val="90"/>
                                          </p:val>
                                        </p:tav>
                                        <p:tav tm="100000">
                                          <p:val>
                                            <p:fltVal val="0"/>
                                          </p:val>
                                        </p:tav>
                                      </p:tavLst>
                                    </p:anim>
                                    <p:animEffect transition="in" filter="fade">
                                      <p:cBhvr>
                                        <p:cTn id="34" dur="1000"/>
                                        <p:tgtEl>
                                          <p:spTgt spid="5">
                                            <p:graphicEl>
                                              <a:dgm id="{9AFA7533-DCA4-415A-8658-AA1D8EE01F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E154FB5-0B31-45F8-95DD-A9D196A249B2}"/>
              </a:ext>
            </a:extLst>
          </p:cNvPr>
          <p:cNvPicPr>
            <a:picLocks noChangeAspect="1"/>
          </p:cNvPicPr>
          <p:nvPr/>
        </p:nvPicPr>
        <p:blipFill rotWithShape="1">
          <a:blip r:embed="rId2"/>
          <a:srcRect t="6003" r="23010" b="2746"/>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7980" y="1122363"/>
            <a:ext cx="11035995" cy="5109954"/>
          </a:xfrm>
        </p:spPr>
        <p:txBody>
          <a:bodyPr vert="horz" lIns="91440" tIns="45720" rIns="91440" bIns="45720" rtlCol="0" anchor="b">
            <a:noAutofit/>
          </a:bodyPr>
          <a:lstStyle/>
          <a:p>
            <a:r>
              <a:rPr lang="en-US" sz="2400" b="1" dirty="0"/>
              <a:t>QUOTE</a:t>
            </a:r>
            <a:r>
              <a:rPr lang="en-US" sz="2400" dirty="0"/>
              <a:t>{Mar 287.4}  </a:t>
            </a:r>
            <a:br>
              <a:rPr lang="en-US" sz="2400" dirty="0"/>
            </a:br>
            <a:br>
              <a:rPr lang="en-US" sz="2400" dirty="0"/>
            </a:br>
            <a:br>
              <a:rPr lang="en-US" sz="2400" dirty="0"/>
            </a:br>
            <a:r>
              <a:rPr lang="en-US" sz="2400" dirty="0"/>
              <a:t>The </a:t>
            </a:r>
            <a:r>
              <a:rPr lang="en-US" sz="2400" b="1" u="sng" dirty="0"/>
              <a:t>living saints</a:t>
            </a:r>
            <a:r>
              <a:rPr lang="en-US" sz="2400" dirty="0"/>
              <a:t>, 144,000 in number, knew and understood the voice, while the wicked thought it was thunder and an earthquake.  {Mar 287.4}  </a:t>
            </a:r>
            <a:br>
              <a:rPr lang="en-US" sz="2400" dirty="0"/>
            </a:br>
            <a:br>
              <a:rPr lang="en-US" sz="2400" dirty="0"/>
            </a:br>
            <a:r>
              <a:rPr lang="en-US" sz="2400" b="1" dirty="0"/>
              <a:t>QUOTE </a:t>
            </a:r>
            <a:r>
              <a:rPr lang="en-US" sz="2400" dirty="0"/>
              <a:t>{14MR 93.1}  </a:t>
            </a:r>
            <a:br>
              <a:rPr lang="en-US" sz="2400" dirty="0"/>
            </a:br>
            <a:r>
              <a:rPr lang="en-US" sz="2400" dirty="0"/>
              <a:t>One of the marked features in the representation of the 144,000 is </a:t>
            </a:r>
            <a:r>
              <a:rPr lang="en-US" sz="2400" dirty="0">
                <a:solidFill>
                  <a:schemeClr val="accent4">
                    <a:lumMod val="60000"/>
                    <a:lumOff val="40000"/>
                  </a:schemeClr>
                </a:solidFill>
              </a:rPr>
              <a:t>that in their mouth </a:t>
            </a:r>
            <a:r>
              <a:rPr lang="en-US" sz="2400" dirty="0"/>
              <a:t>was found no guile. The Lord has said, "Blessed is the man . . . in whose </a:t>
            </a:r>
            <a:r>
              <a:rPr lang="en-US" sz="2400" dirty="0">
                <a:solidFill>
                  <a:schemeClr val="accent4">
                    <a:lumMod val="60000"/>
                    <a:lumOff val="40000"/>
                  </a:schemeClr>
                </a:solidFill>
              </a:rPr>
              <a:t>spirit there is no </a:t>
            </a:r>
            <a:r>
              <a:rPr lang="en-US" sz="2400" dirty="0"/>
              <a:t>guile" [Psalms 32:2]. They profess to be children of God, and are represented f</a:t>
            </a:r>
            <a:r>
              <a:rPr lang="en-US" sz="2400" dirty="0">
                <a:solidFill>
                  <a:schemeClr val="accent4">
                    <a:lumMod val="60000"/>
                    <a:lumOff val="40000"/>
                  </a:schemeClr>
                </a:solidFill>
              </a:rPr>
              <a:t>ollowing</a:t>
            </a:r>
            <a:r>
              <a:rPr lang="en-US" sz="2400" dirty="0"/>
              <a:t> the Lamb whithersoever He </a:t>
            </a:r>
            <a:r>
              <a:rPr lang="en-US" sz="2400" dirty="0" err="1"/>
              <a:t>goeth</a:t>
            </a:r>
            <a:r>
              <a:rPr lang="en-US" sz="2400" dirty="0"/>
              <a:t>. They are prefigured before us as standing on </a:t>
            </a:r>
            <a:r>
              <a:rPr lang="en-US" sz="2400" dirty="0">
                <a:solidFill>
                  <a:schemeClr val="accent4">
                    <a:lumMod val="60000"/>
                    <a:lumOff val="40000"/>
                  </a:schemeClr>
                </a:solidFill>
              </a:rPr>
              <a:t>Mount</a:t>
            </a:r>
            <a:r>
              <a:rPr lang="en-US" sz="2400" dirty="0"/>
              <a:t> Zion, girt for holy service, clothed in white linen, which is the righteousness of the </a:t>
            </a:r>
            <a:r>
              <a:rPr lang="en-US" sz="2400" dirty="0">
                <a:solidFill>
                  <a:schemeClr val="accent4">
                    <a:lumMod val="60000"/>
                    <a:lumOff val="40000"/>
                  </a:schemeClr>
                </a:solidFill>
              </a:rPr>
              <a:t>saints.</a:t>
            </a:r>
            <a:r>
              <a:rPr lang="en-US" sz="2400" dirty="0"/>
              <a:t> </a:t>
            </a:r>
            <a:r>
              <a:rPr lang="en-US" sz="2400" b="1" u="sng" dirty="0"/>
              <a:t>But all who follow the Lamb in heaven will first have followed Him on earth, in trustful, loving, willing obedience; followed Him not fretfully and capriciously, but confidently, truthfully, as the flock follows the shepherd.</a:t>
            </a:r>
            <a:r>
              <a:rPr lang="en-US" sz="2400" dirty="0"/>
              <a:t>  {14MR 93.1} </a:t>
            </a:r>
            <a:br>
              <a:rPr lang="en-US" sz="2400" dirty="0"/>
            </a:br>
            <a:endParaRPr lang="en-US" sz="24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13996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183241" y="1239380"/>
            <a:ext cx="10208658" cy="3522343"/>
          </a:xfrm>
        </p:spPr>
        <p:txBody>
          <a:bodyPr vert="horz" lIns="91440" tIns="45720" rIns="91440" bIns="45720" rtlCol="0" anchor="b">
            <a:normAutofit/>
          </a:bodyPr>
          <a:lstStyle/>
          <a:p>
            <a:r>
              <a:rPr lang="en-US" sz="2000" b="1" kern="1200" dirty="0">
                <a:solidFill>
                  <a:srgbClr val="FFFFFF"/>
                </a:solidFill>
                <a:latin typeface="+mj-lt"/>
                <a:ea typeface="+mj-ea"/>
                <a:cs typeface="+mj-cs"/>
              </a:rPr>
              <a:t>QUOTE </a:t>
            </a:r>
            <a:r>
              <a:rPr lang="en-US" sz="2000" kern="1200" dirty="0">
                <a:solidFill>
                  <a:srgbClr val="FFFFFF"/>
                </a:solidFill>
                <a:latin typeface="+mj-lt"/>
                <a:ea typeface="+mj-ea"/>
                <a:cs typeface="+mj-cs"/>
              </a:rPr>
              <a:t>{LS 66.1}</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Then Jesus' silver trumpet sounded, as He descended on the cloud, wrapped in flames of fire. He gazed on the graves of the sleeping saints, then raised His eyes and hands to heaven, and cried, "Awake! awake! awake! ye that sleep in the dust, and arise." Then there was a mighty earthquake. The graves opened, and the dead came up clothed with immortality. The 144,000 shouted "Alleluia!" </a:t>
            </a:r>
            <a:r>
              <a:rPr lang="en-US" sz="2000" b="1" u="sng" kern="1200" dirty="0">
                <a:solidFill>
                  <a:srgbClr val="FFFFFF"/>
                </a:solidFill>
                <a:latin typeface="+mj-lt"/>
                <a:ea typeface="+mj-ea"/>
                <a:cs typeface="+mj-cs"/>
              </a:rPr>
              <a:t>as they recognized their friends who had been torn from them by death</a:t>
            </a:r>
            <a:r>
              <a:rPr lang="en-US" sz="2000" kern="1200" dirty="0">
                <a:solidFill>
                  <a:srgbClr val="FFFFFF"/>
                </a:solidFill>
                <a:latin typeface="+mj-lt"/>
                <a:ea typeface="+mj-ea"/>
                <a:cs typeface="+mj-cs"/>
              </a:rPr>
              <a:t>, and in the same moment we were changed and caught up together with them to meet the Lord in the air.  {LS 66.1}</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spTree>
    <p:extLst>
      <p:ext uri="{BB962C8B-B14F-4D97-AF65-F5344CB8AC3E}">
        <p14:creationId xmlns:p14="http://schemas.microsoft.com/office/powerpoint/2010/main" val="2242589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26355CF0-422E-4E6A-95EA-261971F67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06557" y="637953"/>
            <a:ext cx="7659688" cy="3189507"/>
          </a:xfrm>
        </p:spPr>
        <p:txBody>
          <a:bodyPr vert="horz" lIns="91440" tIns="45720" rIns="91440" bIns="45720" rtlCol="0" anchor="b">
            <a:normAutofit/>
          </a:bodyPr>
          <a:lstStyle/>
          <a:p>
            <a:r>
              <a:rPr lang="en-US" b="1" i="1" u="sng" kern="1200" dirty="0">
                <a:solidFill>
                  <a:schemeClr val="tx1">
                    <a:lumMod val="75000"/>
                    <a:lumOff val="25000"/>
                  </a:schemeClr>
                </a:solidFill>
                <a:latin typeface="+mj-lt"/>
                <a:ea typeface="+mj-ea"/>
                <a:cs typeface="+mj-cs"/>
              </a:rPr>
              <a:t>The 144000 are the saints that are sealed alive just before the second coming of Christ </a:t>
            </a:r>
            <a:br>
              <a:rPr lang="en-US" kern="1200" dirty="0">
                <a:solidFill>
                  <a:schemeClr val="tx1">
                    <a:lumMod val="75000"/>
                    <a:lumOff val="25000"/>
                  </a:schemeClr>
                </a:solidFill>
                <a:latin typeface="+mj-lt"/>
                <a:ea typeface="+mj-ea"/>
                <a:cs typeface="+mj-cs"/>
              </a:rPr>
            </a:br>
            <a:endParaRPr lang="en-US" kern="1200" dirty="0">
              <a:solidFill>
                <a:schemeClr val="tx1">
                  <a:lumMod val="75000"/>
                  <a:lumOff val="25000"/>
                </a:schemeClr>
              </a:solidFill>
              <a:latin typeface="+mj-lt"/>
              <a:ea typeface="+mj-ea"/>
              <a:cs typeface="+mj-cs"/>
            </a:endParaRPr>
          </a:p>
        </p:txBody>
      </p:sp>
      <p:sp>
        <p:nvSpPr>
          <p:cNvPr id="17" name="Freeform 5">
            <a:extLst>
              <a:ext uri="{FF2B5EF4-FFF2-40B4-BE49-F238E27FC236}">
                <a16:creationId xmlns:a16="http://schemas.microsoft.com/office/drawing/2014/main" id="{8AA5B50B-519E-4763-9EFB-2C80373D1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56608"/>
            <a:ext cx="542047" cy="1997227"/>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6">
            <a:extLst>
              <a:ext uri="{FF2B5EF4-FFF2-40B4-BE49-F238E27FC236}">
                <a16:creationId xmlns:a16="http://schemas.microsoft.com/office/drawing/2014/main" id="{298FD7FF-CB14-4A07-B879-0731A1847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14476"/>
            <a:ext cx="36976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CA0D5741-1590-4555-A7A7-DC9B4E2E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122185"/>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3E9C0339-B0D3-40BA-96EF-3C1DB738A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6820" y="4214476"/>
            <a:ext cx="339126"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A4B9A42A-C5B8-4470-8743-670E34420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122186"/>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EDB12AFC-55F8-4AE8-9351-0F38D0C5D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122187"/>
            <a:ext cx="7978524" cy="164787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8">
            <a:extLst>
              <a:ext uri="{FF2B5EF4-FFF2-40B4-BE49-F238E27FC236}">
                <a16:creationId xmlns:a16="http://schemas.microsoft.com/office/drawing/2014/main" id="{C58506DD-7B3D-4594-846B-F78590BE9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5946" y="4356608"/>
            <a:ext cx="312207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50134877"/>
      </p:ext>
    </p:extLst>
  </p:cSld>
  <p:clrMapOvr>
    <a:masterClrMapping/>
  </p:clrMapOvr>
  <p:transition spd="slow">
    <p:wedg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68A55F-7B32-44D8-AEE5-1AF405326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5320" y="429030"/>
            <a:ext cx="2834640" cy="5457589"/>
          </a:xfrm>
        </p:spPr>
        <p:txBody>
          <a:bodyPr anchor="ctr">
            <a:normAutofit/>
          </a:bodyPr>
          <a:lstStyle/>
          <a:p>
            <a:r>
              <a:rPr lang="en-US" sz="4000" b="1" u="sng" dirty="0"/>
              <a:t>When do they arrive?</a:t>
            </a:r>
            <a:br>
              <a:rPr lang="en-US" sz="4000" dirty="0"/>
            </a:br>
            <a:endParaRPr lang="en-US" sz="4000" dirty="0"/>
          </a:p>
        </p:txBody>
      </p:sp>
      <p:sp>
        <p:nvSpPr>
          <p:cNvPr id="11" name="Rectangle 10">
            <a:extLst>
              <a:ext uri="{FF2B5EF4-FFF2-40B4-BE49-F238E27FC236}">
                <a16:creationId xmlns:a16="http://schemas.microsoft.com/office/drawing/2014/main" id="{CD1AAA2C-FBBE-42AA-B869-31D524B765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320" y="6112341"/>
            <a:ext cx="10835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5F937BBF-9326-4230-AB1B-F1795E350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045208" y="4686084"/>
            <a:ext cx="54864" cy="2834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6C291916-530D-4AAA-9AFC-F14447E6AE13}"/>
              </a:ext>
            </a:extLst>
          </p:cNvPr>
          <p:cNvGraphicFramePr>
            <a:graphicFrameLocks noGrp="1"/>
          </p:cNvGraphicFramePr>
          <p:nvPr>
            <p:ph idx="1"/>
            <p:extLst>
              <p:ext uri="{D42A27DB-BD31-4B8C-83A1-F6EECF244321}">
                <p14:modId xmlns:p14="http://schemas.microsoft.com/office/powerpoint/2010/main" val="3000889013"/>
              </p:ext>
            </p:extLst>
          </p:nvPr>
        </p:nvGraphicFramePr>
        <p:xfrm>
          <a:off x="4041648" y="429030"/>
          <a:ext cx="7452360" cy="5459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5303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C577D09D-84C5-4D99-835A-27703A7905ED}"/>
                                            </p:graphicEl>
                                          </p:spTgt>
                                        </p:tgtEl>
                                        <p:attrNameLst>
                                          <p:attrName>style.visibility</p:attrName>
                                        </p:attrNameLst>
                                      </p:cBhvr>
                                      <p:to>
                                        <p:strVal val="visible"/>
                                      </p:to>
                                    </p:set>
                                    <p:anim calcmode="lin" valueType="num">
                                      <p:cBhvr>
                                        <p:cTn id="7" dur="1000" fill="hold"/>
                                        <p:tgtEl>
                                          <p:spTgt spid="5">
                                            <p:graphicEl>
                                              <a:dgm id="{C577D09D-84C5-4D99-835A-27703A7905ED}"/>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C577D09D-84C5-4D99-835A-27703A7905ED}"/>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C577D09D-84C5-4D99-835A-27703A7905ED}"/>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C577D09D-84C5-4D99-835A-27703A7905ED}"/>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graphicEl>
                                              <a:dgm id="{CBBF5737-1863-4A3E-86D0-2E2E59E3DE2D}"/>
                                            </p:graphicEl>
                                          </p:spTgt>
                                        </p:tgtEl>
                                        <p:attrNameLst>
                                          <p:attrName>style.visibility</p:attrName>
                                        </p:attrNameLst>
                                      </p:cBhvr>
                                      <p:to>
                                        <p:strVal val="visible"/>
                                      </p:to>
                                    </p:set>
                                    <p:anim calcmode="lin" valueType="num">
                                      <p:cBhvr>
                                        <p:cTn id="13" dur="1000" fill="hold"/>
                                        <p:tgtEl>
                                          <p:spTgt spid="5">
                                            <p:graphicEl>
                                              <a:dgm id="{CBBF5737-1863-4A3E-86D0-2E2E59E3DE2D}"/>
                                            </p:graphicEl>
                                          </p:spTgt>
                                        </p:tgtEl>
                                        <p:attrNameLst>
                                          <p:attrName>ppt_w</p:attrName>
                                        </p:attrNameLst>
                                      </p:cBhvr>
                                      <p:tavLst>
                                        <p:tav tm="0">
                                          <p:val>
                                            <p:fltVal val="0"/>
                                          </p:val>
                                        </p:tav>
                                        <p:tav tm="100000">
                                          <p:val>
                                            <p:strVal val="#ppt_w"/>
                                          </p:val>
                                        </p:tav>
                                      </p:tavLst>
                                    </p:anim>
                                    <p:anim calcmode="lin" valueType="num">
                                      <p:cBhvr>
                                        <p:cTn id="14" dur="1000" fill="hold"/>
                                        <p:tgtEl>
                                          <p:spTgt spid="5">
                                            <p:graphicEl>
                                              <a:dgm id="{CBBF5737-1863-4A3E-86D0-2E2E59E3DE2D}"/>
                                            </p:graphicEl>
                                          </p:spTgt>
                                        </p:tgtEl>
                                        <p:attrNameLst>
                                          <p:attrName>ppt_h</p:attrName>
                                        </p:attrNameLst>
                                      </p:cBhvr>
                                      <p:tavLst>
                                        <p:tav tm="0">
                                          <p:val>
                                            <p:fltVal val="0"/>
                                          </p:val>
                                        </p:tav>
                                        <p:tav tm="100000">
                                          <p:val>
                                            <p:strVal val="#ppt_h"/>
                                          </p:val>
                                        </p:tav>
                                      </p:tavLst>
                                    </p:anim>
                                    <p:anim calcmode="lin" valueType="num">
                                      <p:cBhvr>
                                        <p:cTn id="15" dur="1000" fill="hold"/>
                                        <p:tgtEl>
                                          <p:spTgt spid="5">
                                            <p:graphicEl>
                                              <a:dgm id="{CBBF5737-1863-4A3E-86D0-2E2E59E3DE2D}"/>
                                            </p:graphicEl>
                                          </p:spTgt>
                                        </p:tgtEl>
                                        <p:attrNameLst>
                                          <p:attrName>style.rotation</p:attrName>
                                        </p:attrNameLst>
                                      </p:cBhvr>
                                      <p:tavLst>
                                        <p:tav tm="0">
                                          <p:val>
                                            <p:fltVal val="90"/>
                                          </p:val>
                                        </p:tav>
                                        <p:tav tm="100000">
                                          <p:val>
                                            <p:fltVal val="0"/>
                                          </p:val>
                                        </p:tav>
                                      </p:tavLst>
                                    </p:anim>
                                    <p:animEffect transition="in" filter="fade">
                                      <p:cBhvr>
                                        <p:cTn id="16" dur="1000"/>
                                        <p:tgtEl>
                                          <p:spTgt spid="5">
                                            <p:graphicEl>
                                              <a:dgm id="{CBBF5737-1863-4A3E-86D0-2E2E59E3DE2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1098468" y="885651"/>
            <a:ext cx="3229803" cy="4624603"/>
          </a:xfrm>
        </p:spPr>
        <p:txBody>
          <a:bodyPr>
            <a:normAutofit/>
          </a:bodyPr>
          <a:lstStyle/>
          <a:p>
            <a:r>
              <a:rPr lang="en-US" b="1">
                <a:solidFill>
                  <a:srgbClr val="FFFFFF"/>
                </a:solidFill>
              </a:rPr>
              <a:t>QUOTE</a:t>
            </a:r>
            <a:r>
              <a:rPr lang="en-US">
                <a:solidFill>
                  <a:srgbClr val="FFFFFF"/>
                </a:solidFill>
              </a:rPr>
              <a:t> {7BC 978.4,7}  </a:t>
            </a:r>
            <a:br>
              <a:rPr lang="en-US">
                <a:solidFill>
                  <a:srgbClr val="FFFFFF"/>
                </a:solidFill>
              </a:rPr>
            </a:br>
            <a:endParaRPr lang="en-US">
              <a:solidFill>
                <a:srgbClr val="FFFFFF"/>
              </a:solidFill>
            </a:endParaRPr>
          </a:p>
        </p:txBody>
      </p:sp>
      <p:sp>
        <p:nvSpPr>
          <p:cNvPr id="3" name="Content Placeholder 2"/>
          <p:cNvSpPr>
            <a:spLocks noGrp="1"/>
          </p:cNvSpPr>
          <p:nvPr>
            <p:ph idx="1"/>
          </p:nvPr>
        </p:nvSpPr>
        <p:spPr>
          <a:xfrm>
            <a:off x="4786604" y="363895"/>
            <a:ext cx="7016620" cy="6178638"/>
          </a:xfrm>
        </p:spPr>
        <p:txBody>
          <a:bodyPr anchor="ctr">
            <a:normAutofit/>
          </a:bodyPr>
          <a:lstStyle/>
          <a:p>
            <a:r>
              <a:rPr lang="en-US" sz="2400" dirty="0"/>
              <a:t>Christ says that there will be those in the church who will present fables and suppositions, when God has given grand, elevating, ennobling truths, which should ever be kept in the treasure house of the mind. When men pick up this theory and that theory, when they are curious to know something it is not necessary for them to know, God is not leading them. It is not His plan that His people shall present something which they have to suppose, which is not taught in the Word. It is not His will that they shall get into controversy over questions which will not help them spiritually, such as, </a:t>
            </a:r>
            <a:r>
              <a:rPr lang="en-US" sz="2400" b="1" u="sng" dirty="0"/>
              <a:t>Who is to compose the hundred and forty-four thousand</a:t>
            </a:r>
            <a:r>
              <a:rPr lang="en-US" sz="2400" dirty="0"/>
              <a:t>. This those who are the elect of God will in a short time know without question.  {7BC 978.4}</a:t>
            </a:r>
          </a:p>
          <a:p>
            <a:endParaRPr lang="en-US" sz="2000" dirty="0"/>
          </a:p>
        </p:txBody>
      </p:sp>
    </p:spTree>
    <p:extLst>
      <p:ext uri="{BB962C8B-B14F-4D97-AF65-F5344CB8AC3E}">
        <p14:creationId xmlns:p14="http://schemas.microsoft.com/office/powerpoint/2010/main" val="87153058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QUOTE</a:t>
            </a:r>
            <a:r>
              <a:rPr lang="en-US">
                <a:solidFill>
                  <a:srgbClr val="FFFFFF"/>
                </a:solidFill>
              </a:rPr>
              <a:t> {7BC 978.4,7}  </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2600" dirty="0"/>
              <a:t>….. We need not wait till we are translated to follow Christ. God's people may do this here below. We shall follow the Lamb of God in the courts above only if we follow Him here. Following Him in heaven depends on our keeping His commandments now. We are not to follow Christ fitfully or capriciously, only when it is for our advantage.  {7BC 978.7}  </a:t>
            </a:r>
          </a:p>
          <a:p>
            <a:r>
              <a:rPr lang="en-US" sz="2600" dirty="0"/>
              <a:t>     We must choose to follow Him. In daily life we must follow His example, as a flock trustfully follows its shepherd. We are to follow Him by suffering for His sake, saying, at every step, "Though he slay me, yet will I trust in him."</a:t>
            </a:r>
          </a:p>
          <a:p>
            <a:endParaRPr lang="en-US" sz="2600" dirty="0"/>
          </a:p>
        </p:txBody>
      </p:sp>
    </p:spTree>
    <p:extLst>
      <p:ext uri="{BB962C8B-B14F-4D97-AF65-F5344CB8AC3E}">
        <p14:creationId xmlns:p14="http://schemas.microsoft.com/office/powerpoint/2010/main" val="2630312007"/>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870997" y="1607809"/>
            <a:ext cx="9236026" cy="2876680"/>
          </a:xfrm>
        </p:spPr>
        <p:txBody>
          <a:bodyPr vert="horz" lIns="91440" tIns="45720" rIns="91440" bIns="45720" rtlCol="0" anchor="b">
            <a:normAutofit/>
          </a:bodyPr>
          <a:lstStyle/>
          <a:p>
            <a:r>
              <a:rPr lang="en-US" sz="4600" b="1" i="1" u="sng" kern="1200" dirty="0">
                <a:solidFill>
                  <a:srgbClr val="FFFFFF"/>
                </a:solidFill>
                <a:latin typeface="+mj-lt"/>
                <a:ea typeface="+mj-ea"/>
                <a:cs typeface="+mj-cs"/>
              </a:rPr>
              <a:t>The 144,000 arrive at the completion of the sealing – Gods appointed time </a:t>
            </a:r>
            <a:br>
              <a:rPr lang="en-US" sz="4600" kern="1200" dirty="0">
                <a:solidFill>
                  <a:srgbClr val="FFFFFF"/>
                </a:solidFill>
                <a:latin typeface="+mj-lt"/>
                <a:ea typeface="+mj-ea"/>
                <a:cs typeface="+mj-cs"/>
              </a:rPr>
            </a:br>
            <a:endParaRPr lang="en-US" sz="4600" kern="1200" dirty="0">
              <a:solidFill>
                <a:srgbClr val="FFFFFF"/>
              </a:solidFill>
              <a:latin typeface="+mj-lt"/>
              <a:ea typeface="+mj-ea"/>
              <a:cs typeface="+mj-cs"/>
            </a:endParaRPr>
          </a:p>
        </p:txBody>
      </p:sp>
    </p:spTree>
    <p:extLst>
      <p:ext uri="{BB962C8B-B14F-4D97-AF65-F5344CB8AC3E}">
        <p14:creationId xmlns:p14="http://schemas.microsoft.com/office/powerpoint/2010/main" val="1714802693"/>
      </p:ext>
    </p:extLst>
  </p:cSld>
  <p:clrMapOvr>
    <a:masterClrMapping/>
  </p:clrMapOvr>
  <mc:AlternateContent xmlns:mc="http://schemas.openxmlformats.org/markup-compatibility/2006" xmlns:p14="http://schemas.microsoft.com/office/powerpoint/2010/main">
    <mc:Choice Requires="p14">
      <p:transition spd="slow" p14:dur="3000">
        <p14:shred dir="ou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58506" y="800392"/>
            <a:ext cx="10264697" cy="1212102"/>
          </a:xfrm>
        </p:spPr>
        <p:txBody>
          <a:bodyPr>
            <a:normAutofit/>
          </a:bodyPr>
          <a:lstStyle/>
          <a:p>
            <a:r>
              <a:rPr lang="en-US" sz="4000" b="1" u="sng" dirty="0">
                <a:solidFill>
                  <a:srgbClr val="FFFFFF"/>
                </a:solidFill>
              </a:rPr>
              <a:t>Where do they come from?</a:t>
            </a:r>
            <a:br>
              <a:rPr lang="en-US" sz="4000" dirty="0">
                <a:solidFill>
                  <a:srgbClr val="FFFFFF"/>
                </a:solidFill>
              </a:rPr>
            </a:br>
            <a:endParaRPr lang="en-US" sz="4000" dirty="0">
              <a:solidFill>
                <a:srgbClr val="FFFFFF"/>
              </a:solidFill>
            </a:endParaRPr>
          </a:p>
        </p:txBody>
      </p:sp>
      <p:sp>
        <p:nvSpPr>
          <p:cNvPr id="3" name="Content Placeholder 2"/>
          <p:cNvSpPr>
            <a:spLocks noGrp="1"/>
          </p:cNvSpPr>
          <p:nvPr>
            <p:ph idx="1"/>
          </p:nvPr>
        </p:nvSpPr>
        <p:spPr>
          <a:xfrm>
            <a:off x="1367624" y="2490436"/>
            <a:ext cx="9708995" cy="3567173"/>
          </a:xfrm>
        </p:spPr>
        <p:txBody>
          <a:bodyPr anchor="ctr">
            <a:normAutofit/>
          </a:bodyPr>
          <a:lstStyle/>
          <a:p>
            <a:pPr marL="0" indent="0">
              <a:buNone/>
            </a:pPr>
            <a:r>
              <a:rPr lang="en-US" sz="2400" b="1" dirty="0"/>
              <a:t>Revelation 14:4,12</a:t>
            </a:r>
          </a:p>
          <a:p>
            <a:pPr marL="0" indent="0">
              <a:buNone/>
            </a:pPr>
            <a:endParaRPr lang="en-US" sz="2400" dirty="0"/>
          </a:p>
          <a:p>
            <a:pPr marL="0" indent="0">
              <a:buNone/>
            </a:pPr>
            <a:r>
              <a:rPr lang="en-US" sz="2400" dirty="0"/>
              <a:t>These are they which were not defiled with women; for they are virgins. These are they which follow the Lamb whithersoever he </a:t>
            </a:r>
            <a:r>
              <a:rPr lang="en-US" sz="2400" dirty="0" err="1"/>
              <a:t>goeth</a:t>
            </a:r>
            <a:r>
              <a:rPr lang="en-US" sz="2400" dirty="0"/>
              <a:t>. These were redeemed from among men, [being] the </a:t>
            </a:r>
            <a:r>
              <a:rPr lang="en-US" sz="2400" dirty="0" err="1"/>
              <a:t>firstfruits</a:t>
            </a:r>
            <a:r>
              <a:rPr lang="en-US" sz="2400" dirty="0"/>
              <a:t> unto God and to the Lamb…..Here is the patience of the saints: here [are] they that keep the commandments of God, and the faith of Jesus.  </a:t>
            </a:r>
          </a:p>
          <a:p>
            <a:endParaRPr lang="en-US" sz="2400" dirty="0"/>
          </a:p>
        </p:txBody>
      </p:sp>
    </p:spTree>
    <p:extLst>
      <p:ext uri="{BB962C8B-B14F-4D97-AF65-F5344CB8AC3E}">
        <p14:creationId xmlns:p14="http://schemas.microsoft.com/office/powerpoint/2010/main" val="12042912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US" sz="4000" b="1">
                <a:solidFill>
                  <a:srgbClr val="FFFFFF"/>
                </a:solidFill>
              </a:rPr>
              <a:t>QUOTE {PK 715.1}</a:t>
            </a:r>
            <a:br>
              <a:rPr lang="en-US" sz="4000">
                <a:solidFill>
                  <a:srgbClr val="FFFFFF"/>
                </a:solidFill>
              </a:rPr>
            </a:br>
            <a:endParaRPr lang="en-US" sz="40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anchor="ctr">
            <a:normAutofit/>
          </a:bodyPr>
          <a:lstStyle/>
          <a:p>
            <a:r>
              <a:rPr lang="en-US" dirty="0">
                <a:solidFill>
                  <a:srgbClr val="FEFFFF"/>
                </a:solidFill>
              </a:rPr>
              <a:t>No longer have the hosts of evil power to keep the church captive; for "Babylon is fallen, is fallen, that great city," which hath "made all nations drink of the wine of the wrath of her fornication;" and to </a:t>
            </a:r>
            <a:r>
              <a:rPr lang="en-US" b="1" u="sng" dirty="0">
                <a:solidFill>
                  <a:srgbClr val="FEFFFF"/>
                </a:solidFill>
              </a:rPr>
              <a:t>spiritual Israel</a:t>
            </a:r>
            <a:r>
              <a:rPr lang="en-US" dirty="0">
                <a:solidFill>
                  <a:srgbClr val="FEFFFF"/>
                </a:solidFill>
              </a:rPr>
              <a:t> is given the message, "Come out of her, My people, that ye be not partakers of her sins, and that ye receive not of her plagues.{PK 715.1}</a:t>
            </a:r>
          </a:p>
          <a:p>
            <a:endParaRPr lang="en-US" sz="2400" dirty="0">
              <a:solidFill>
                <a:srgbClr val="FEFFFF"/>
              </a:solidFill>
            </a:endParaRPr>
          </a:p>
        </p:txBody>
      </p:sp>
    </p:spTree>
    <p:extLst>
      <p:ext uri="{BB962C8B-B14F-4D97-AF65-F5344CB8AC3E}">
        <p14:creationId xmlns:p14="http://schemas.microsoft.com/office/powerpoint/2010/main" val="23494847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BBAC-B54C-4614-BCE7-8C6A2F0B3DCF}"/>
              </a:ext>
            </a:extLst>
          </p:cNvPr>
          <p:cNvSpPr>
            <a:spLocks noGrp="1"/>
          </p:cNvSpPr>
          <p:nvPr>
            <p:ph type="title"/>
          </p:nvPr>
        </p:nvSpPr>
        <p:spPr>
          <a:xfrm>
            <a:off x="341745" y="365125"/>
            <a:ext cx="11012055" cy="1325563"/>
          </a:xfrm>
        </p:spPr>
        <p:txBody>
          <a:bodyPr/>
          <a:lstStyle/>
          <a:p>
            <a:r>
              <a:rPr lang="en-TT" dirty="0">
                <a:latin typeface="Aatrix OCRB" panose="020B0600020202020204" pitchFamily="33" charset="0"/>
              </a:rPr>
              <a:t>Ignorance IS NOT Bliss ---- WHY?</a:t>
            </a:r>
          </a:p>
        </p:txBody>
      </p:sp>
      <p:sp>
        <p:nvSpPr>
          <p:cNvPr id="3" name="Content Placeholder 2">
            <a:extLst>
              <a:ext uri="{FF2B5EF4-FFF2-40B4-BE49-F238E27FC236}">
                <a16:creationId xmlns:a16="http://schemas.microsoft.com/office/drawing/2014/main" id="{4A8BDEAB-0855-482B-AE44-76613F7121D8}"/>
              </a:ext>
            </a:extLst>
          </p:cNvPr>
          <p:cNvSpPr>
            <a:spLocks noGrp="1"/>
          </p:cNvSpPr>
          <p:nvPr>
            <p:ph idx="1"/>
          </p:nvPr>
        </p:nvSpPr>
        <p:spPr>
          <a:xfrm>
            <a:off x="558800" y="1690688"/>
            <a:ext cx="10795000" cy="4486275"/>
          </a:xfrm>
        </p:spPr>
        <p:txBody>
          <a:bodyPr>
            <a:normAutofit fontScale="85000" lnSpcReduction="20000"/>
          </a:bodyPr>
          <a:lstStyle/>
          <a:p>
            <a:pPr marL="0" indent="0">
              <a:buNone/>
            </a:pPr>
            <a:r>
              <a:rPr lang="en-US" dirty="0"/>
              <a:t> </a:t>
            </a:r>
            <a:r>
              <a:rPr lang="en-US" dirty="0">
                <a:solidFill>
                  <a:srgbClr val="FFFF00"/>
                </a:solidFill>
              </a:rPr>
              <a:t>QUOTE</a:t>
            </a:r>
          </a:p>
          <a:p>
            <a:pPr marL="0" indent="0">
              <a:buNone/>
            </a:pPr>
            <a:r>
              <a:rPr lang="en-US" dirty="0">
                <a:solidFill>
                  <a:srgbClr val="FFFF00"/>
                </a:solidFill>
              </a:rPr>
              <a:t>It is necessary that our unity today be of a character that will bear the test of trial. . . . We have many lessons to learn, and many, many to unlearn. God and Heaven alone are infallible. Those who think that they will never have to give up a cherished view, never have occasion to change an opinion, will be disappointed. As long as we hold to our own ideas and opinions with determined persistency, we cannot have the unity for which Christ prayed. {CET 203.2}   </a:t>
            </a:r>
          </a:p>
          <a:p>
            <a:pPr marL="0" indent="0">
              <a:buNone/>
            </a:pPr>
            <a:r>
              <a:rPr lang="en-US" dirty="0">
                <a:solidFill>
                  <a:srgbClr val="FFFF00"/>
                </a:solidFill>
              </a:rPr>
              <a:t>When a brother receives new light upon the Scriptures, he should frankly explain his position, and</a:t>
            </a:r>
          </a:p>
          <a:p>
            <a:pPr marL="0" indent="0">
              <a:buNone/>
            </a:pPr>
            <a:r>
              <a:rPr lang="en-US" dirty="0">
                <a:solidFill>
                  <a:srgbClr val="FFFF00"/>
                </a:solidFill>
              </a:rPr>
              <a:t>every minister should search the Scriptures with the spirit of candor to see if the points presented can be substantiated by the inspired word. "The servant of the Lord must not strive; but be gentle unto all men, apt to teach, patient, in meekness instructing those that oppose themselves; if God peradventure will give them repentance to the acknowledging of the truth." 2 Timothy 2:24, 25. {CET 203.3} </a:t>
            </a:r>
            <a:endParaRPr lang="en-TT" dirty="0">
              <a:solidFill>
                <a:srgbClr val="FFFF00"/>
              </a:solidFill>
            </a:endParaRPr>
          </a:p>
        </p:txBody>
      </p:sp>
    </p:spTree>
    <p:extLst>
      <p:ext uri="{BB962C8B-B14F-4D97-AF65-F5344CB8AC3E}">
        <p14:creationId xmlns:p14="http://schemas.microsoft.com/office/powerpoint/2010/main" val="39677019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F4CBFA-B385-4B16-B63B-29D40EBF7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698CE04-5039-4B4D-B676-5DDF9467E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13372" y="563918"/>
            <a:ext cx="4163968" cy="5978614"/>
            <a:chOff x="7513372" y="803186"/>
            <a:chExt cx="4163968" cy="5978614"/>
          </a:xfrm>
        </p:grpSpPr>
        <p:sp>
          <p:nvSpPr>
            <p:cNvPr id="11" name="Freeform 6">
              <a:extLst>
                <a:ext uri="{FF2B5EF4-FFF2-40B4-BE49-F238E27FC236}">
                  <a16:creationId xmlns:a16="http://schemas.microsoft.com/office/drawing/2014/main" id="{A5B7FFC8-6FAA-4120-AC51-F1C9C825A0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FF5B224B-4446-4B75-8B12-7FAFA8ED8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807611F-497E-428E-9B8B-0192C78970C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35106" y="1132517"/>
            <a:ext cx="3246509" cy="4367531"/>
          </a:xfrm>
        </p:spPr>
        <p:txBody>
          <a:bodyPr>
            <a:normAutofit/>
          </a:bodyPr>
          <a:lstStyle/>
          <a:p>
            <a:r>
              <a:rPr lang="en-US" b="1">
                <a:solidFill>
                  <a:srgbClr val="FFFFFF"/>
                </a:solidFill>
              </a:rPr>
              <a:t>QUOTE {Mar 287.4,5}</a:t>
            </a:r>
            <a:br>
              <a:rPr lang="en-US">
                <a:solidFill>
                  <a:srgbClr val="FFFFFF"/>
                </a:solidFill>
              </a:rPr>
            </a:br>
            <a:endParaRPr lang="en-US">
              <a:solidFill>
                <a:srgbClr val="FFFFFF"/>
              </a:solidFill>
            </a:endParaRPr>
          </a:p>
        </p:txBody>
      </p:sp>
      <p:sp>
        <p:nvSpPr>
          <p:cNvPr id="3" name="Content Placeholder 2"/>
          <p:cNvSpPr>
            <a:spLocks noGrp="1"/>
          </p:cNvSpPr>
          <p:nvPr>
            <p:ph idx="1"/>
          </p:nvPr>
        </p:nvSpPr>
        <p:spPr>
          <a:xfrm>
            <a:off x="838200" y="1132519"/>
            <a:ext cx="6300975" cy="4367530"/>
          </a:xfrm>
        </p:spPr>
        <p:txBody>
          <a:bodyPr anchor="ctr">
            <a:normAutofit/>
          </a:bodyPr>
          <a:lstStyle/>
          <a:p>
            <a:r>
              <a:rPr lang="en-US" sz="2400" b="1" u="sng" dirty="0"/>
              <a:t>The living saints, 144,000 in number</a:t>
            </a:r>
            <a:r>
              <a:rPr lang="en-US" sz="2400" dirty="0"/>
              <a:t>, knew and understood the voice, while the wicked thought it was thunder and an earthquake. </a:t>
            </a:r>
            <a:r>
              <a:rPr lang="en-US" sz="2400" b="1" u="sng" dirty="0"/>
              <a:t>The Israel of God</a:t>
            </a:r>
            <a:r>
              <a:rPr lang="en-US" sz="2400" dirty="0"/>
              <a:t> stand listening, with their eyes fixed upward. Their countenances are lighted up with His glory, and shine as did the face of Moses when he came down from Sinai. The wicked cannot look upon them. And when the blessing is pronounced on those who have honored God by keeping His Sabbath holy, there is a mighty shout of victory.  </a:t>
            </a:r>
          </a:p>
          <a:p>
            <a:endParaRPr lang="en-US" sz="2400" dirty="0"/>
          </a:p>
        </p:txBody>
      </p:sp>
    </p:spTree>
    <p:extLst>
      <p:ext uri="{BB962C8B-B14F-4D97-AF65-F5344CB8AC3E}">
        <p14:creationId xmlns:p14="http://schemas.microsoft.com/office/powerpoint/2010/main" val="119523626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04"/>
            <a:ext cx="12192000" cy="2269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2265037"/>
            <a:ext cx="12191990" cy="459296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5558" y="2726556"/>
            <a:ext cx="9889797" cy="3489058"/>
          </a:xfrm>
        </p:spPr>
        <p:txBody>
          <a:bodyPr vert="horz" lIns="91440" tIns="45720" rIns="91440" bIns="45720" rtlCol="0" anchor="ctr">
            <a:normAutofit/>
          </a:bodyPr>
          <a:lstStyle/>
          <a:p>
            <a:r>
              <a:rPr lang="en-US" sz="4600" kern="1200" dirty="0">
                <a:solidFill>
                  <a:schemeClr val="bg1"/>
                </a:solidFill>
                <a:latin typeface="+mj-lt"/>
                <a:ea typeface="+mj-ea"/>
                <a:cs typeface="+mj-cs"/>
              </a:rPr>
              <a:t>The 144,000 come from the group that is known as Spiritual Israel. Those that are faithful and true to the Law of God.</a:t>
            </a:r>
            <a:br>
              <a:rPr lang="en-US" sz="4600" kern="1200" dirty="0">
                <a:solidFill>
                  <a:schemeClr val="bg1"/>
                </a:solidFill>
                <a:latin typeface="+mj-lt"/>
                <a:ea typeface="+mj-ea"/>
                <a:cs typeface="+mj-cs"/>
              </a:rPr>
            </a:br>
            <a:endParaRPr lang="en-US" sz="4600" kern="1200" dirty="0">
              <a:solidFill>
                <a:schemeClr val="bg1"/>
              </a:solidFill>
              <a:latin typeface="+mj-lt"/>
              <a:ea typeface="+mj-ea"/>
              <a:cs typeface="+mj-cs"/>
            </a:endParaRPr>
          </a:p>
        </p:txBody>
      </p:sp>
      <p:sp>
        <p:nvSpPr>
          <p:cNvPr id="12" name="Rectangle 11">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5558" y="456887"/>
            <a:ext cx="457947"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776850"/>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0"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b="1" u="sng" dirty="0">
                <a:solidFill>
                  <a:srgbClr val="FFFFFF"/>
                </a:solidFill>
              </a:rPr>
              <a:t>Why should we strive to be among them?</a:t>
            </a:r>
            <a:br>
              <a:rPr lang="en-US" sz="4000" dirty="0">
                <a:solidFill>
                  <a:srgbClr val="FFFFFF"/>
                </a:solidFill>
              </a:rPr>
            </a:br>
            <a:endParaRPr lang="en-US" sz="4000" dirty="0">
              <a:solidFill>
                <a:srgbClr val="FFFFFF"/>
              </a:solidFill>
            </a:endParaRPr>
          </a:p>
        </p:txBody>
      </p:sp>
      <p:graphicFrame>
        <p:nvGraphicFramePr>
          <p:cNvPr id="24" name="Content Placeholder 2">
            <a:extLst>
              <a:ext uri="{FF2B5EF4-FFF2-40B4-BE49-F238E27FC236}">
                <a16:creationId xmlns:a16="http://schemas.microsoft.com/office/drawing/2014/main" id="{ACE1EFA7-E1F4-4FA3-94E8-36B5EBA022E6}"/>
              </a:ext>
            </a:extLst>
          </p:cNvPr>
          <p:cNvGraphicFramePr>
            <a:graphicFrameLocks noGrp="1"/>
          </p:cNvGraphicFramePr>
          <p:nvPr>
            <p:ph idx="1"/>
            <p:extLst>
              <p:ext uri="{D42A27DB-BD31-4B8C-83A1-F6EECF244321}">
                <p14:modId xmlns:p14="http://schemas.microsoft.com/office/powerpoint/2010/main" val="2731251115"/>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038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US" sz="4000" b="1">
                <a:solidFill>
                  <a:srgbClr val="FFFFFF"/>
                </a:solidFill>
              </a:rPr>
              <a:t>QUOTE</a:t>
            </a:r>
            <a:r>
              <a:rPr lang="en-US" sz="4000">
                <a:solidFill>
                  <a:srgbClr val="FFFFFF"/>
                </a:solidFill>
              </a:rPr>
              <a:t>{Mar 368.7}   </a:t>
            </a:r>
            <a:br>
              <a:rPr lang="en-US" sz="4000">
                <a:solidFill>
                  <a:srgbClr val="FFFFFF"/>
                </a:solidFill>
              </a:rPr>
            </a:br>
            <a:endParaRPr lang="en-US" sz="40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anchor="ctr">
            <a:normAutofit/>
          </a:bodyPr>
          <a:lstStyle/>
          <a:p>
            <a:r>
              <a:rPr lang="en-US" sz="2400" dirty="0">
                <a:solidFill>
                  <a:srgbClr val="FEFFFF"/>
                </a:solidFill>
              </a:rPr>
              <a:t>…I begged of my attending angel to let me remain in that place. I could not bear the thought of coming back to this dark world again. Then the angel said, "You must go back, and if you are faithful</a:t>
            </a:r>
            <a:r>
              <a:rPr lang="en-US" sz="2400" b="1" u="sng" dirty="0">
                <a:solidFill>
                  <a:srgbClr val="FEFFFF"/>
                </a:solidFill>
              </a:rPr>
              <a:t>, you, with the 144,000</a:t>
            </a:r>
            <a:r>
              <a:rPr lang="en-US" sz="2400" dirty="0">
                <a:solidFill>
                  <a:srgbClr val="FEFFFF"/>
                </a:solidFill>
              </a:rPr>
              <a:t>, shall have the privilege of visiting all the worlds and viewing the handiwork of God."  {Mar 368.7}   </a:t>
            </a:r>
          </a:p>
          <a:p>
            <a:endParaRPr lang="en-US" sz="2400" dirty="0">
              <a:solidFill>
                <a:srgbClr val="FEFFFF"/>
              </a:solidFill>
            </a:endParaRPr>
          </a:p>
        </p:txBody>
      </p:sp>
    </p:spTree>
    <p:extLst>
      <p:ext uri="{BB962C8B-B14F-4D97-AF65-F5344CB8AC3E}">
        <p14:creationId xmlns:p14="http://schemas.microsoft.com/office/powerpoint/2010/main" val="2151894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a:solidFill>
                  <a:srgbClr val="FFFFFF"/>
                </a:solidFill>
              </a:rPr>
              <a:t>QUOTE</a:t>
            </a:r>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dirty="0"/>
              <a:t>Let us </a:t>
            </a:r>
            <a:r>
              <a:rPr lang="en-US" b="1" u="sng" dirty="0"/>
              <a:t>strive with all the power that God has given us</a:t>
            </a:r>
            <a:r>
              <a:rPr lang="en-US" dirty="0"/>
              <a:t> to be among the hundred and forty-four thousand. </a:t>
            </a:r>
            <a:r>
              <a:rPr lang="en-US" b="1" u="sng" dirty="0"/>
              <a:t>And let us do all that we can to help others to gain heaven</a:t>
            </a:r>
            <a:r>
              <a:rPr lang="en-US" dirty="0"/>
              <a:t>.”—</a:t>
            </a:r>
            <a:r>
              <a:rPr lang="en-US" u="sng" dirty="0">
                <a:hlinkClick r:id="rId2"/>
              </a:rPr>
              <a:t>The Review and Herald, March 9, 1905</a:t>
            </a:r>
            <a:endParaRPr lang="en-US" dirty="0"/>
          </a:p>
          <a:p>
            <a:endParaRPr lang="en-US" dirty="0"/>
          </a:p>
        </p:txBody>
      </p:sp>
    </p:spTree>
    <p:extLst>
      <p:ext uri="{BB962C8B-B14F-4D97-AF65-F5344CB8AC3E}">
        <p14:creationId xmlns:p14="http://schemas.microsoft.com/office/powerpoint/2010/main" val="331567101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DEF810-FBAE-4C80-B905-316331395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6">
            <a:extLst>
              <a:ext uri="{FF2B5EF4-FFF2-40B4-BE49-F238E27FC236}">
                <a16:creationId xmlns:a16="http://schemas.microsoft.com/office/drawing/2014/main" id="{FD8C7A0F-D774-4978-AA9C-7E703C2F4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344168"/>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61C7310A-3A42-4F75-8058-7F39E52B11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34416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27D88313-56C7-45D8-8D97-2F5CCBF99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1544897" cy="117957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047280" y="788894"/>
            <a:ext cx="10306520" cy="880730"/>
          </a:xfrm>
        </p:spPr>
        <p:txBody>
          <a:bodyPr>
            <a:normAutofit/>
          </a:bodyPr>
          <a:lstStyle/>
          <a:p>
            <a:r>
              <a:rPr lang="en-US" sz="4000">
                <a:solidFill>
                  <a:srgbClr val="FFFFFF"/>
                </a:solidFill>
              </a:rPr>
              <a:t>Point…</a:t>
            </a:r>
          </a:p>
        </p:txBody>
      </p:sp>
      <p:graphicFrame>
        <p:nvGraphicFramePr>
          <p:cNvPr id="5" name="Content Placeholder 2">
            <a:extLst>
              <a:ext uri="{FF2B5EF4-FFF2-40B4-BE49-F238E27FC236}">
                <a16:creationId xmlns:a16="http://schemas.microsoft.com/office/drawing/2014/main" id="{E1975384-8D32-4A05-9189-D45772E1CD08}"/>
              </a:ext>
            </a:extLst>
          </p:cNvPr>
          <p:cNvGraphicFramePr>
            <a:graphicFrameLocks noGrp="1"/>
          </p:cNvGraphicFramePr>
          <p:nvPr>
            <p:ph idx="1"/>
            <p:extLst>
              <p:ext uri="{D42A27DB-BD31-4B8C-83A1-F6EECF244321}">
                <p14:modId xmlns:p14="http://schemas.microsoft.com/office/powerpoint/2010/main" val="3473166697"/>
              </p:ext>
            </p:extLst>
          </p:nvPr>
        </p:nvGraphicFramePr>
        <p:xfrm>
          <a:off x="550506" y="1866474"/>
          <a:ext cx="11467323" cy="4355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7860940"/>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graphicEl>
                                              <a:dgm id="{9030FA9B-F04F-42B6-BA18-30F0FD6CA630}"/>
                                            </p:graphicEl>
                                          </p:spTgt>
                                        </p:tgtEl>
                                        <p:attrNameLst>
                                          <p:attrName>style.visibility</p:attrName>
                                        </p:attrNameLst>
                                      </p:cBhvr>
                                      <p:to>
                                        <p:strVal val="visible"/>
                                      </p:to>
                                    </p:set>
                                    <p:anim calcmode="lin" valueType="num">
                                      <p:cBhvr>
                                        <p:cTn id="7" dur="1000" fill="hold"/>
                                        <p:tgtEl>
                                          <p:spTgt spid="5">
                                            <p:graphicEl>
                                              <a:dgm id="{9030FA9B-F04F-42B6-BA18-30F0FD6CA630}"/>
                                            </p:graphicEl>
                                          </p:spTgt>
                                        </p:tgtEl>
                                        <p:attrNameLst>
                                          <p:attrName>ppt_w</p:attrName>
                                        </p:attrNameLst>
                                      </p:cBhvr>
                                      <p:tavLst>
                                        <p:tav tm="0">
                                          <p:val>
                                            <p:fltVal val="0"/>
                                          </p:val>
                                        </p:tav>
                                        <p:tav tm="100000">
                                          <p:val>
                                            <p:strVal val="#ppt_w"/>
                                          </p:val>
                                        </p:tav>
                                      </p:tavLst>
                                    </p:anim>
                                    <p:anim calcmode="lin" valueType="num">
                                      <p:cBhvr>
                                        <p:cTn id="8" dur="1000" fill="hold"/>
                                        <p:tgtEl>
                                          <p:spTgt spid="5">
                                            <p:graphicEl>
                                              <a:dgm id="{9030FA9B-F04F-42B6-BA18-30F0FD6CA630}"/>
                                            </p:graphicEl>
                                          </p:spTgt>
                                        </p:tgtEl>
                                        <p:attrNameLst>
                                          <p:attrName>ppt_h</p:attrName>
                                        </p:attrNameLst>
                                      </p:cBhvr>
                                      <p:tavLst>
                                        <p:tav tm="0">
                                          <p:val>
                                            <p:fltVal val="0"/>
                                          </p:val>
                                        </p:tav>
                                        <p:tav tm="100000">
                                          <p:val>
                                            <p:strVal val="#ppt_h"/>
                                          </p:val>
                                        </p:tav>
                                      </p:tavLst>
                                    </p:anim>
                                    <p:anim calcmode="lin" valueType="num">
                                      <p:cBhvr>
                                        <p:cTn id="9" dur="1000" fill="hold"/>
                                        <p:tgtEl>
                                          <p:spTgt spid="5">
                                            <p:graphicEl>
                                              <a:dgm id="{9030FA9B-F04F-42B6-BA18-30F0FD6CA630}"/>
                                            </p:graphicEl>
                                          </p:spTgt>
                                        </p:tgtEl>
                                        <p:attrNameLst>
                                          <p:attrName>style.rotation</p:attrName>
                                        </p:attrNameLst>
                                      </p:cBhvr>
                                      <p:tavLst>
                                        <p:tav tm="0">
                                          <p:val>
                                            <p:fltVal val="90"/>
                                          </p:val>
                                        </p:tav>
                                        <p:tav tm="100000">
                                          <p:val>
                                            <p:fltVal val="0"/>
                                          </p:val>
                                        </p:tav>
                                      </p:tavLst>
                                    </p:anim>
                                    <p:animEffect transition="in" filter="fade">
                                      <p:cBhvr>
                                        <p:cTn id="10" dur="1000"/>
                                        <p:tgtEl>
                                          <p:spTgt spid="5">
                                            <p:graphicEl>
                                              <a:dgm id="{9030FA9B-F04F-42B6-BA18-30F0FD6CA63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graphicEl>
                                              <a:dgm id="{5107E6EA-AB61-493B-B8E9-5E110935073B}"/>
                                            </p:graphicEl>
                                          </p:spTgt>
                                        </p:tgtEl>
                                        <p:attrNameLst>
                                          <p:attrName>style.visibility</p:attrName>
                                        </p:attrNameLst>
                                      </p:cBhvr>
                                      <p:to>
                                        <p:strVal val="visible"/>
                                      </p:to>
                                    </p:set>
                                    <p:anim calcmode="lin" valueType="num">
                                      <p:cBhvr>
                                        <p:cTn id="15" dur="1000" fill="hold"/>
                                        <p:tgtEl>
                                          <p:spTgt spid="5">
                                            <p:graphicEl>
                                              <a:dgm id="{5107E6EA-AB61-493B-B8E9-5E110935073B}"/>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5107E6EA-AB61-493B-B8E9-5E110935073B}"/>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5107E6EA-AB61-493B-B8E9-5E110935073B}"/>
                                            </p:graphicEl>
                                          </p:spTgt>
                                        </p:tgtEl>
                                        <p:attrNameLst>
                                          <p:attrName>style.rotation</p:attrName>
                                        </p:attrNameLst>
                                      </p:cBhvr>
                                      <p:tavLst>
                                        <p:tav tm="0">
                                          <p:val>
                                            <p:fltVal val="90"/>
                                          </p:val>
                                        </p:tav>
                                        <p:tav tm="100000">
                                          <p:val>
                                            <p:fltVal val="0"/>
                                          </p:val>
                                        </p:tav>
                                      </p:tavLst>
                                    </p:anim>
                                    <p:animEffect transition="in" filter="fade">
                                      <p:cBhvr>
                                        <p:cTn id="18" dur="1000"/>
                                        <p:tgtEl>
                                          <p:spTgt spid="5">
                                            <p:graphicEl>
                                              <a:dgm id="{5107E6EA-AB61-493B-B8E9-5E110935073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870997" y="1607809"/>
            <a:ext cx="9236026" cy="2876680"/>
          </a:xfrm>
        </p:spPr>
        <p:txBody>
          <a:bodyPr vert="horz" lIns="91440" tIns="45720" rIns="91440" bIns="45720" rtlCol="0" anchor="b">
            <a:normAutofit/>
          </a:bodyPr>
          <a:lstStyle/>
          <a:p>
            <a:r>
              <a:rPr lang="en-US" sz="3600" kern="1200" dirty="0">
                <a:solidFill>
                  <a:srgbClr val="FFFFFF"/>
                </a:solidFill>
                <a:latin typeface="+mj-lt"/>
                <a:ea typeface="+mj-ea"/>
                <a:cs typeface="+mj-cs"/>
              </a:rPr>
              <a:t>Just as in the days of Noah, there will be 2 classes of people in 4 categories on the earth after the close of human probation at the second coming of Jesus</a:t>
            </a:r>
            <a:br>
              <a:rPr lang="en-US"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spTree>
    <p:extLst>
      <p:ext uri="{BB962C8B-B14F-4D97-AF65-F5344CB8AC3E}">
        <p14:creationId xmlns:p14="http://schemas.microsoft.com/office/powerpoint/2010/main" val="6322751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485731" y="220345"/>
            <a:ext cx="5393361" cy="1325563"/>
          </a:xfrm>
        </p:spPr>
        <p:txBody>
          <a:bodyPr>
            <a:normAutofit/>
          </a:bodyPr>
          <a:lstStyle/>
          <a:p>
            <a:r>
              <a:rPr lang="en-US" sz="4100" dirty="0">
                <a:latin typeface="Times New Roman" panose="02020603050405020304" pitchFamily="18" charset="0"/>
                <a:cs typeface="Times New Roman" panose="02020603050405020304" pitchFamily="18" charset="0"/>
              </a:rPr>
              <a:t>Consider the following:</a:t>
            </a:r>
            <a:br>
              <a:rPr lang="en-US" sz="4100" dirty="0"/>
            </a:br>
            <a:endParaRPr lang="en-US" sz="4100" dirty="0"/>
          </a:p>
        </p:txBody>
      </p:sp>
      <p:pic>
        <p:nvPicPr>
          <p:cNvPr id="27" name="Picture 5">
            <a:extLst>
              <a:ext uri="{FF2B5EF4-FFF2-40B4-BE49-F238E27FC236}">
                <a16:creationId xmlns:a16="http://schemas.microsoft.com/office/drawing/2014/main" id="{843388A0-8A6B-4099-AAE0-B6182F9BE93A}"/>
              </a:ext>
            </a:extLst>
          </p:cNvPr>
          <p:cNvPicPr>
            <a:picLocks noChangeAspect="1"/>
          </p:cNvPicPr>
          <p:nvPr/>
        </p:nvPicPr>
        <p:blipFill rotWithShape="1">
          <a:blip r:embed="rId2"/>
          <a:srcRect l="25227" r="18524" b="2"/>
          <a:stretch/>
        </p:blipFill>
        <p:spPr>
          <a:xfrm>
            <a:off x="8756354" y="1743662"/>
            <a:ext cx="3359465" cy="3359465"/>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8" name="Arc 1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30" name="Content Placeholder 2">
            <a:extLst>
              <a:ext uri="{FF2B5EF4-FFF2-40B4-BE49-F238E27FC236}">
                <a16:creationId xmlns:a16="http://schemas.microsoft.com/office/drawing/2014/main" id="{2A538EC7-AAE0-43D0-B40F-DA8520BC1C6D}"/>
              </a:ext>
            </a:extLst>
          </p:cNvPr>
          <p:cNvGraphicFramePr>
            <a:graphicFrameLocks noGrp="1"/>
          </p:cNvGraphicFramePr>
          <p:nvPr>
            <p:ph idx="1"/>
            <p:extLst>
              <p:ext uri="{D42A27DB-BD31-4B8C-83A1-F6EECF244321}">
                <p14:modId xmlns:p14="http://schemas.microsoft.com/office/powerpoint/2010/main" val="2448120590"/>
              </p:ext>
            </p:extLst>
          </p:nvPr>
        </p:nvGraphicFramePr>
        <p:xfrm>
          <a:off x="152360" y="921125"/>
          <a:ext cx="8737639" cy="57167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042724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b="1" dirty="0">
                <a:solidFill>
                  <a:srgbClr val="FFFFFF"/>
                </a:solidFill>
              </a:rPr>
              <a:t>The Sleeping Soldiers / Multitude</a:t>
            </a:r>
            <a:br>
              <a:rPr lang="en-US" dirty="0">
                <a:solidFill>
                  <a:srgbClr val="FFFFFF"/>
                </a:solidFill>
              </a:rPr>
            </a:b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pPr>
            <a:r>
              <a:rPr lang="en-US" b="1" dirty="0"/>
              <a:t>Hebrews 11:39,40</a:t>
            </a:r>
          </a:p>
          <a:p>
            <a:pPr marL="0" indent="0">
              <a:buNone/>
            </a:pPr>
            <a:endParaRPr lang="en-US" b="1" dirty="0"/>
          </a:p>
          <a:p>
            <a:r>
              <a:rPr lang="en-US" dirty="0"/>
              <a:t>And these all, having obtained a good report through faith, received not the promise:  God having provided some better thing for us, that they without us should not be made perfect.  </a:t>
            </a:r>
          </a:p>
          <a:p>
            <a:endParaRPr lang="en-US" dirty="0"/>
          </a:p>
        </p:txBody>
      </p:sp>
    </p:spTree>
    <p:extLst>
      <p:ext uri="{BB962C8B-B14F-4D97-AF65-F5344CB8AC3E}">
        <p14:creationId xmlns:p14="http://schemas.microsoft.com/office/powerpoint/2010/main" val="3653644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870997" y="1607809"/>
            <a:ext cx="9236026" cy="2876680"/>
          </a:xfrm>
        </p:spPr>
        <p:txBody>
          <a:bodyPr vert="horz" lIns="91440" tIns="45720" rIns="91440" bIns="45720" rtlCol="0" anchor="b">
            <a:normAutofit/>
          </a:bodyPr>
          <a:lstStyle/>
          <a:p>
            <a:r>
              <a:rPr lang="en-US" sz="4100" kern="1200" dirty="0">
                <a:solidFill>
                  <a:srgbClr val="FFFFFF"/>
                </a:solidFill>
                <a:latin typeface="+mj-lt"/>
                <a:ea typeface="+mj-ea"/>
                <a:cs typeface="+mj-cs"/>
              </a:rPr>
              <a:t>God has made provision for my salvation, </a:t>
            </a:r>
            <a:br>
              <a:rPr lang="en-US" sz="4100" kern="1200" dirty="0">
                <a:solidFill>
                  <a:srgbClr val="FFFFFF"/>
                </a:solidFill>
                <a:latin typeface="+mj-lt"/>
                <a:ea typeface="+mj-ea"/>
                <a:cs typeface="+mj-cs"/>
              </a:rPr>
            </a:br>
            <a:br>
              <a:rPr lang="en-US" sz="4100" kern="1200" dirty="0">
                <a:solidFill>
                  <a:srgbClr val="FFFFFF"/>
                </a:solidFill>
                <a:latin typeface="+mj-lt"/>
                <a:ea typeface="+mj-ea"/>
                <a:cs typeface="+mj-cs"/>
              </a:rPr>
            </a:br>
            <a:r>
              <a:rPr lang="en-US" sz="4100" kern="1200" dirty="0">
                <a:solidFill>
                  <a:srgbClr val="FFFFFF"/>
                </a:solidFill>
                <a:latin typeface="+mj-lt"/>
                <a:ea typeface="+mj-ea"/>
                <a:cs typeface="+mj-cs"/>
              </a:rPr>
              <a:t>I must choose to accept</a:t>
            </a:r>
            <a:br>
              <a:rPr lang="en-US" sz="4100"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Tree>
    <p:extLst>
      <p:ext uri="{BB962C8B-B14F-4D97-AF65-F5344CB8AC3E}">
        <p14:creationId xmlns:p14="http://schemas.microsoft.com/office/powerpoint/2010/main" val="4115763930"/>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5000" b="-5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BBAC-B54C-4614-BCE7-8C6A2F0B3DCF}"/>
              </a:ext>
            </a:extLst>
          </p:cNvPr>
          <p:cNvSpPr>
            <a:spLocks noGrp="1"/>
          </p:cNvSpPr>
          <p:nvPr>
            <p:ph type="title"/>
          </p:nvPr>
        </p:nvSpPr>
        <p:spPr/>
        <p:txBody>
          <a:bodyPr/>
          <a:lstStyle/>
          <a:p>
            <a:r>
              <a:rPr lang="en-TT" dirty="0">
                <a:solidFill>
                  <a:schemeClr val="accent6">
                    <a:lumMod val="40000"/>
                    <a:lumOff val="60000"/>
                  </a:schemeClr>
                </a:solidFill>
                <a:latin typeface="Aatrix OCRB" panose="020B0600020202020204" pitchFamily="33" charset="0"/>
              </a:rPr>
              <a:t>The Final Repeat---- WHEN?</a:t>
            </a:r>
          </a:p>
        </p:txBody>
      </p:sp>
      <p:sp>
        <p:nvSpPr>
          <p:cNvPr id="3" name="Content Placeholder 2">
            <a:extLst>
              <a:ext uri="{FF2B5EF4-FFF2-40B4-BE49-F238E27FC236}">
                <a16:creationId xmlns:a16="http://schemas.microsoft.com/office/drawing/2014/main" id="{4A8BDEAB-0855-482B-AE44-76613F7121D8}"/>
              </a:ext>
            </a:extLst>
          </p:cNvPr>
          <p:cNvSpPr>
            <a:spLocks noGrp="1"/>
          </p:cNvSpPr>
          <p:nvPr>
            <p:ph idx="1"/>
          </p:nvPr>
        </p:nvSpPr>
        <p:spPr>
          <a:xfrm>
            <a:off x="595745" y="1616942"/>
            <a:ext cx="11152909" cy="4885603"/>
          </a:xfrm>
        </p:spPr>
        <p:txBody>
          <a:bodyPr>
            <a:normAutofit fontScale="77500" lnSpcReduction="20000"/>
          </a:bodyPr>
          <a:lstStyle/>
          <a:p>
            <a:pPr marL="0" indent="0">
              <a:buNone/>
            </a:pPr>
            <a:r>
              <a:rPr lang="en-US" dirty="0">
                <a:solidFill>
                  <a:schemeClr val="accent6">
                    <a:lumMod val="40000"/>
                    <a:lumOff val="60000"/>
                  </a:schemeClr>
                </a:solidFill>
              </a:rPr>
              <a:t> </a:t>
            </a:r>
            <a:r>
              <a:rPr lang="en-US" dirty="0">
                <a:solidFill>
                  <a:srgbClr val="92D050"/>
                </a:solidFill>
                <a:latin typeface="Times New Roman" panose="02020603050405020304" pitchFamily="18" charset="0"/>
                <a:cs typeface="Times New Roman" panose="02020603050405020304" pitchFamily="18" charset="0"/>
              </a:rPr>
              <a:t>QUOTE</a:t>
            </a:r>
          </a:p>
          <a:p>
            <a:pPr marL="0" indent="0">
              <a:buNone/>
            </a:pPr>
            <a:r>
              <a:rPr lang="en-US" dirty="0">
                <a:solidFill>
                  <a:srgbClr val="92D050"/>
                </a:solidFill>
                <a:latin typeface="Times New Roman" panose="02020603050405020304" pitchFamily="18" charset="0"/>
                <a:cs typeface="Times New Roman" panose="02020603050405020304" pitchFamily="18" charset="0"/>
              </a:rPr>
              <a:t>Science and history cannot of themselves make men wise unto salvation; but through the aid of the Holy Spirit, which, in answer to prayer, will be given to guide into all truth, science and history may be made use of as a clear, definite light, blending with that of the written, inspired word. There are lessons to be learned from the history of the past; and attention is called to these, that all may understand that God works on the same lines now that He ever has done. His hand is seen in His work and among the nations now, just the same as it has been ever since the gospel was first proclaimed to Adam in Eden.  {</a:t>
            </a:r>
            <a:r>
              <a:rPr lang="en-US" dirty="0" err="1">
                <a:solidFill>
                  <a:srgbClr val="92D050"/>
                </a:solidFill>
                <a:latin typeface="Times New Roman" panose="02020603050405020304" pitchFamily="18" charset="0"/>
                <a:cs typeface="Times New Roman" panose="02020603050405020304" pitchFamily="18" charset="0"/>
              </a:rPr>
              <a:t>BEcho</a:t>
            </a:r>
            <a:r>
              <a:rPr lang="en-US" dirty="0">
                <a:solidFill>
                  <a:srgbClr val="92D050"/>
                </a:solidFill>
                <a:latin typeface="Times New Roman" panose="02020603050405020304" pitchFamily="18" charset="0"/>
                <a:cs typeface="Times New Roman" panose="02020603050405020304" pitchFamily="18" charset="0"/>
              </a:rPr>
              <a:t>, August 26, 1895 par. 10}  </a:t>
            </a:r>
          </a:p>
          <a:p>
            <a:pPr marL="0" indent="0">
              <a:buNone/>
            </a:pPr>
            <a:r>
              <a:rPr lang="en-US" dirty="0">
                <a:solidFill>
                  <a:srgbClr val="92D050"/>
                </a:solidFill>
                <a:latin typeface="Times New Roman" panose="02020603050405020304" pitchFamily="18" charset="0"/>
                <a:cs typeface="Times New Roman" panose="02020603050405020304" pitchFamily="18" charset="0"/>
              </a:rPr>
              <a:t>     There are periods which are turning points in the history of nations and of the church. In the providence of God, when these different crises arrive, the light for that time is given. If it is received, there is spiritual progress; if it is rejected, spiritual declension and shipwreck follow. The Lord in His word has opened up the aggressive work of the gospel as it has been carried on in the past, and will be in the future, even to the closing conflict, when Satanic agencies will make their last wonderful movement. From that word we understand that the forces are now at work that will usher in the last great conflict between good and evil--between Satan, the prince of darkness, and Christ, the Prince of life. But the coming triumph for the men who love and fear God is as sure as that His throne is established in the heavens.  {</a:t>
            </a:r>
            <a:r>
              <a:rPr lang="en-US" dirty="0" err="1">
                <a:solidFill>
                  <a:srgbClr val="92D050"/>
                </a:solidFill>
                <a:latin typeface="Times New Roman" panose="02020603050405020304" pitchFamily="18" charset="0"/>
                <a:cs typeface="Times New Roman" panose="02020603050405020304" pitchFamily="18" charset="0"/>
              </a:rPr>
              <a:t>BEcho</a:t>
            </a:r>
            <a:r>
              <a:rPr lang="en-US" dirty="0">
                <a:solidFill>
                  <a:srgbClr val="92D050"/>
                </a:solidFill>
                <a:latin typeface="Times New Roman" panose="02020603050405020304" pitchFamily="18" charset="0"/>
                <a:cs typeface="Times New Roman" panose="02020603050405020304" pitchFamily="18" charset="0"/>
              </a:rPr>
              <a:t>, August 26, 1895 par. 11} </a:t>
            </a:r>
            <a:endParaRPr lang="en-TT" dirty="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91786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934872" y="982272"/>
            <a:ext cx="3388419" cy="4560970"/>
          </a:xfrm>
        </p:spPr>
        <p:txBody>
          <a:bodyPr>
            <a:normAutofit/>
          </a:bodyPr>
          <a:lstStyle/>
          <a:p>
            <a:r>
              <a:rPr lang="en-US" sz="4000" dirty="0">
                <a:solidFill>
                  <a:srgbClr val="FFFFFF"/>
                </a:solidFill>
              </a:rPr>
              <a:t>They That Follow The Lamb</a:t>
            </a:r>
            <a:br>
              <a:rPr lang="en-US" sz="4000" dirty="0">
                <a:solidFill>
                  <a:srgbClr val="FFFFFF"/>
                </a:solidFill>
              </a:rPr>
            </a:br>
            <a:endParaRPr lang="en-US" sz="4000" dirty="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5221862" y="1719618"/>
            <a:ext cx="5948831" cy="4334629"/>
          </a:xfrm>
        </p:spPr>
        <p:txBody>
          <a:bodyPr anchor="ctr">
            <a:normAutofit/>
          </a:bodyPr>
          <a:lstStyle/>
          <a:p>
            <a:pPr marL="0" indent="0">
              <a:buNone/>
            </a:pPr>
            <a:r>
              <a:rPr lang="en-US" sz="2400" b="1" dirty="0">
                <a:solidFill>
                  <a:srgbClr val="FEFFFF"/>
                </a:solidFill>
              </a:rPr>
              <a:t>Revelation 22:19-21</a:t>
            </a:r>
            <a:endParaRPr lang="en-US" sz="2400" dirty="0">
              <a:solidFill>
                <a:srgbClr val="FEFFFF"/>
              </a:solidFill>
            </a:endParaRPr>
          </a:p>
          <a:p>
            <a:r>
              <a:rPr lang="en-US" sz="2400" dirty="0">
                <a:solidFill>
                  <a:srgbClr val="FEFFFF"/>
                </a:solidFill>
              </a:rPr>
              <a:t>And if any man shall take away from the words of the book of this prophecy, God shall take away his part out of the book of life, and out of the holy city, and [from] the things which are written in this book.  </a:t>
            </a:r>
          </a:p>
          <a:p>
            <a:r>
              <a:rPr lang="en-US" sz="2400" dirty="0">
                <a:solidFill>
                  <a:srgbClr val="FEFFFF"/>
                </a:solidFill>
              </a:rPr>
              <a:t>He which testifieth these things saith, Surely I come quickly. Amen. Even so, come, Lord Jesus.  </a:t>
            </a:r>
          </a:p>
          <a:p>
            <a:r>
              <a:rPr lang="en-US" sz="2400" dirty="0">
                <a:solidFill>
                  <a:srgbClr val="FEFFFF"/>
                </a:solidFill>
              </a:rPr>
              <a:t>The grace of our Lord Jesus Christ [be] with you all. Amen</a:t>
            </a:r>
          </a:p>
        </p:txBody>
      </p:sp>
    </p:spTree>
    <p:extLst>
      <p:ext uri="{BB962C8B-B14F-4D97-AF65-F5344CB8AC3E}">
        <p14:creationId xmlns:p14="http://schemas.microsoft.com/office/powerpoint/2010/main" val="37731638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870997" y="1607809"/>
            <a:ext cx="9236026" cy="2876680"/>
          </a:xfrm>
        </p:spPr>
        <p:txBody>
          <a:bodyPr vert="horz" lIns="91440" tIns="45720" rIns="91440" bIns="45720" rtlCol="0" anchor="b">
            <a:normAutofit/>
          </a:bodyPr>
          <a:lstStyle/>
          <a:p>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br>
              <a:rPr lang="en-US" sz="3100" kern="1200" dirty="0">
                <a:solidFill>
                  <a:srgbClr val="FFFFFF"/>
                </a:solidFill>
                <a:latin typeface="+mj-lt"/>
                <a:ea typeface="+mj-ea"/>
                <a:cs typeface="+mj-cs"/>
              </a:rPr>
            </a:br>
            <a:r>
              <a:rPr lang="en-US" sz="3100" kern="1200" dirty="0">
                <a:solidFill>
                  <a:srgbClr val="FFFFFF"/>
                </a:solidFill>
                <a:latin typeface="+mj-lt"/>
                <a:ea typeface="+mj-ea"/>
                <a:cs typeface="+mj-cs"/>
              </a:rPr>
              <a:t>AMEN!</a:t>
            </a:r>
          </a:p>
        </p:txBody>
      </p:sp>
    </p:spTree>
    <p:extLst>
      <p:ext uri="{BB962C8B-B14F-4D97-AF65-F5344CB8AC3E}">
        <p14:creationId xmlns:p14="http://schemas.microsoft.com/office/powerpoint/2010/main" val="2474762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7000" b="-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8AE3-CB95-446E-A445-8704994B9438}"/>
              </a:ext>
            </a:extLst>
          </p:cNvPr>
          <p:cNvSpPr>
            <a:spLocks noGrp="1"/>
          </p:cNvSpPr>
          <p:nvPr>
            <p:ph type="title"/>
          </p:nvPr>
        </p:nvSpPr>
        <p:spPr/>
        <p:txBody>
          <a:bodyPr/>
          <a:lstStyle/>
          <a:p>
            <a:r>
              <a:rPr lang="en-TT" dirty="0">
                <a:solidFill>
                  <a:schemeClr val="bg2">
                    <a:lumMod val="75000"/>
                  </a:schemeClr>
                </a:solidFill>
                <a:latin typeface="Aatrix OCRA" panose="050B0000000000000000" pitchFamily="33" charset="0"/>
              </a:rPr>
              <a:t>Next on The 7 Thunders</a:t>
            </a:r>
          </a:p>
        </p:txBody>
      </p:sp>
      <p:sp>
        <p:nvSpPr>
          <p:cNvPr id="3" name="Content Placeholder 2">
            <a:extLst>
              <a:ext uri="{FF2B5EF4-FFF2-40B4-BE49-F238E27FC236}">
                <a16:creationId xmlns:a16="http://schemas.microsoft.com/office/drawing/2014/main" id="{E0B6C653-3DAA-4B50-AE9D-19BAA0B8B3EA}"/>
              </a:ext>
            </a:extLst>
          </p:cNvPr>
          <p:cNvSpPr>
            <a:spLocks noGrp="1"/>
          </p:cNvSpPr>
          <p:nvPr>
            <p:ph idx="1"/>
          </p:nvPr>
        </p:nvSpPr>
        <p:spPr>
          <a:xfrm>
            <a:off x="838200" y="2253673"/>
            <a:ext cx="10515600" cy="3923290"/>
          </a:xfrm>
        </p:spPr>
        <p:txBody>
          <a:bodyPr/>
          <a:lstStyle/>
          <a:p>
            <a:endParaRPr lang="en-TT" dirty="0"/>
          </a:p>
          <a:p>
            <a:pPr marL="0" indent="0" algn="ctr">
              <a:buNone/>
            </a:pPr>
            <a:r>
              <a:rPr lang="en-TT" sz="4000" dirty="0">
                <a:solidFill>
                  <a:schemeClr val="bg2">
                    <a:lumMod val="75000"/>
                  </a:schemeClr>
                </a:solidFill>
                <a:latin typeface="Aatrix OCRB" panose="020B0600020202020204" pitchFamily="33" charset="0"/>
              </a:rPr>
              <a:t>PT 4.2</a:t>
            </a:r>
          </a:p>
          <a:p>
            <a:pPr marL="0" indent="0" algn="ctr">
              <a:buNone/>
            </a:pPr>
            <a:r>
              <a:rPr lang="en-TT" sz="4000" dirty="0">
                <a:solidFill>
                  <a:schemeClr val="bg2">
                    <a:lumMod val="75000"/>
                  </a:schemeClr>
                </a:solidFill>
                <a:latin typeface="Aatrix OCRB" panose="020B0600020202020204" pitchFamily="33" charset="0"/>
              </a:rPr>
              <a:t>WHEN COMES THE RAIN</a:t>
            </a:r>
          </a:p>
        </p:txBody>
      </p:sp>
    </p:spTree>
    <p:extLst>
      <p:ext uri="{BB962C8B-B14F-4D97-AF65-F5344CB8AC3E}">
        <p14:creationId xmlns:p14="http://schemas.microsoft.com/office/powerpoint/2010/main" val="250984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4BBAC-B54C-4614-BCE7-8C6A2F0B3DCF}"/>
              </a:ext>
            </a:extLst>
          </p:cNvPr>
          <p:cNvSpPr>
            <a:spLocks noGrp="1"/>
          </p:cNvSpPr>
          <p:nvPr>
            <p:ph type="title"/>
          </p:nvPr>
        </p:nvSpPr>
        <p:spPr/>
        <p:txBody>
          <a:bodyPr/>
          <a:lstStyle/>
          <a:p>
            <a:r>
              <a:rPr lang="en-TT" dirty="0">
                <a:latin typeface="Aatrix OCRB" panose="020B0600020202020204" pitchFamily="33" charset="0"/>
              </a:rPr>
              <a:t>5G? The Last Generation</a:t>
            </a:r>
          </a:p>
        </p:txBody>
      </p:sp>
      <p:sp>
        <p:nvSpPr>
          <p:cNvPr id="3" name="Content Placeholder 2">
            <a:extLst>
              <a:ext uri="{FF2B5EF4-FFF2-40B4-BE49-F238E27FC236}">
                <a16:creationId xmlns:a16="http://schemas.microsoft.com/office/drawing/2014/main" id="{4A8BDEAB-0855-482B-AE44-76613F7121D8}"/>
              </a:ext>
            </a:extLst>
          </p:cNvPr>
          <p:cNvSpPr>
            <a:spLocks noGrp="1"/>
          </p:cNvSpPr>
          <p:nvPr>
            <p:ph idx="1"/>
          </p:nvPr>
        </p:nvSpPr>
        <p:spPr>
          <a:xfrm>
            <a:off x="558800" y="1690688"/>
            <a:ext cx="10795000" cy="4486275"/>
          </a:xfrm>
        </p:spPr>
        <p:txBody>
          <a:bodyPr>
            <a:normAutofit/>
          </a:bodyPr>
          <a:lstStyle/>
          <a:p>
            <a:pPr marL="0" indent="0">
              <a:buNone/>
            </a:pPr>
            <a:r>
              <a:rPr lang="en-US" dirty="0">
                <a:solidFill>
                  <a:srgbClr val="FFFF00"/>
                </a:solidFill>
              </a:rPr>
              <a:t> QUOTE</a:t>
            </a:r>
          </a:p>
          <a:p>
            <a:pPr marL="0" indent="0">
              <a:buNone/>
            </a:pPr>
            <a:r>
              <a:rPr lang="en-US" dirty="0">
                <a:solidFill>
                  <a:srgbClr val="FFFF00"/>
                </a:solidFill>
              </a:rPr>
              <a:t>God expects the youth to think soberly and intelligently of how those of past generations toiled and sacrificed to leave to future generations a heritage of light. The patriarchs and prophets and the disciples of Christ received impressions from the Great Teacher, and this light and knowledge they bequeathed to those who live in this age. The youth now have the privilege of improving all the treasures that have been acquired by past generations. The Lord expects these hereditary trusts to be gathered up as golden treasures, and imparted to others.  {YI, June 29, 1899 par. 2} </a:t>
            </a:r>
            <a:endParaRPr lang="en-TT" dirty="0">
              <a:solidFill>
                <a:srgbClr val="FFFF00"/>
              </a:solidFill>
            </a:endParaRPr>
          </a:p>
        </p:txBody>
      </p:sp>
    </p:spTree>
    <p:extLst>
      <p:ext uri="{BB962C8B-B14F-4D97-AF65-F5344CB8AC3E}">
        <p14:creationId xmlns:p14="http://schemas.microsoft.com/office/powerpoint/2010/main" val="20544013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47B157-C6BC-4C52-A549-188BEDDB57CA}"/>
              </a:ext>
            </a:extLst>
          </p:cNvPr>
          <p:cNvPicPr>
            <a:picLocks noChangeAspect="1"/>
          </p:cNvPicPr>
          <p:nvPr/>
        </p:nvPicPr>
        <p:blipFill rotWithShape="1">
          <a:blip r:embed="rId2"/>
          <a:srcRect r="15627"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47A8F1-7C8F-47F1-AA94-46FCCFB8B315}"/>
              </a:ext>
            </a:extLst>
          </p:cNvPr>
          <p:cNvSpPr>
            <a:spLocks noGrp="1"/>
          </p:cNvSpPr>
          <p:nvPr>
            <p:ph type="title"/>
          </p:nvPr>
        </p:nvSpPr>
        <p:spPr>
          <a:xfrm>
            <a:off x="477981" y="1122363"/>
            <a:ext cx="4411260" cy="3204134"/>
          </a:xfrm>
        </p:spPr>
        <p:txBody>
          <a:bodyPr vert="horz" lIns="91440" tIns="45720" rIns="91440" bIns="45720" rtlCol="0" anchor="b">
            <a:normAutofit/>
          </a:bodyPr>
          <a:lstStyle/>
          <a:p>
            <a:r>
              <a:rPr lang="en-US" sz="3000" b="1" dirty="0"/>
              <a:t>They that follow the lamb</a:t>
            </a:r>
            <a:br>
              <a:rPr lang="en-US" sz="3000" b="1" dirty="0"/>
            </a:br>
            <a:r>
              <a:rPr lang="en-US" sz="3000" b="1" dirty="0"/>
              <a:t>THE 144000</a:t>
            </a:r>
            <a:br>
              <a:rPr lang="en-US" sz="3000" b="1" dirty="0"/>
            </a:br>
            <a:br>
              <a:rPr lang="en-US" sz="3000" b="1" dirty="0"/>
            </a:br>
            <a:r>
              <a:rPr lang="en-US" sz="3000" b="1" dirty="0"/>
              <a:t>Gods Last Day SRP’s</a:t>
            </a:r>
            <a:br>
              <a:rPr lang="en-US" sz="3000" b="1" dirty="0"/>
            </a:br>
            <a:r>
              <a:rPr lang="en-US" sz="3000" b="1" dirty="0"/>
              <a:t>(Special Remnant Peculiars)</a:t>
            </a:r>
            <a:endParaRPr lang="en-US" sz="30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1519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br>
              <a:rPr lang="en-US">
                <a:solidFill>
                  <a:srgbClr val="FFFFFF"/>
                </a:solidFill>
              </a:rPr>
            </a:br>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b="1" dirty="0"/>
              <a:t> EPH 6:12</a:t>
            </a:r>
            <a:r>
              <a:rPr lang="en-US" dirty="0"/>
              <a:t>	For we wrestle not against flesh and blood, but against principalities, against powers, against the rulers of the darkness of this world, against spiritual wickedness in high [places]. </a:t>
            </a:r>
          </a:p>
        </p:txBody>
      </p:sp>
    </p:spTree>
    <p:extLst>
      <p:ext uri="{BB962C8B-B14F-4D97-AF65-F5344CB8AC3E}">
        <p14:creationId xmlns:p14="http://schemas.microsoft.com/office/powerpoint/2010/main" val="4292327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06030" y="2449457"/>
            <a:ext cx="3197013" cy="2743200"/>
          </a:xfrm>
        </p:spPr>
        <p:txBody>
          <a:bodyPr anchor="t">
            <a:normAutofit/>
          </a:bodyPr>
          <a:lstStyle/>
          <a:p>
            <a:pPr algn="ctr"/>
            <a:r>
              <a:rPr lang="en-US" sz="4800" dirty="0">
                <a:solidFill>
                  <a:schemeClr val="bg1"/>
                </a:solidFill>
              </a:rPr>
              <a:t>The WAR</a:t>
            </a:r>
          </a:p>
        </p:txBody>
      </p:sp>
      <p:pic>
        <p:nvPicPr>
          <p:cNvPr id="16" name="Graphic 15" descr="Robot">
            <a:extLst>
              <a:ext uri="{FF2B5EF4-FFF2-40B4-BE49-F238E27FC236}">
                <a16:creationId xmlns:a16="http://schemas.microsoft.com/office/drawing/2014/main" id="{CCAA4DC7-3C60-4FE0-8F93-B170D1E8AF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6645" y="1326897"/>
            <a:ext cx="914400" cy="914400"/>
          </a:xfrm>
          <a:prstGeom prst="rect">
            <a:avLst/>
          </a:prstGeom>
        </p:spPr>
      </p:pic>
      <p:sp>
        <p:nvSpPr>
          <p:cNvPr id="3" name="Content Placeholder 2"/>
          <p:cNvSpPr>
            <a:spLocks noGrp="1"/>
          </p:cNvSpPr>
          <p:nvPr>
            <p:ph idx="1"/>
          </p:nvPr>
        </p:nvSpPr>
        <p:spPr>
          <a:xfrm>
            <a:off x="4330719" y="641615"/>
            <a:ext cx="7289799" cy="5533496"/>
          </a:xfrm>
        </p:spPr>
        <p:txBody>
          <a:bodyPr anchor="ctr">
            <a:normAutofit/>
          </a:bodyPr>
          <a:lstStyle/>
          <a:p>
            <a:pPr lvl="0"/>
            <a:r>
              <a:rPr lang="en-US" sz="4000" dirty="0"/>
              <a:t>It is a battle for our minds </a:t>
            </a:r>
          </a:p>
          <a:p>
            <a:pPr lvl="0"/>
            <a:r>
              <a:rPr lang="en-US" sz="4000" dirty="0"/>
              <a:t>It is a battle for our devotion</a:t>
            </a:r>
          </a:p>
          <a:p>
            <a:pPr lvl="0"/>
            <a:r>
              <a:rPr lang="en-US" sz="4000" dirty="0"/>
              <a:t>It is a battle for our loyalty</a:t>
            </a:r>
          </a:p>
          <a:p>
            <a:pPr lvl="0"/>
            <a:r>
              <a:rPr lang="en-US" sz="4000" dirty="0"/>
              <a:t>It is a battle for who we worship</a:t>
            </a:r>
          </a:p>
          <a:p>
            <a:endParaRPr lang="en-US" dirty="0"/>
          </a:p>
        </p:txBody>
      </p:sp>
    </p:spTree>
    <p:extLst>
      <p:ext uri="{BB962C8B-B14F-4D97-AF65-F5344CB8AC3E}">
        <p14:creationId xmlns:p14="http://schemas.microsoft.com/office/powerpoint/2010/main" val="3709238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4654285"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6851" y="637762"/>
            <a:ext cx="2898276" cy="5576770"/>
          </a:xfrm>
        </p:spPr>
        <p:txBody>
          <a:bodyPr anchor="t">
            <a:normAutofit/>
          </a:bodyPr>
          <a:lstStyle/>
          <a:p>
            <a:r>
              <a:rPr lang="en-US" sz="3100" dirty="0">
                <a:solidFill>
                  <a:schemeClr val="bg1"/>
                </a:solidFill>
              </a:rPr>
              <a:t>We will begin to look at the infamous tabooed subject of the 144000 of Revelation.</a:t>
            </a:r>
            <a:br>
              <a:rPr lang="en-US" sz="3100" dirty="0">
                <a:solidFill>
                  <a:schemeClr val="bg1"/>
                </a:solidFill>
              </a:rPr>
            </a:br>
            <a:r>
              <a:rPr lang="en-US" sz="3100" dirty="0">
                <a:solidFill>
                  <a:schemeClr val="bg1"/>
                </a:solidFill>
              </a:rPr>
              <a:t>We will study this topic by answering these questions-</a:t>
            </a:r>
            <a:br>
              <a:rPr lang="en-US" sz="3100" dirty="0">
                <a:solidFill>
                  <a:schemeClr val="bg1"/>
                </a:solidFill>
              </a:rPr>
            </a:br>
            <a:endParaRPr lang="en-US" sz="3100" dirty="0">
              <a:solidFill>
                <a:schemeClr val="bg1"/>
              </a:solidFill>
            </a:endParaRPr>
          </a:p>
        </p:txBody>
      </p:sp>
      <p:sp>
        <p:nvSpPr>
          <p:cNvPr id="27" name="Rectangle 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535" y="0"/>
            <a:ext cx="753945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1">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9977"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p:cNvSpPr>
            <a:spLocks noGrp="1"/>
          </p:cNvSpPr>
          <p:nvPr>
            <p:ph idx="1"/>
          </p:nvPr>
        </p:nvSpPr>
        <p:spPr>
          <a:xfrm>
            <a:off x="4861249" y="1240038"/>
            <a:ext cx="7156580" cy="4936925"/>
          </a:xfrm>
        </p:spPr>
        <p:txBody>
          <a:bodyPr>
            <a:normAutofit/>
          </a:bodyPr>
          <a:lstStyle/>
          <a:p>
            <a:pPr lvl="0"/>
            <a:r>
              <a:rPr lang="en-US" sz="3600" dirty="0"/>
              <a:t>Who are the 144000?</a:t>
            </a:r>
          </a:p>
          <a:p>
            <a:pPr lvl="0"/>
            <a:r>
              <a:rPr lang="en-US" sz="3600" dirty="0"/>
              <a:t>What do they represent?</a:t>
            </a:r>
          </a:p>
          <a:p>
            <a:pPr lvl="0"/>
            <a:r>
              <a:rPr lang="en-US" sz="3600" dirty="0"/>
              <a:t>When do they arrive?</a:t>
            </a:r>
          </a:p>
          <a:p>
            <a:pPr lvl="0"/>
            <a:r>
              <a:rPr lang="en-US" sz="3600" dirty="0"/>
              <a:t>Where do they come from?</a:t>
            </a:r>
          </a:p>
          <a:p>
            <a:pPr lvl="0"/>
            <a:r>
              <a:rPr lang="en-US" sz="3600" dirty="0"/>
              <a:t>Why should we strive to be among them?</a:t>
            </a:r>
          </a:p>
          <a:p>
            <a:endParaRPr lang="en-US" sz="2400" dirty="0"/>
          </a:p>
        </p:txBody>
      </p:sp>
    </p:spTree>
    <p:extLst>
      <p:ext uri="{BB962C8B-B14F-4D97-AF65-F5344CB8AC3E}">
        <p14:creationId xmlns:p14="http://schemas.microsoft.com/office/powerpoint/2010/main" val="21569222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TotalTime>
  <Words>3162</Words>
  <Application>Microsoft Macintosh PowerPoint</Application>
  <PresentationFormat>Widescreen</PresentationFormat>
  <Paragraphs>140</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Aatrix OCRA</vt:lpstr>
      <vt:lpstr>Aatrix OCRB</vt:lpstr>
      <vt:lpstr>Arial</vt:lpstr>
      <vt:lpstr>Bodoni MT Black</vt:lpstr>
      <vt:lpstr>Calibri</vt:lpstr>
      <vt:lpstr>Calibri Light</vt:lpstr>
      <vt:lpstr>Times New Roman</vt:lpstr>
      <vt:lpstr>Office Theme</vt:lpstr>
      <vt:lpstr>THE 7 THUNDERS PT 4.1                 </vt:lpstr>
      <vt:lpstr>The 7 Thunders - Reflections</vt:lpstr>
      <vt:lpstr>Ignorance IS NOT Bliss ---- WHY?</vt:lpstr>
      <vt:lpstr>The Final Repeat---- WHEN?</vt:lpstr>
      <vt:lpstr>5G? The Last Generation</vt:lpstr>
      <vt:lpstr>They that follow the lamb THE 144000  Gods Last Day SRP’s (Special Remnant Peculiars)</vt:lpstr>
      <vt:lpstr> </vt:lpstr>
      <vt:lpstr>The WAR</vt:lpstr>
      <vt:lpstr>We will begin to look at the infamous tabooed subject of the 144000 of Revelation. We will study this topic by answering these questions- </vt:lpstr>
      <vt:lpstr>Note:  Primary and Secondary Interpretation   </vt:lpstr>
      <vt:lpstr>Some Problems with the 144000 </vt:lpstr>
      <vt:lpstr>Some hints in the bible about the 144000 </vt:lpstr>
      <vt:lpstr>Some hints in the bible about the 144000 </vt:lpstr>
      <vt:lpstr>Some hints in the bible about the 144000 </vt:lpstr>
      <vt:lpstr>Some hints in the bible about the 144000 </vt:lpstr>
      <vt:lpstr>Some hints in the bible about the 144000 </vt:lpstr>
      <vt:lpstr>Some hints in the bible about the 144000 </vt:lpstr>
      <vt:lpstr>Some hints in the bible about the 144000 </vt:lpstr>
      <vt:lpstr>Hints reveal the following&gt; </vt:lpstr>
      <vt:lpstr>Who are the 144000 and what do they represent? </vt:lpstr>
      <vt:lpstr>QUOTE{Mar 287.4}     The living saints, 144,000 in number, knew and understood the voice, while the wicked thought it was thunder and an earthquake.  {Mar 287.4}    QUOTE {14MR 93.1}   One of the marked features in the representation of the 144,000 is that in their mouth was found no guile. The Lord has said, "Blessed is the man . . . in whose spirit there is no guile" [Psalms 32:2]. They profess to be children of God, and are represented following the Lamb whithersoever He goeth. They are prefigured before us as standing on Mount Zion, girt for holy service, clothed in white linen, which is the righteousness of the saints. But all who follow the Lamb in heaven will first have followed Him on earth, in trustful, loving, willing obedience; followed Him not fretfully and capriciously, but confidently, truthfully, as the flock follows the shepherd.  {14MR 93.1}  </vt:lpstr>
      <vt:lpstr>QUOTE {LS 66.1}  Then Jesus' silver trumpet sounded, as He descended on the cloud, wrapped in flames of fire. He gazed on the graves of the sleeping saints, then raised His eyes and hands to heaven, and cried, "Awake! awake! awake! ye that sleep in the dust, and arise." Then there was a mighty earthquake. The graves opened, and the dead came up clothed with immortality. The 144,000 shouted "Alleluia!" as they recognized their friends who had been torn from them by death, and in the same moment we were changed and caught up together with them to meet the Lord in the air.  {LS 66.1} </vt:lpstr>
      <vt:lpstr>The 144000 are the saints that are sealed alive just before the second coming of Christ  </vt:lpstr>
      <vt:lpstr>When do they arrive? </vt:lpstr>
      <vt:lpstr>QUOTE {7BC 978.4,7}   </vt:lpstr>
      <vt:lpstr>QUOTE {7BC 978.4,7}   </vt:lpstr>
      <vt:lpstr>The 144,000 arrive at the completion of the sealing – Gods appointed time  </vt:lpstr>
      <vt:lpstr>Where do they come from? </vt:lpstr>
      <vt:lpstr>QUOTE {PK 715.1} </vt:lpstr>
      <vt:lpstr>QUOTE {Mar 287.4,5} </vt:lpstr>
      <vt:lpstr>The 144,000 come from the group that is known as Spiritual Israel. Those that are faithful and true to the Law of God. </vt:lpstr>
      <vt:lpstr>Why should we strive to be among them? </vt:lpstr>
      <vt:lpstr>QUOTE{Mar 368.7}    </vt:lpstr>
      <vt:lpstr>QUOTE </vt:lpstr>
      <vt:lpstr>Point…</vt:lpstr>
      <vt:lpstr>Just as in the days of Noah, there will be 2 classes of people in 4 categories on the earth after the close of human probation at the second coming of Jesus </vt:lpstr>
      <vt:lpstr>Consider the following: </vt:lpstr>
      <vt:lpstr>The Sleeping Soldiers / Multitude </vt:lpstr>
      <vt:lpstr>God has made provision for my salvation,   I must choose to accept </vt:lpstr>
      <vt:lpstr>They That Follow The Lamb </vt:lpstr>
      <vt:lpstr>     AMEN!</vt:lpstr>
      <vt:lpstr>Next on The 7 Thunders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 THUNDERS PT 4.1                 </dc:title>
  <dc:creator>carlton dick</dc:creator>
  <cp:lastModifiedBy>Wade Thomas</cp:lastModifiedBy>
  <cp:revision>4</cp:revision>
  <dcterms:created xsi:type="dcterms:W3CDTF">2020-06-08T18:54:08Z</dcterms:created>
  <dcterms:modified xsi:type="dcterms:W3CDTF">2020-07-18T22:34:49Z</dcterms:modified>
</cp:coreProperties>
</file>