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ntSN4OXinJ0V+lxRop7xg==" hashData="yBMAfQOlMd3B5AAGP59Wh3l3O3q0u6WnDeyWfgyfQstit4RnnXYavAIPXN5tnw+nEr1aqzK95sy8yMW+Wca4W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9"/>
    <p:restoredTop sz="94714"/>
  </p:normalViewPr>
  <p:slideViewPr>
    <p:cSldViewPr snapToGrid="0" snapToObjects="1">
      <p:cViewPr varScale="1">
        <p:scale>
          <a:sx n="133" d="100"/>
          <a:sy n="133" d="100"/>
        </p:scale>
        <p:origin x="2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D6534-4421-5C46-AC99-8E2F453068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5A3795-CE5D-8D4A-82BF-F701D96CC8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B949C4-F1E2-D64F-8461-E9D7F776E547}"/>
              </a:ext>
            </a:extLst>
          </p:cNvPr>
          <p:cNvSpPr>
            <a:spLocks noGrp="1"/>
          </p:cNvSpPr>
          <p:nvPr>
            <p:ph type="dt" sz="half" idx="10"/>
          </p:nvPr>
        </p:nvSpPr>
        <p:spPr/>
        <p:txBody>
          <a:bodyPr/>
          <a:lstStyle/>
          <a:p>
            <a:fld id="{BF29E615-6D15-244C-93BC-5B2BA087D495}" type="datetimeFigureOut">
              <a:rPr lang="en-US" smtClean="0"/>
              <a:t>11/17/20</a:t>
            </a:fld>
            <a:endParaRPr lang="en-US"/>
          </a:p>
        </p:txBody>
      </p:sp>
      <p:sp>
        <p:nvSpPr>
          <p:cNvPr id="5" name="Footer Placeholder 4">
            <a:extLst>
              <a:ext uri="{FF2B5EF4-FFF2-40B4-BE49-F238E27FC236}">
                <a16:creationId xmlns:a16="http://schemas.microsoft.com/office/drawing/2014/main" id="{7F91334B-439F-CA48-94CC-3C7B9858F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D6867-619C-4E45-A553-993B954933B6}"/>
              </a:ext>
            </a:extLst>
          </p:cNvPr>
          <p:cNvSpPr>
            <a:spLocks noGrp="1"/>
          </p:cNvSpPr>
          <p:nvPr>
            <p:ph type="sldNum" sz="quarter" idx="12"/>
          </p:nvPr>
        </p:nvSpPr>
        <p:spPr/>
        <p:txBody>
          <a:bodyPr/>
          <a:lstStyle/>
          <a:p>
            <a:fld id="{B5F453E8-AFB9-6245-97D6-81CDFB14C837}" type="slidenum">
              <a:rPr lang="en-US" smtClean="0"/>
              <a:t>‹#›</a:t>
            </a:fld>
            <a:endParaRPr lang="en-US"/>
          </a:p>
        </p:txBody>
      </p:sp>
    </p:spTree>
    <p:extLst>
      <p:ext uri="{BB962C8B-B14F-4D97-AF65-F5344CB8AC3E}">
        <p14:creationId xmlns:p14="http://schemas.microsoft.com/office/powerpoint/2010/main" val="2226398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00BA-5980-274E-83A1-C3034E0FA3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6124AB-5DA5-E745-8C6E-D1E06AECE4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513380-A78C-7847-BFD4-49FDDC0057D6}"/>
              </a:ext>
            </a:extLst>
          </p:cNvPr>
          <p:cNvSpPr>
            <a:spLocks noGrp="1"/>
          </p:cNvSpPr>
          <p:nvPr>
            <p:ph type="dt" sz="half" idx="10"/>
          </p:nvPr>
        </p:nvSpPr>
        <p:spPr/>
        <p:txBody>
          <a:bodyPr/>
          <a:lstStyle/>
          <a:p>
            <a:fld id="{BF29E615-6D15-244C-93BC-5B2BA087D495}" type="datetimeFigureOut">
              <a:rPr lang="en-US" smtClean="0"/>
              <a:t>11/17/20</a:t>
            </a:fld>
            <a:endParaRPr lang="en-US"/>
          </a:p>
        </p:txBody>
      </p:sp>
      <p:sp>
        <p:nvSpPr>
          <p:cNvPr id="5" name="Footer Placeholder 4">
            <a:extLst>
              <a:ext uri="{FF2B5EF4-FFF2-40B4-BE49-F238E27FC236}">
                <a16:creationId xmlns:a16="http://schemas.microsoft.com/office/drawing/2014/main" id="{B17B496C-43CC-2141-B4AA-9E7EC49E83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A4B70-B47B-EF4C-83CE-1D2D9E9F7F4C}"/>
              </a:ext>
            </a:extLst>
          </p:cNvPr>
          <p:cNvSpPr>
            <a:spLocks noGrp="1"/>
          </p:cNvSpPr>
          <p:nvPr>
            <p:ph type="sldNum" sz="quarter" idx="12"/>
          </p:nvPr>
        </p:nvSpPr>
        <p:spPr/>
        <p:txBody>
          <a:bodyPr/>
          <a:lstStyle/>
          <a:p>
            <a:fld id="{B5F453E8-AFB9-6245-97D6-81CDFB14C837}" type="slidenum">
              <a:rPr lang="en-US" smtClean="0"/>
              <a:t>‹#›</a:t>
            </a:fld>
            <a:endParaRPr lang="en-US"/>
          </a:p>
        </p:txBody>
      </p:sp>
    </p:spTree>
    <p:extLst>
      <p:ext uri="{BB962C8B-B14F-4D97-AF65-F5344CB8AC3E}">
        <p14:creationId xmlns:p14="http://schemas.microsoft.com/office/powerpoint/2010/main" val="4211331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2EC47-6547-0547-8B8E-965974DC0B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0C8A6E-4B51-6F44-BF2F-47B980CB3F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B9F70-A9DA-DD41-A6D4-42551878B5B6}"/>
              </a:ext>
            </a:extLst>
          </p:cNvPr>
          <p:cNvSpPr>
            <a:spLocks noGrp="1"/>
          </p:cNvSpPr>
          <p:nvPr>
            <p:ph type="dt" sz="half" idx="10"/>
          </p:nvPr>
        </p:nvSpPr>
        <p:spPr/>
        <p:txBody>
          <a:bodyPr/>
          <a:lstStyle/>
          <a:p>
            <a:fld id="{BF29E615-6D15-244C-93BC-5B2BA087D495}" type="datetimeFigureOut">
              <a:rPr lang="en-US" smtClean="0"/>
              <a:t>11/17/20</a:t>
            </a:fld>
            <a:endParaRPr lang="en-US"/>
          </a:p>
        </p:txBody>
      </p:sp>
      <p:sp>
        <p:nvSpPr>
          <p:cNvPr id="5" name="Footer Placeholder 4">
            <a:extLst>
              <a:ext uri="{FF2B5EF4-FFF2-40B4-BE49-F238E27FC236}">
                <a16:creationId xmlns:a16="http://schemas.microsoft.com/office/drawing/2014/main" id="{9CDC404C-C791-8144-A16B-1A610B3C8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F1913-9B91-4A4E-93AB-F8F3F9C6564A}"/>
              </a:ext>
            </a:extLst>
          </p:cNvPr>
          <p:cNvSpPr>
            <a:spLocks noGrp="1"/>
          </p:cNvSpPr>
          <p:nvPr>
            <p:ph type="sldNum" sz="quarter" idx="12"/>
          </p:nvPr>
        </p:nvSpPr>
        <p:spPr/>
        <p:txBody>
          <a:bodyPr/>
          <a:lstStyle/>
          <a:p>
            <a:fld id="{B5F453E8-AFB9-6245-97D6-81CDFB14C837}" type="slidenum">
              <a:rPr lang="en-US" smtClean="0"/>
              <a:t>‹#›</a:t>
            </a:fld>
            <a:endParaRPr lang="en-US"/>
          </a:p>
        </p:txBody>
      </p:sp>
    </p:spTree>
    <p:extLst>
      <p:ext uri="{BB962C8B-B14F-4D97-AF65-F5344CB8AC3E}">
        <p14:creationId xmlns:p14="http://schemas.microsoft.com/office/powerpoint/2010/main" val="2118887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7129F-DB90-EC41-B216-D561B4822A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35BC64-D67C-C843-B075-F5EDD7A6CE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9C33F-E0B6-694B-9255-AC4FE318E2DF}"/>
              </a:ext>
            </a:extLst>
          </p:cNvPr>
          <p:cNvSpPr>
            <a:spLocks noGrp="1"/>
          </p:cNvSpPr>
          <p:nvPr>
            <p:ph type="dt" sz="half" idx="10"/>
          </p:nvPr>
        </p:nvSpPr>
        <p:spPr/>
        <p:txBody>
          <a:bodyPr/>
          <a:lstStyle/>
          <a:p>
            <a:fld id="{BF29E615-6D15-244C-93BC-5B2BA087D495}" type="datetimeFigureOut">
              <a:rPr lang="en-US" smtClean="0"/>
              <a:t>11/17/20</a:t>
            </a:fld>
            <a:endParaRPr lang="en-US"/>
          </a:p>
        </p:txBody>
      </p:sp>
      <p:sp>
        <p:nvSpPr>
          <p:cNvPr id="5" name="Footer Placeholder 4">
            <a:extLst>
              <a:ext uri="{FF2B5EF4-FFF2-40B4-BE49-F238E27FC236}">
                <a16:creationId xmlns:a16="http://schemas.microsoft.com/office/drawing/2014/main" id="{8D7C5BB0-985F-B340-9491-823371AA40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F35F8-18FA-5742-A3D2-F8F8E564CF86}"/>
              </a:ext>
            </a:extLst>
          </p:cNvPr>
          <p:cNvSpPr>
            <a:spLocks noGrp="1"/>
          </p:cNvSpPr>
          <p:nvPr>
            <p:ph type="sldNum" sz="quarter" idx="12"/>
          </p:nvPr>
        </p:nvSpPr>
        <p:spPr/>
        <p:txBody>
          <a:bodyPr/>
          <a:lstStyle/>
          <a:p>
            <a:fld id="{B5F453E8-AFB9-6245-97D6-81CDFB14C837}" type="slidenum">
              <a:rPr lang="en-US" smtClean="0"/>
              <a:t>‹#›</a:t>
            </a:fld>
            <a:endParaRPr lang="en-US"/>
          </a:p>
        </p:txBody>
      </p:sp>
    </p:spTree>
    <p:extLst>
      <p:ext uri="{BB962C8B-B14F-4D97-AF65-F5344CB8AC3E}">
        <p14:creationId xmlns:p14="http://schemas.microsoft.com/office/powerpoint/2010/main" val="88157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21FE8-8FDF-A549-801A-36E30715CE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FA34C9-6556-4E43-9CFA-285E36D7AE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00604-EDE0-6549-8A2D-9B9AC2A06F41}"/>
              </a:ext>
            </a:extLst>
          </p:cNvPr>
          <p:cNvSpPr>
            <a:spLocks noGrp="1"/>
          </p:cNvSpPr>
          <p:nvPr>
            <p:ph type="dt" sz="half" idx="10"/>
          </p:nvPr>
        </p:nvSpPr>
        <p:spPr/>
        <p:txBody>
          <a:bodyPr/>
          <a:lstStyle/>
          <a:p>
            <a:fld id="{BF29E615-6D15-244C-93BC-5B2BA087D495}" type="datetimeFigureOut">
              <a:rPr lang="en-US" smtClean="0"/>
              <a:t>11/17/20</a:t>
            </a:fld>
            <a:endParaRPr lang="en-US"/>
          </a:p>
        </p:txBody>
      </p:sp>
      <p:sp>
        <p:nvSpPr>
          <p:cNvPr id="5" name="Footer Placeholder 4">
            <a:extLst>
              <a:ext uri="{FF2B5EF4-FFF2-40B4-BE49-F238E27FC236}">
                <a16:creationId xmlns:a16="http://schemas.microsoft.com/office/drawing/2014/main" id="{D567AD48-7FB0-BF4A-8F1F-854C4E5C0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DFEE7-8F6F-E244-9C93-F933AFB28B12}"/>
              </a:ext>
            </a:extLst>
          </p:cNvPr>
          <p:cNvSpPr>
            <a:spLocks noGrp="1"/>
          </p:cNvSpPr>
          <p:nvPr>
            <p:ph type="sldNum" sz="quarter" idx="12"/>
          </p:nvPr>
        </p:nvSpPr>
        <p:spPr/>
        <p:txBody>
          <a:bodyPr/>
          <a:lstStyle/>
          <a:p>
            <a:fld id="{B5F453E8-AFB9-6245-97D6-81CDFB14C837}" type="slidenum">
              <a:rPr lang="en-US" smtClean="0"/>
              <a:t>‹#›</a:t>
            </a:fld>
            <a:endParaRPr lang="en-US"/>
          </a:p>
        </p:txBody>
      </p:sp>
    </p:spTree>
    <p:extLst>
      <p:ext uri="{BB962C8B-B14F-4D97-AF65-F5344CB8AC3E}">
        <p14:creationId xmlns:p14="http://schemas.microsoft.com/office/powerpoint/2010/main" val="140025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0E1F5-298F-FE49-9997-597AA19638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D3E43A-A749-964E-842B-8E53C596B6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465BF6-727F-B84E-85A8-818D282BB0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B10A9E-45DB-B648-BCD6-453B904AFE44}"/>
              </a:ext>
            </a:extLst>
          </p:cNvPr>
          <p:cNvSpPr>
            <a:spLocks noGrp="1"/>
          </p:cNvSpPr>
          <p:nvPr>
            <p:ph type="dt" sz="half" idx="10"/>
          </p:nvPr>
        </p:nvSpPr>
        <p:spPr/>
        <p:txBody>
          <a:bodyPr/>
          <a:lstStyle/>
          <a:p>
            <a:fld id="{BF29E615-6D15-244C-93BC-5B2BA087D495}" type="datetimeFigureOut">
              <a:rPr lang="en-US" smtClean="0"/>
              <a:t>11/17/20</a:t>
            </a:fld>
            <a:endParaRPr lang="en-US"/>
          </a:p>
        </p:txBody>
      </p:sp>
      <p:sp>
        <p:nvSpPr>
          <p:cNvPr id="6" name="Footer Placeholder 5">
            <a:extLst>
              <a:ext uri="{FF2B5EF4-FFF2-40B4-BE49-F238E27FC236}">
                <a16:creationId xmlns:a16="http://schemas.microsoft.com/office/drawing/2014/main" id="{9396DBE0-E962-9D4B-9223-BF5A015BD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85030-F0B1-F840-8298-DF959B8D557A}"/>
              </a:ext>
            </a:extLst>
          </p:cNvPr>
          <p:cNvSpPr>
            <a:spLocks noGrp="1"/>
          </p:cNvSpPr>
          <p:nvPr>
            <p:ph type="sldNum" sz="quarter" idx="12"/>
          </p:nvPr>
        </p:nvSpPr>
        <p:spPr/>
        <p:txBody>
          <a:bodyPr/>
          <a:lstStyle/>
          <a:p>
            <a:fld id="{B5F453E8-AFB9-6245-97D6-81CDFB14C837}" type="slidenum">
              <a:rPr lang="en-US" smtClean="0"/>
              <a:t>‹#›</a:t>
            </a:fld>
            <a:endParaRPr lang="en-US"/>
          </a:p>
        </p:txBody>
      </p:sp>
    </p:spTree>
    <p:extLst>
      <p:ext uri="{BB962C8B-B14F-4D97-AF65-F5344CB8AC3E}">
        <p14:creationId xmlns:p14="http://schemas.microsoft.com/office/powerpoint/2010/main" val="117619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5F4F1-380D-F746-A4BF-C752B3300D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9596D2-E220-144A-9F63-FD96CFC6A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8D51A-2B5B-754A-9E20-A8CCA2D5ED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21C246-DE1F-A746-8F79-26D8E5806A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89930F-C3D3-0E44-972E-FB80547A76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06DA5A-8E4E-6F43-B9D5-3CFAD033272E}"/>
              </a:ext>
            </a:extLst>
          </p:cNvPr>
          <p:cNvSpPr>
            <a:spLocks noGrp="1"/>
          </p:cNvSpPr>
          <p:nvPr>
            <p:ph type="dt" sz="half" idx="10"/>
          </p:nvPr>
        </p:nvSpPr>
        <p:spPr/>
        <p:txBody>
          <a:bodyPr/>
          <a:lstStyle/>
          <a:p>
            <a:fld id="{BF29E615-6D15-244C-93BC-5B2BA087D495}" type="datetimeFigureOut">
              <a:rPr lang="en-US" smtClean="0"/>
              <a:t>11/17/20</a:t>
            </a:fld>
            <a:endParaRPr lang="en-US"/>
          </a:p>
        </p:txBody>
      </p:sp>
      <p:sp>
        <p:nvSpPr>
          <p:cNvPr id="8" name="Footer Placeholder 7">
            <a:extLst>
              <a:ext uri="{FF2B5EF4-FFF2-40B4-BE49-F238E27FC236}">
                <a16:creationId xmlns:a16="http://schemas.microsoft.com/office/drawing/2014/main" id="{E05842AF-AD55-E540-86ED-493F515EF0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D0E465-5115-B349-9589-B113FD4D2D58}"/>
              </a:ext>
            </a:extLst>
          </p:cNvPr>
          <p:cNvSpPr>
            <a:spLocks noGrp="1"/>
          </p:cNvSpPr>
          <p:nvPr>
            <p:ph type="sldNum" sz="quarter" idx="12"/>
          </p:nvPr>
        </p:nvSpPr>
        <p:spPr/>
        <p:txBody>
          <a:bodyPr/>
          <a:lstStyle/>
          <a:p>
            <a:fld id="{B5F453E8-AFB9-6245-97D6-81CDFB14C837}" type="slidenum">
              <a:rPr lang="en-US" smtClean="0"/>
              <a:t>‹#›</a:t>
            </a:fld>
            <a:endParaRPr lang="en-US"/>
          </a:p>
        </p:txBody>
      </p:sp>
    </p:spTree>
    <p:extLst>
      <p:ext uri="{BB962C8B-B14F-4D97-AF65-F5344CB8AC3E}">
        <p14:creationId xmlns:p14="http://schemas.microsoft.com/office/powerpoint/2010/main" val="130933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4375A-E757-DB4A-A1C5-DB1C02C3F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EDABF0-C021-F548-B211-5BBBD946794F}"/>
              </a:ext>
            </a:extLst>
          </p:cNvPr>
          <p:cNvSpPr>
            <a:spLocks noGrp="1"/>
          </p:cNvSpPr>
          <p:nvPr>
            <p:ph type="dt" sz="half" idx="10"/>
          </p:nvPr>
        </p:nvSpPr>
        <p:spPr/>
        <p:txBody>
          <a:bodyPr/>
          <a:lstStyle/>
          <a:p>
            <a:fld id="{BF29E615-6D15-244C-93BC-5B2BA087D495}" type="datetimeFigureOut">
              <a:rPr lang="en-US" smtClean="0"/>
              <a:t>11/17/20</a:t>
            </a:fld>
            <a:endParaRPr lang="en-US"/>
          </a:p>
        </p:txBody>
      </p:sp>
      <p:sp>
        <p:nvSpPr>
          <p:cNvPr id="4" name="Footer Placeholder 3">
            <a:extLst>
              <a:ext uri="{FF2B5EF4-FFF2-40B4-BE49-F238E27FC236}">
                <a16:creationId xmlns:a16="http://schemas.microsoft.com/office/drawing/2014/main" id="{8ACE8630-84A9-BC42-AAA5-2DC5CC792A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459DF8-378F-E04C-98B8-A9633521F372}"/>
              </a:ext>
            </a:extLst>
          </p:cNvPr>
          <p:cNvSpPr>
            <a:spLocks noGrp="1"/>
          </p:cNvSpPr>
          <p:nvPr>
            <p:ph type="sldNum" sz="quarter" idx="12"/>
          </p:nvPr>
        </p:nvSpPr>
        <p:spPr/>
        <p:txBody>
          <a:bodyPr/>
          <a:lstStyle/>
          <a:p>
            <a:fld id="{B5F453E8-AFB9-6245-97D6-81CDFB14C837}" type="slidenum">
              <a:rPr lang="en-US" smtClean="0"/>
              <a:t>‹#›</a:t>
            </a:fld>
            <a:endParaRPr lang="en-US"/>
          </a:p>
        </p:txBody>
      </p:sp>
    </p:spTree>
    <p:extLst>
      <p:ext uri="{BB962C8B-B14F-4D97-AF65-F5344CB8AC3E}">
        <p14:creationId xmlns:p14="http://schemas.microsoft.com/office/powerpoint/2010/main" val="253169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72605-4492-3C48-BC1F-C3108D650812}"/>
              </a:ext>
            </a:extLst>
          </p:cNvPr>
          <p:cNvSpPr>
            <a:spLocks noGrp="1"/>
          </p:cNvSpPr>
          <p:nvPr>
            <p:ph type="dt" sz="half" idx="10"/>
          </p:nvPr>
        </p:nvSpPr>
        <p:spPr/>
        <p:txBody>
          <a:bodyPr/>
          <a:lstStyle/>
          <a:p>
            <a:fld id="{BF29E615-6D15-244C-93BC-5B2BA087D495}" type="datetimeFigureOut">
              <a:rPr lang="en-US" smtClean="0"/>
              <a:t>11/17/20</a:t>
            </a:fld>
            <a:endParaRPr lang="en-US"/>
          </a:p>
        </p:txBody>
      </p:sp>
      <p:sp>
        <p:nvSpPr>
          <p:cNvPr id="3" name="Footer Placeholder 2">
            <a:extLst>
              <a:ext uri="{FF2B5EF4-FFF2-40B4-BE49-F238E27FC236}">
                <a16:creationId xmlns:a16="http://schemas.microsoft.com/office/drawing/2014/main" id="{F38DC9DD-2719-3643-94B2-05FFE1C2A7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275186-63B5-4747-83ED-D87FEBF09EAF}"/>
              </a:ext>
            </a:extLst>
          </p:cNvPr>
          <p:cNvSpPr>
            <a:spLocks noGrp="1"/>
          </p:cNvSpPr>
          <p:nvPr>
            <p:ph type="sldNum" sz="quarter" idx="12"/>
          </p:nvPr>
        </p:nvSpPr>
        <p:spPr/>
        <p:txBody>
          <a:bodyPr/>
          <a:lstStyle/>
          <a:p>
            <a:fld id="{B5F453E8-AFB9-6245-97D6-81CDFB14C837}" type="slidenum">
              <a:rPr lang="en-US" smtClean="0"/>
              <a:t>‹#›</a:t>
            </a:fld>
            <a:endParaRPr lang="en-US"/>
          </a:p>
        </p:txBody>
      </p:sp>
    </p:spTree>
    <p:extLst>
      <p:ext uri="{BB962C8B-B14F-4D97-AF65-F5344CB8AC3E}">
        <p14:creationId xmlns:p14="http://schemas.microsoft.com/office/powerpoint/2010/main" val="213642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9872-F939-DF47-95C9-2B747DED2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EBA67C-4FD1-AC49-A812-57A116AFE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FAC1C8-D815-0147-84AD-9E10BF071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708F47-686B-2341-9C6D-325EC8F2AAD2}"/>
              </a:ext>
            </a:extLst>
          </p:cNvPr>
          <p:cNvSpPr>
            <a:spLocks noGrp="1"/>
          </p:cNvSpPr>
          <p:nvPr>
            <p:ph type="dt" sz="half" idx="10"/>
          </p:nvPr>
        </p:nvSpPr>
        <p:spPr/>
        <p:txBody>
          <a:bodyPr/>
          <a:lstStyle/>
          <a:p>
            <a:fld id="{BF29E615-6D15-244C-93BC-5B2BA087D495}" type="datetimeFigureOut">
              <a:rPr lang="en-US" smtClean="0"/>
              <a:t>11/17/20</a:t>
            </a:fld>
            <a:endParaRPr lang="en-US"/>
          </a:p>
        </p:txBody>
      </p:sp>
      <p:sp>
        <p:nvSpPr>
          <p:cNvPr id="6" name="Footer Placeholder 5">
            <a:extLst>
              <a:ext uri="{FF2B5EF4-FFF2-40B4-BE49-F238E27FC236}">
                <a16:creationId xmlns:a16="http://schemas.microsoft.com/office/drawing/2014/main" id="{08CB32A6-3C5F-D442-9300-888803B0E5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F4E56D-1A8F-764E-8350-E21E5C4B555B}"/>
              </a:ext>
            </a:extLst>
          </p:cNvPr>
          <p:cNvSpPr>
            <a:spLocks noGrp="1"/>
          </p:cNvSpPr>
          <p:nvPr>
            <p:ph type="sldNum" sz="quarter" idx="12"/>
          </p:nvPr>
        </p:nvSpPr>
        <p:spPr/>
        <p:txBody>
          <a:bodyPr/>
          <a:lstStyle/>
          <a:p>
            <a:fld id="{B5F453E8-AFB9-6245-97D6-81CDFB14C837}" type="slidenum">
              <a:rPr lang="en-US" smtClean="0"/>
              <a:t>‹#›</a:t>
            </a:fld>
            <a:endParaRPr lang="en-US"/>
          </a:p>
        </p:txBody>
      </p:sp>
    </p:spTree>
    <p:extLst>
      <p:ext uri="{BB962C8B-B14F-4D97-AF65-F5344CB8AC3E}">
        <p14:creationId xmlns:p14="http://schemas.microsoft.com/office/powerpoint/2010/main" val="239197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DA8C7-975E-2241-AACA-4E9E76A48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34E8E2-7824-564C-BD93-B7988B34FE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5589F6-74EB-4143-A2B1-9B77DC26F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29D9F0-D4E8-E741-A42E-63C5FD8B2FA6}"/>
              </a:ext>
            </a:extLst>
          </p:cNvPr>
          <p:cNvSpPr>
            <a:spLocks noGrp="1"/>
          </p:cNvSpPr>
          <p:nvPr>
            <p:ph type="dt" sz="half" idx="10"/>
          </p:nvPr>
        </p:nvSpPr>
        <p:spPr/>
        <p:txBody>
          <a:bodyPr/>
          <a:lstStyle/>
          <a:p>
            <a:fld id="{BF29E615-6D15-244C-93BC-5B2BA087D495}" type="datetimeFigureOut">
              <a:rPr lang="en-US" smtClean="0"/>
              <a:t>11/17/20</a:t>
            </a:fld>
            <a:endParaRPr lang="en-US"/>
          </a:p>
        </p:txBody>
      </p:sp>
      <p:sp>
        <p:nvSpPr>
          <p:cNvPr id="6" name="Footer Placeholder 5">
            <a:extLst>
              <a:ext uri="{FF2B5EF4-FFF2-40B4-BE49-F238E27FC236}">
                <a16:creationId xmlns:a16="http://schemas.microsoft.com/office/drawing/2014/main" id="{0497C857-D828-A948-8028-214BBCA3F9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370C8-C638-5C4F-9206-D0153D092B6A}"/>
              </a:ext>
            </a:extLst>
          </p:cNvPr>
          <p:cNvSpPr>
            <a:spLocks noGrp="1"/>
          </p:cNvSpPr>
          <p:nvPr>
            <p:ph type="sldNum" sz="quarter" idx="12"/>
          </p:nvPr>
        </p:nvSpPr>
        <p:spPr/>
        <p:txBody>
          <a:bodyPr/>
          <a:lstStyle/>
          <a:p>
            <a:fld id="{B5F453E8-AFB9-6245-97D6-81CDFB14C837}" type="slidenum">
              <a:rPr lang="en-US" smtClean="0"/>
              <a:t>‹#›</a:t>
            </a:fld>
            <a:endParaRPr lang="en-US"/>
          </a:p>
        </p:txBody>
      </p:sp>
    </p:spTree>
    <p:extLst>
      <p:ext uri="{BB962C8B-B14F-4D97-AF65-F5344CB8AC3E}">
        <p14:creationId xmlns:p14="http://schemas.microsoft.com/office/powerpoint/2010/main" val="1172740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7ABFE-EE8E-C54E-92F2-C9CF4F08D1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A0CC421-F5E4-664A-9051-0B09236D51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9347C79-AD10-AC4C-B45D-CEA6D52258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9E615-6D15-244C-93BC-5B2BA087D495}" type="datetimeFigureOut">
              <a:rPr lang="en-US" smtClean="0"/>
              <a:t>11/17/20</a:t>
            </a:fld>
            <a:endParaRPr lang="en-US"/>
          </a:p>
        </p:txBody>
      </p:sp>
      <p:sp>
        <p:nvSpPr>
          <p:cNvPr id="5" name="Footer Placeholder 4">
            <a:extLst>
              <a:ext uri="{FF2B5EF4-FFF2-40B4-BE49-F238E27FC236}">
                <a16:creationId xmlns:a16="http://schemas.microsoft.com/office/drawing/2014/main" id="{7C281D43-7426-004C-B759-59328E36C1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8080D7-ED40-4148-9847-A07BF9CADA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453E8-AFB9-6245-97D6-81CDFB14C837}" type="slidenum">
              <a:rPr lang="en-US" smtClean="0"/>
              <a:t>‹#›</a:t>
            </a:fld>
            <a:endParaRPr lang="en-US"/>
          </a:p>
        </p:txBody>
      </p:sp>
    </p:spTree>
    <p:extLst>
      <p:ext uri="{BB962C8B-B14F-4D97-AF65-F5344CB8AC3E}">
        <p14:creationId xmlns:p14="http://schemas.microsoft.com/office/powerpoint/2010/main" val="4180643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Helvetica Neue" panose="02000503000000020004" pitchFamily="2" charset="0"/>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Helvetica Neue Thin" panose="020B0403020202020204" pitchFamily="34" charset="0"/>
          <a:ea typeface="Helvetica Neue Thin" panose="020B0403020202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orse is standing in the dark&#10;&#10;Description automatically generated">
            <a:extLst>
              <a:ext uri="{FF2B5EF4-FFF2-40B4-BE49-F238E27FC236}">
                <a16:creationId xmlns:a16="http://schemas.microsoft.com/office/drawing/2014/main" id="{0E76A6AB-DCC8-F745-899B-D464B3A8EBB9}"/>
              </a:ext>
            </a:extLst>
          </p:cNvPr>
          <p:cNvPicPr>
            <a:picLocks noChangeAspect="1"/>
          </p:cNvPicPr>
          <p:nvPr/>
        </p:nvPicPr>
        <p:blipFill rotWithShape="1">
          <a:blip r:embed="rId2"/>
          <a:srcRect l="9091" t="23391"/>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D92706-2C89-9C4B-8F23-A0E1D52E2511}"/>
              </a:ext>
            </a:extLst>
          </p:cNvPr>
          <p:cNvSpPr>
            <a:spLocks noGrp="1"/>
          </p:cNvSpPr>
          <p:nvPr>
            <p:ph type="ctrTitle"/>
          </p:nvPr>
        </p:nvSpPr>
        <p:spPr>
          <a:xfrm>
            <a:off x="404553" y="3091928"/>
            <a:ext cx="9078562" cy="2387600"/>
          </a:xfrm>
        </p:spPr>
        <p:txBody>
          <a:bodyPr>
            <a:normAutofit/>
          </a:bodyPr>
          <a:lstStyle/>
          <a:p>
            <a:pPr algn="l"/>
            <a:r>
              <a:rPr lang="en-US" sz="6600" dirty="0"/>
              <a:t>The Mark of The Beast</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CC9F1741-3FCA-7B42-81AC-C43F4E0B1D25}"/>
              </a:ext>
            </a:extLst>
          </p:cNvPr>
          <p:cNvSpPr>
            <a:spLocks noGrp="1"/>
          </p:cNvSpPr>
          <p:nvPr>
            <p:ph type="subTitle" idx="1"/>
          </p:nvPr>
        </p:nvSpPr>
        <p:spPr>
          <a:xfrm>
            <a:off x="404553" y="5624945"/>
            <a:ext cx="9078562" cy="592975"/>
          </a:xfrm>
        </p:spPr>
        <p:txBody>
          <a:bodyPr anchor="ctr">
            <a:normAutofit/>
          </a:bodyPr>
          <a:lstStyle/>
          <a:p>
            <a:pPr algn="l"/>
            <a:r>
              <a:rPr lang="en-US" dirty="0"/>
              <a:t>Revelation 13:17</a:t>
            </a:r>
          </a:p>
        </p:txBody>
      </p:sp>
    </p:spTree>
    <p:extLst>
      <p:ext uri="{BB962C8B-B14F-4D97-AF65-F5344CB8AC3E}">
        <p14:creationId xmlns:p14="http://schemas.microsoft.com/office/powerpoint/2010/main" val="4726821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8" name="Rectangle 2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unset over a body of water&#10;&#10;Description automatically generated">
            <a:extLst>
              <a:ext uri="{FF2B5EF4-FFF2-40B4-BE49-F238E27FC236}">
                <a16:creationId xmlns:a16="http://schemas.microsoft.com/office/drawing/2014/main" id="{3EC02E99-AE84-9249-99A3-7CC52039C07D}"/>
              </a:ext>
            </a:extLst>
          </p:cNvPr>
          <p:cNvPicPr>
            <a:picLocks noChangeAspect="1"/>
          </p:cNvPicPr>
          <p:nvPr/>
        </p:nvPicPr>
        <p:blipFill rotWithShape="1">
          <a:blip r:embed="rId2">
            <a:alphaModFix amt="5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35429C66-2DD1-3249-8E89-D4E1969E3E34}"/>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latin typeface="+mj-lt"/>
                <a:ea typeface="+mj-ea"/>
                <a:cs typeface="+mj-cs"/>
              </a:rPr>
              <a:t>Corrupt Woman</a:t>
            </a:r>
          </a:p>
        </p:txBody>
      </p:sp>
    </p:spTree>
    <p:extLst>
      <p:ext uri="{BB962C8B-B14F-4D97-AF65-F5344CB8AC3E}">
        <p14:creationId xmlns:p14="http://schemas.microsoft.com/office/powerpoint/2010/main" val="277690501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4F66F5D-3467-BD4B-8117-8815EBE1F17A}"/>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Corrupt Woman</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C84EF0-D581-0042-B9C9-4A833C2C1182}"/>
              </a:ext>
            </a:extLst>
          </p:cNvPr>
          <p:cNvSpPr>
            <a:spLocks noGrp="1"/>
          </p:cNvSpPr>
          <p:nvPr>
            <p:ph idx="1"/>
          </p:nvPr>
        </p:nvSpPr>
        <p:spPr>
          <a:xfrm>
            <a:off x="1392667" y="2398956"/>
            <a:ext cx="9406666" cy="4139625"/>
          </a:xfrm>
        </p:spPr>
        <p:txBody>
          <a:bodyPr>
            <a:normAutofit lnSpcReduction="10000"/>
          </a:bodyPr>
          <a:lstStyle/>
          <a:p>
            <a:pPr marL="0" indent="0">
              <a:buNone/>
            </a:pPr>
            <a:r>
              <a:rPr lang="en-US" sz="2400" b="1" dirty="0">
                <a:solidFill>
                  <a:schemeClr val="bg1"/>
                </a:solidFill>
              </a:rPr>
              <a:t>Ezekiel 16:15-58</a:t>
            </a:r>
            <a:endParaRPr lang="en-US" sz="2400" dirty="0">
              <a:solidFill>
                <a:schemeClr val="bg1"/>
              </a:solidFill>
            </a:endParaRPr>
          </a:p>
          <a:p>
            <a:pPr marL="0" indent="0">
              <a:buNone/>
            </a:pPr>
            <a:r>
              <a:rPr lang="en-US" sz="2400" dirty="0">
                <a:solidFill>
                  <a:schemeClr val="bg1"/>
                </a:solidFill>
              </a:rPr>
              <a:t>But thou didst trust in thine own beauty, and </a:t>
            </a:r>
            <a:r>
              <a:rPr lang="en-US" sz="2400" dirty="0" err="1">
                <a:solidFill>
                  <a:schemeClr val="bg1"/>
                </a:solidFill>
              </a:rPr>
              <a:t>playedst</a:t>
            </a:r>
            <a:r>
              <a:rPr lang="en-US" sz="2400" dirty="0">
                <a:solidFill>
                  <a:schemeClr val="bg1"/>
                </a:solidFill>
              </a:rPr>
              <a:t> the harlot because of thy renown, and </a:t>
            </a:r>
            <a:r>
              <a:rPr lang="en-US" sz="2400" dirty="0" err="1">
                <a:solidFill>
                  <a:schemeClr val="bg1"/>
                </a:solidFill>
              </a:rPr>
              <a:t>pouredst</a:t>
            </a:r>
            <a:r>
              <a:rPr lang="en-US" sz="2400" dirty="0">
                <a:solidFill>
                  <a:schemeClr val="bg1"/>
                </a:solidFill>
              </a:rPr>
              <a:t> out thy fornications on every one that passed by; his it was.</a:t>
            </a:r>
          </a:p>
          <a:p>
            <a:pPr marL="0" indent="0">
              <a:buNone/>
            </a:pPr>
            <a:endParaRPr lang="en-US" sz="2400" b="1" dirty="0">
              <a:solidFill>
                <a:schemeClr val="bg1"/>
              </a:solidFill>
            </a:endParaRPr>
          </a:p>
          <a:p>
            <a:pPr marL="0" indent="0">
              <a:buNone/>
            </a:pPr>
            <a:r>
              <a:rPr lang="en-US" sz="2400" b="1" dirty="0">
                <a:solidFill>
                  <a:schemeClr val="bg1"/>
                </a:solidFill>
              </a:rPr>
              <a:t>16 </a:t>
            </a:r>
            <a:r>
              <a:rPr lang="en-US" sz="2400" dirty="0">
                <a:solidFill>
                  <a:schemeClr val="bg1"/>
                </a:solidFill>
              </a:rPr>
              <a:t>And of thy garments thou didst take, and </a:t>
            </a:r>
            <a:r>
              <a:rPr lang="en-US" sz="2400" dirty="0" err="1">
                <a:solidFill>
                  <a:schemeClr val="bg1"/>
                </a:solidFill>
              </a:rPr>
              <a:t>deckedst</a:t>
            </a:r>
            <a:r>
              <a:rPr lang="en-US" sz="2400" dirty="0">
                <a:solidFill>
                  <a:schemeClr val="bg1"/>
                </a:solidFill>
              </a:rPr>
              <a:t> thy high places with divers </a:t>
            </a:r>
            <a:r>
              <a:rPr lang="en-US" sz="2400" dirty="0" err="1">
                <a:solidFill>
                  <a:schemeClr val="bg1"/>
                </a:solidFill>
              </a:rPr>
              <a:t>colours</a:t>
            </a:r>
            <a:r>
              <a:rPr lang="en-US" sz="2400" dirty="0">
                <a:solidFill>
                  <a:schemeClr val="bg1"/>
                </a:solidFill>
              </a:rPr>
              <a:t>, and </a:t>
            </a:r>
            <a:r>
              <a:rPr lang="en-US" sz="2400" dirty="0" err="1">
                <a:solidFill>
                  <a:schemeClr val="bg1"/>
                </a:solidFill>
              </a:rPr>
              <a:t>playedst</a:t>
            </a:r>
            <a:r>
              <a:rPr lang="en-US" sz="2400" dirty="0">
                <a:solidFill>
                  <a:schemeClr val="bg1"/>
                </a:solidFill>
              </a:rPr>
              <a:t> the harlot thereupon: the like things shall not come, neither shall it be so.</a:t>
            </a:r>
          </a:p>
          <a:p>
            <a:pPr marL="0" indent="0">
              <a:buNone/>
            </a:pPr>
            <a:br>
              <a:rPr lang="en-US" sz="2400" dirty="0">
                <a:solidFill>
                  <a:schemeClr val="bg1"/>
                </a:solidFill>
              </a:rPr>
            </a:br>
            <a:r>
              <a:rPr lang="en-US" sz="2400" b="1" dirty="0">
                <a:solidFill>
                  <a:schemeClr val="bg1"/>
                </a:solidFill>
              </a:rPr>
              <a:t>17 </a:t>
            </a:r>
            <a:r>
              <a:rPr lang="en-US" sz="2400" dirty="0">
                <a:solidFill>
                  <a:schemeClr val="bg1"/>
                </a:solidFill>
              </a:rPr>
              <a:t>Thou hast also taken thy fair jewels of my gold and of my silver, which I had given thee, and </a:t>
            </a:r>
            <a:r>
              <a:rPr lang="en-US" sz="2400" dirty="0" err="1">
                <a:solidFill>
                  <a:schemeClr val="bg1"/>
                </a:solidFill>
              </a:rPr>
              <a:t>madest</a:t>
            </a:r>
            <a:r>
              <a:rPr lang="en-US" sz="2400" dirty="0">
                <a:solidFill>
                  <a:schemeClr val="bg1"/>
                </a:solidFill>
              </a:rPr>
              <a:t> to thyself images of men, and didst commit whoredom with them,</a:t>
            </a:r>
          </a:p>
          <a:p>
            <a:endParaRPr lang="en-US" sz="19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547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4F66F5D-3467-BD4B-8117-8815EBE1F17A}"/>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Corrupt Woman</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C84EF0-D581-0042-B9C9-4A833C2C1182}"/>
              </a:ext>
            </a:extLst>
          </p:cNvPr>
          <p:cNvSpPr>
            <a:spLocks noGrp="1"/>
          </p:cNvSpPr>
          <p:nvPr>
            <p:ph idx="1"/>
          </p:nvPr>
        </p:nvSpPr>
        <p:spPr>
          <a:xfrm>
            <a:off x="1392667" y="2398957"/>
            <a:ext cx="9406666" cy="3526144"/>
          </a:xfrm>
        </p:spPr>
        <p:txBody>
          <a:bodyPr>
            <a:normAutofit/>
          </a:bodyPr>
          <a:lstStyle/>
          <a:p>
            <a:pPr marL="0" indent="0">
              <a:buNone/>
            </a:pPr>
            <a:r>
              <a:rPr lang="en-US" sz="2400" b="1" dirty="0">
                <a:solidFill>
                  <a:schemeClr val="bg1"/>
                </a:solidFill>
              </a:rPr>
              <a:t>Ezekiel 16:15-58</a:t>
            </a:r>
            <a:endParaRPr lang="en-US" sz="2400" dirty="0">
              <a:solidFill>
                <a:schemeClr val="bg1"/>
              </a:solidFill>
            </a:endParaRPr>
          </a:p>
          <a:p>
            <a:pPr marL="0" indent="0">
              <a:buNone/>
            </a:pPr>
            <a:endParaRPr lang="en-US" sz="2400" b="1" dirty="0">
              <a:solidFill>
                <a:schemeClr val="bg1"/>
              </a:solidFill>
            </a:endParaRPr>
          </a:p>
          <a:p>
            <a:pPr marL="0" indent="0">
              <a:buNone/>
            </a:pPr>
            <a:r>
              <a:rPr lang="en-US" sz="2400" b="1" dirty="0">
                <a:solidFill>
                  <a:schemeClr val="bg1"/>
                </a:solidFill>
              </a:rPr>
              <a:t>18 </a:t>
            </a:r>
            <a:r>
              <a:rPr lang="en-US" sz="2400" dirty="0">
                <a:solidFill>
                  <a:schemeClr val="bg1"/>
                </a:solidFill>
              </a:rPr>
              <a:t>And </a:t>
            </a:r>
            <a:r>
              <a:rPr lang="en-US" sz="2400" dirty="0" err="1">
                <a:solidFill>
                  <a:schemeClr val="bg1"/>
                </a:solidFill>
              </a:rPr>
              <a:t>tookest</a:t>
            </a:r>
            <a:r>
              <a:rPr lang="en-US" sz="2400" dirty="0">
                <a:solidFill>
                  <a:schemeClr val="bg1"/>
                </a:solidFill>
              </a:rPr>
              <a:t> thy broidered garments, and </a:t>
            </a:r>
            <a:r>
              <a:rPr lang="en-US" sz="2400" dirty="0" err="1">
                <a:solidFill>
                  <a:schemeClr val="bg1"/>
                </a:solidFill>
              </a:rPr>
              <a:t>coveredst</a:t>
            </a:r>
            <a:r>
              <a:rPr lang="en-US" sz="2400" dirty="0">
                <a:solidFill>
                  <a:schemeClr val="bg1"/>
                </a:solidFill>
              </a:rPr>
              <a:t> them: and thou hast set mine oil and mine incense before them.</a:t>
            </a:r>
          </a:p>
          <a:p>
            <a:pPr marL="0" indent="0">
              <a:buNone/>
            </a:pPr>
            <a:br>
              <a:rPr lang="en-US" sz="2400" dirty="0">
                <a:solidFill>
                  <a:schemeClr val="bg1"/>
                </a:solidFill>
              </a:rPr>
            </a:br>
            <a:r>
              <a:rPr lang="en-US" sz="2400" b="1" dirty="0">
                <a:solidFill>
                  <a:schemeClr val="bg1"/>
                </a:solidFill>
              </a:rPr>
              <a:t>19 </a:t>
            </a:r>
            <a:r>
              <a:rPr lang="en-US" sz="2400" dirty="0">
                <a:solidFill>
                  <a:schemeClr val="bg1"/>
                </a:solidFill>
              </a:rPr>
              <a:t>My meat also which I gave thee, fine flour, and oil, and honey, wherewith I fed thee, thou hast even set it before them for a sweet savour: and thus it was, saith the Lord God.</a:t>
            </a:r>
          </a:p>
          <a:p>
            <a:endParaRPr lang="en-US" sz="20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1570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04F66F5D-3467-BD4B-8117-8815EBE1F17A}"/>
              </a:ext>
            </a:extLst>
          </p:cNvPr>
          <p:cNvSpPr>
            <a:spLocks noGrp="1"/>
          </p:cNvSpPr>
          <p:nvPr>
            <p:ph type="title"/>
          </p:nvPr>
        </p:nvSpPr>
        <p:spPr>
          <a:xfrm>
            <a:off x="838200" y="669925"/>
            <a:ext cx="4508946" cy="1325563"/>
          </a:xfrm>
        </p:spPr>
        <p:txBody>
          <a:bodyPr anchor="b">
            <a:normAutofit/>
          </a:bodyPr>
          <a:lstStyle/>
          <a:p>
            <a:pPr algn="r"/>
            <a:r>
              <a:rPr lang="en-US">
                <a:solidFill>
                  <a:schemeClr val="bg1"/>
                </a:solidFill>
              </a:rPr>
              <a:t>Corrupt Woman</a:t>
            </a:r>
          </a:p>
        </p:txBody>
      </p:sp>
      <p:cxnSp>
        <p:nvCxnSpPr>
          <p:cNvPr id="10" name="Straight Connector 9">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C84EF0-D581-0042-B9C9-4A833C2C1182}"/>
              </a:ext>
            </a:extLst>
          </p:cNvPr>
          <p:cNvSpPr>
            <a:spLocks noGrp="1"/>
          </p:cNvSpPr>
          <p:nvPr>
            <p:ph idx="1"/>
          </p:nvPr>
        </p:nvSpPr>
        <p:spPr>
          <a:xfrm>
            <a:off x="1392667" y="2398957"/>
            <a:ext cx="9406666" cy="3526144"/>
          </a:xfrm>
        </p:spPr>
        <p:txBody>
          <a:bodyPr>
            <a:normAutofit fontScale="92500"/>
          </a:bodyPr>
          <a:lstStyle/>
          <a:p>
            <a:pPr marL="0" indent="0">
              <a:buNone/>
            </a:pPr>
            <a:r>
              <a:rPr lang="en-US" sz="2400" b="1" dirty="0">
                <a:solidFill>
                  <a:schemeClr val="bg1"/>
                </a:solidFill>
              </a:rPr>
              <a:t>Hosea 2:5, 3:1</a:t>
            </a:r>
          </a:p>
          <a:p>
            <a:pPr marL="0" indent="0">
              <a:buNone/>
            </a:pPr>
            <a:endParaRPr lang="en-US" sz="2400" dirty="0">
              <a:solidFill>
                <a:schemeClr val="bg1"/>
              </a:solidFill>
            </a:endParaRPr>
          </a:p>
          <a:p>
            <a:pPr marL="0" indent="0">
              <a:buNone/>
            </a:pPr>
            <a:r>
              <a:rPr lang="en-US" sz="2400" b="1" dirty="0">
                <a:solidFill>
                  <a:schemeClr val="bg1"/>
                </a:solidFill>
              </a:rPr>
              <a:t>5 </a:t>
            </a:r>
            <a:r>
              <a:rPr lang="en-US" sz="2400" dirty="0">
                <a:solidFill>
                  <a:schemeClr val="bg1"/>
                </a:solidFill>
              </a:rPr>
              <a:t>For their mother hath played the harlot: she that conceived them hath done shamefully: for she said, I will go after my lovers, that give me my bread and my water, my wool and my flax, mine oil and my drink.</a:t>
            </a:r>
          </a:p>
          <a:p>
            <a:pPr marL="0" indent="0">
              <a:buNone/>
            </a:pPr>
            <a:br>
              <a:rPr lang="en-US" sz="2400" dirty="0">
                <a:solidFill>
                  <a:schemeClr val="bg1"/>
                </a:solidFill>
              </a:rPr>
            </a:br>
            <a:r>
              <a:rPr lang="en-US" sz="2400" dirty="0">
                <a:solidFill>
                  <a:schemeClr val="bg1"/>
                </a:solidFill>
              </a:rPr>
              <a:t>Then said the Lord unto me, Go yet, love a woman beloved of her friend, yet an adulteress, according to the love of the Lord toward the children of Israel, who look to other gods, and love flagons of wine.</a:t>
            </a:r>
          </a:p>
          <a:p>
            <a:endParaRPr lang="en-US" sz="2000" dirty="0">
              <a:solidFill>
                <a:schemeClr val="bg1"/>
              </a:solidFill>
            </a:endParaRPr>
          </a:p>
        </p:txBody>
      </p:sp>
      <p:sp>
        <p:nvSpPr>
          <p:cNvPr id="12" name="Rectangle 11">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181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3AB00AE-4340-440F-82E1-9F69D1D55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unset view with a mountain in the background&#10;&#10;Description automatically generated">
            <a:extLst>
              <a:ext uri="{FF2B5EF4-FFF2-40B4-BE49-F238E27FC236}">
                <a16:creationId xmlns:a16="http://schemas.microsoft.com/office/drawing/2014/main" id="{9DAB197C-FF3D-534F-BD5C-0632052A1620}"/>
              </a:ext>
            </a:extLst>
          </p:cNvPr>
          <p:cNvPicPr>
            <a:picLocks noChangeAspect="1"/>
          </p:cNvPicPr>
          <p:nvPr/>
        </p:nvPicPr>
        <p:blipFill rotWithShape="1">
          <a:blip r:embed="rId2">
            <a:alphaModFix/>
          </a:blip>
          <a:srcRect l="2075"/>
          <a:stretch/>
        </p:blipFill>
        <p:spPr>
          <a:xfrm>
            <a:off x="6083786" y="-168316"/>
            <a:ext cx="6261330" cy="3932313"/>
          </a:xfrm>
          <a:prstGeom prst="rect">
            <a:avLst/>
          </a:prstGeom>
          <a:effectLst>
            <a:softEdge rad="533400"/>
          </a:effectLst>
        </p:spPr>
      </p:pic>
      <p:pic>
        <p:nvPicPr>
          <p:cNvPr id="5" name="Content Placeholder 4" descr="A group of clouds in the sky&#10;&#10;Description automatically generated">
            <a:extLst>
              <a:ext uri="{FF2B5EF4-FFF2-40B4-BE49-F238E27FC236}">
                <a16:creationId xmlns:a16="http://schemas.microsoft.com/office/drawing/2014/main" id="{D6D92AC2-7E9E-7E4E-801E-60286B5303EE}"/>
              </a:ext>
            </a:extLst>
          </p:cNvPr>
          <p:cNvPicPr>
            <a:picLocks noChangeAspect="1"/>
          </p:cNvPicPr>
          <p:nvPr/>
        </p:nvPicPr>
        <p:blipFill rotWithShape="1">
          <a:blip r:embed="rId3"/>
          <a:srcRect l="816"/>
          <a:stretch/>
        </p:blipFill>
        <p:spPr>
          <a:xfrm>
            <a:off x="6089904" y="2487166"/>
            <a:ext cx="6263640" cy="4215384"/>
          </a:xfrm>
          <a:prstGeom prst="rect">
            <a:avLst/>
          </a:prstGeom>
          <a:effectLst>
            <a:softEdge rad="533400"/>
          </a:effectLst>
        </p:spPr>
      </p:pic>
      <p:pic>
        <p:nvPicPr>
          <p:cNvPr id="16" name="Picture 15">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AE4F9DE-7E5D-1E49-A281-C4C813AAAC28}"/>
              </a:ext>
            </a:extLst>
          </p:cNvPr>
          <p:cNvSpPr>
            <a:spLocks noGrp="1"/>
          </p:cNvSpPr>
          <p:nvPr>
            <p:ph type="title"/>
          </p:nvPr>
        </p:nvSpPr>
        <p:spPr>
          <a:xfrm>
            <a:off x="804998" y="798445"/>
            <a:ext cx="4803636" cy="1311664"/>
          </a:xfrm>
        </p:spPr>
        <p:txBody>
          <a:bodyPr>
            <a:normAutofit/>
          </a:bodyPr>
          <a:lstStyle/>
          <a:p>
            <a:r>
              <a:rPr lang="en-US" sz="4000">
                <a:solidFill>
                  <a:srgbClr val="000000"/>
                </a:solidFill>
              </a:rPr>
              <a:t>Sun and Moon</a:t>
            </a:r>
          </a:p>
        </p:txBody>
      </p:sp>
    </p:spTree>
    <p:extLst>
      <p:ext uri="{BB962C8B-B14F-4D97-AF65-F5344CB8AC3E}">
        <p14:creationId xmlns:p14="http://schemas.microsoft.com/office/powerpoint/2010/main" val="3237658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9813-EFDF-AE49-9A3D-F64009D81B2B}"/>
              </a:ext>
            </a:extLst>
          </p:cNvPr>
          <p:cNvSpPr>
            <a:spLocks noGrp="1"/>
          </p:cNvSpPr>
          <p:nvPr>
            <p:ph type="title"/>
          </p:nvPr>
        </p:nvSpPr>
        <p:spPr>
          <a:xfrm>
            <a:off x="838200" y="199293"/>
            <a:ext cx="10515600" cy="689952"/>
          </a:xfrm>
        </p:spPr>
        <p:txBody>
          <a:bodyPr>
            <a:normAutofit fontScale="90000"/>
          </a:bodyPr>
          <a:lstStyle/>
          <a:p>
            <a:r>
              <a:rPr lang="en-US" dirty="0"/>
              <a:t>Sun and Moon</a:t>
            </a:r>
          </a:p>
        </p:txBody>
      </p:sp>
      <p:sp>
        <p:nvSpPr>
          <p:cNvPr id="3" name="Content Placeholder 2">
            <a:extLst>
              <a:ext uri="{FF2B5EF4-FFF2-40B4-BE49-F238E27FC236}">
                <a16:creationId xmlns:a16="http://schemas.microsoft.com/office/drawing/2014/main" id="{7793E524-FC50-D94A-84C9-A67A7D7BAE97}"/>
              </a:ext>
            </a:extLst>
          </p:cNvPr>
          <p:cNvSpPr>
            <a:spLocks noGrp="1"/>
          </p:cNvSpPr>
          <p:nvPr>
            <p:ph idx="1"/>
          </p:nvPr>
        </p:nvSpPr>
        <p:spPr>
          <a:xfrm>
            <a:off x="838200" y="1148862"/>
            <a:ext cx="10515600" cy="5509845"/>
          </a:xfrm>
        </p:spPr>
        <p:txBody>
          <a:bodyPr>
            <a:normAutofit fontScale="92500" lnSpcReduction="10000"/>
          </a:bodyPr>
          <a:lstStyle/>
          <a:p>
            <a:pPr marL="0" indent="0">
              <a:buNone/>
            </a:pPr>
            <a:r>
              <a:rPr lang="en-US" dirty="0"/>
              <a:t>The Sun in Bible Prophecy represents the glory of God or Christ or the Gospel of Christ.</a:t>
            </a:r>
          </a:p>
          <a:p>
            <a:pPr marL="0" indent="0">
              <a:buNone/>
            </a:pPr>
            <a:r>
              <a:rPr lang="en-US" b="1" dirty="0"/>
              <a:t>Psalm 84:11</a:t>
            </a:r>
            <a:endParaRPr lang="en-US" dirty="0"/>
          </a:p>
          <a:p>
            <a:pPr marL="0" indent="0">
              <a:buNone/>
            </a:pPr>
            <a:r>
              <a:rPr lang="en-US" dirty="0"/>
              <a:t>For the Lord God is a sun and shield: the Lord will give grace and glory: no good thing will he withhold from them that walk uprightly.</a:t>
            </a:r>
          </a:p>
          <a:p>
            <a:pPr marL="0" indent="0">
              <a:buNone/>
            </a:pPr>
            <a:br>
              <a:rPr lang="en-US" dirty="0"/>
            </a:br>
            <a:r>
              <a:rPr lang="en-US" b="1" dirty="0"/>
              <a:t>Psalm 27:1</a:t>
            </a:r>
            <a:endParaRPr lang="en-US" dirty="0"/>
          </a:p>
          <a:p>
            <a:pPr marL="0" indent="0">
              <a:buNone/>
            </a:pPr>
            <a:r>
              <a:rPr lang="en-US" dirty="0"/>
              <a:t>The Lord is my light and my salvation; whom shall I fear? the Lord is the strength of my life; of whom shall I be afraid?</a:t>
            </a:r>
          </a:p>
          <a:p>
            <a:pPr marL="0" indent="0">
              <a:buNone/>
            </a:pPr>
            <a:br>
              <a:rPr lang="en-US" dirty="0"/>
            </a:br>
            <a:r>
              <a:rPr lang="en-US" b="1" dirty="0"/>
              <a:t>Malachi 4:2</a:t>
            </a:r>
            <a:endParaRPr lang="en-US" dirty="0"/>
          </a:p>
          <a:p>
            <a:pPr marL="0" indent="0">
              <a:buNone/>
            </a:pPr>
            <a:r>
              <a:rPr lang="en-US" b="1" dirty="0"/>
              <a:t>2 </a:t>
            </a:r>
            <a:r>
              <a:rPr lang="en-US" dirty="0"/>
              <a:t>But unto you that fear my name shall the Sun of righteousness arise with healing in his wings; and ye shall go forth, and grow up as calves of the stall.</a:t>
            </a:r>
          </a:p>
          <a:p>
            <a:endParaRPr lang="en-US" dirty="0"/>
          </a:p>
        </p:txBody>
      </p:sp>
    </p:spTree>
    <p:extLst>
      <p:ext uri="{BB962C8B-B14F-4D97-AF65-F5344CB8AC3E}">
        <p14:creationId xmlns:p14="http://schemas.microsoft.com/office/powerpoint/2010/main" val="4153327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9813-EFDF-AE49-9A3D-F64009D81B2B}"/>
              </a:ext>
            </a:extLst>
          </p:cNvPr>
          <p:cNvSpPr>
            <a:spLocks noGrp="1"/>
          </p:cNvSpPr>
          <p:nvPr>
            <p:ph type="title"/>
          </p:nvPr>
        </p:nvSpPr>
        <p:spPr>
          <a:xfrm>
            <a:off x="838200" y="199293"/>
            <a:ext cx="10515600" cy="689952"/>
          </a:xfrm>
        </p:spPr>
        <p:txBody>
          <a:bodyPr>
            <a:normAutofit fontScale="90000"/>
          </a:bodyPr>
          <a:lstStyle/>
          <a:p>
            <a:r>
              <a:rPr lang="en-US" dirty="0"/>
              <a:t>Sun and Moon</a:t>
            </a:r>
          </a:p>
        </p:txBody>
      </p:sp>
      <p:sp>
        <p:nvSpPr>
          <p:cNvPr id="3" name="Content Placeholder 2">
            <a:extLst>
              <a:ext uri="{FF2B5EF4-FFF2-40B4-BE49-F238E27FC236}">
                <a16:creationId xmlns:a16="http://schemas.microsoft.com/office/drawing/2014/main" id="{7793E524-FC50-D94A-84C9-A67A7D7BAE97}"/>
              </a:ext>
            </a:extLst>
          </p:cNvPr>
          <p:cNvSpPr>
            <a:spLocks noGrp="1"/>
          </p:cNvSpPr>
          <p:nvPr>
            <p:ph idx="1"/>
          </p:nvPr>
        </p:nvSpPr>
        <p:spPr>
          <a:xfrm>
            <a:off x="838200" y="1148862"/>
            <a:ext cx="10515600" cy="5509845"/>
          </a:xfrm>
        </p:spPr>
        <p:txBody>
          <a:bodyPr>
            <a:normAutofit fontScale="92500" lnSpcReduction="10000"/>
          </a:bodyPr>
          <a:lstStyle/>
          <a:p>
            <a:pPr marL="0" indent="0">
              <a:buNone/>
            </a:pPr>
            <a:r>
              <a:rPr lang="en-US" b="1" dirty="0"/>
              <a:t>John 8:12</a:t>
            </a:r>
            <a:endParaRPr lang="en-US" dirty="0"/>
          </a:p>
          <a:p>
            <a:pPr marL="0" indent="0">
              <a:buNone/>
            </a:pPr>
            <a:r>
              <a:rPr lang="en-US" b="1" dirty="0"/>
              <a:t>12 </a:t>
            </a:r>
            <a:r>
              <a:rPr lang="en-US" dirty="0"/>
              <a:t>Then spake Jesus again unto them, saying, I am the light of the world: he that </a:t>
            </a:r>
            <a:r>
              <a:rPr lang="en-US" dirty="0" err="1"/>
              <a:t>followeth</a:t>
            </a:r>
            <a:r>
              <a:rPr lang="en-US" dirty="0"/>
              <a:t> me shall not walk in darkness, but shall have the light of life.</a:t>
            </a:r>
          </a:p>
          <a:p>
            <a:pPr marL="0" indent="0">
              <a:buNone/>
            </a:pPr>
            <a:br>
              <a:rPr lang="en-US" dirty="0"/>
            </a:br>
            <a:r>
              <a:rPr lang="en-US" b="1" dirty="0"/>
              <a:t>2 Corinthians 4:6</a:t>
            </a:r>
            <a:endParaRPr lang="en-US" dirty="0"/>
          </a:p>
          <a:p>
            <a:pPr marL="0" indent="0">
              <a:buNone/>
            </a:pPr>
            <a:r>
              <a:rPr lang="en-US" b="1" dirty="0"/>
              <a:t>6 </a:t>
            </a:r>
            <a:r>
              <a:rPr lang="en-US" dirty="0"/>
              <a:t>For God, who commanded the light to shine out of darkness, hath shined in our hearts, to give the light of the knowledge of the glory of God in the face of Jesus Christ.</a:t>
            </a:r>
          </a:p>
          <a:p>
            <a:pPr marL="0" indent="0">
              <a:buNone/>
            </a:pPr>
            <a:br>
              <a:rPr lang="en-US" dirty="0"/>
            </a:br>
            <a:r>
              <a:rPr lang="en-US" b="1" dirty="0"/>
              <a:t>2 Peter 1:19</a:t>
            </a:r>
            <a:endParaRPr lang="en-US" dirty="0"/>
          </a:p>
          <a:p>
            <a:pPr marL="0" indent="0">
              <a:buNone/>
            </a:pPr>
            <a:r>
              <a:rPr lang="en-US" b="1" dirty="0"/>
              <a:t>19 </a:t>
            </a:r>
            <a:r>
              <a:rPr lang="en-US" dirty="0"/>
              <a:t>We have also a more sure word of prophecy; whereunto ye do well that ye take heed, as unto a light that shineth in a dark place, until the day dawn, and the day star arise in your hearts:</a:t>
            </a:r>
          </a:p>
          <a:p>
            <a:endParaRPr lang="en-US" dirty="0"/>
          </a:p>
        </p:txBody>
      </p:sp>
    </p:spTree>
    <p:extLst>
      <p:ext uri="{BB962C8B-B14F-4D97-AF65-F5344CB8AC3E}">
        <p14:creationId xmlns:p14="http://schemas.microsoft.com/office/powerpoint/2010/main" val="244806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9813-EFDF-AE49-9A3D-F64009D81B2B}"/>
              </a:ext>
            </a:extLst>
          </p:cNvPr>
          <p:cNvSpPr>
            <a:spLocks noGrp="1"/>
          </p:cNvSpPr>
          <p:nvPr>
            <p:ph type="title"/>
          </p:nvPr>
        </p:nvSpPr>
        <p:spPr>
          <a:xfrm>
            <a:off x="838200" y="199293"/>
            <a:ext cx="10515600" cy="689952"/>
          </a:xfrm>
        </p:spPr>
        <p:txBody>
          <a:bodyPr>
            <a:normAutofit fontScale="90000"/>
          </a:bodyPr>
          <a:lstStyle/>
          <a:p>
            <a:r>
              <a:rPr lang="en-US" dirty="0"/>
              <a:t>Sun and Moon</a:t>
            </a:r>
          </a:p>
        </p:txBody>
      </p:sp>
      <p:sp>
        <p:nvSpPr>
          <p:cNvPr id="3" name="Content Placeholder 2">
            <a:extLst>
              <a:ext uri="{FF2B5EF4-FFF2-40B4-BE49-F238E27FC236}">
                <a16:creationId xmlns:a16="http://schemas.microsoft.com/office/drawing/2014/main" id="{7793E524-FC50-D94A-84C9-A67A7D7BAE97}"/>
              </a:ext>
            </a:extLst>
          </p:cNvPr>
          <p:cNvSpPr>
            <a:spLocks noGrp="1"/>
          </p:cNvSpPr>
          <p:nvPr>
            <p:ph idx="1"/>
          </p:nvPr>
        </p:nvSpPr>
        <p:spPr>
          <a:xfrm>
            <a:off x="838200" y="1148862"/>
            <a:ext cx="10515600" cy="5509845"/>
          </a:xfrm>
        </p:spPr>
        <p:txBody>
          <a:bodyPr>
            <a:normAutofit/>
          </a:bodyPr>
          <a:lstStyle/>
          <a:p>
            <a:pPr marL="0" indent="0">
              <a:buNone/>
            </a:pPr>
            <a:r>
              <a:rPr lang="en-US" b="1" dirty="0"/>
              <a:t>Revelation 22:16</a:t>
            </a:r>
            <a:endParaRPr lang="en-US" dirty="0"/>
          </a:p>
          <a:p>
            <a:pPr marL="0" indent="0">
              <a:buNone/>
            </a:pPr>
            <a:r>
              <a:rPr lang="en-US" b="1" dirty="0"/>
              <a:t>16 </a:t>
            </a:r>
            <a:r>
              <a:rPr lang="en-US" dirty="0"/>
              <a:t>I Jesus have sent mine angel to testify unto you these things in the churches. I am the root and the offspring of David, and the bright and morning star.</a:t>
            </a:r>
          </a:p>
          <a:p>
            <a:pPr marL="0" indent="0">
              <a:buNone/>
            </a:pPr>
            <a:br>
              <a:rPr lang="en-US" dirty="0"/>
            </a:br>
            <a:r>
              <a:rPr lang="en-US" dirty="0"/>
              <a:t>This is what we call a prolepsis. John is presenting the future as if it is already happened. Christ is not born as yet but the Church is seen clothed in his glory, the light of the gospel, the glory of the Word. If the Sun represents Christ, the Word or the Gospel of Christ, then the moon will represent the Prophets of old.</a:t>
            </a:r>
          </a:p>
          <a:p>
            <a:endParaRPr lang="en-US" dirty="0"/>
          </a:p>
        </p:txBody>
      </p:sp>
    </p:spTree>
    <p:extLst>
      <p:ext uri="{BB962C8B-B14F-4D97-AF65-F5344CB8AC3E}">
        <p14:creationId xmlns:p14="http://schemas.microsoft.com/office/powerpoint/2010/main" val="1208622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9813-EFDF-AE49-9A3D-F64009D81B2B}"/>
              </a:ext>
            </a:extLst>
          </p:cNvPr>
          <p:cNvSpPr>
            <a:spLocks noGrp="1"/>
          </p:cNvSpPr>
          <p:nvPr>
            <p:ph type="title"/>
          </p:nvPr>
        </p:nvSpPr>
        <p:spPr>
          <a:xfrm>
            <a:off x="838200" y="199293"/>
            <a:ext cx="10515600" cy="689952"/>
          </a:xfrm>
        </p:spPr>
        <p:txBody>
          <a:bodyPr>
            <a:normAutofit fontScale="90000"/>
          </a:bodyPr>
          <a:lstStyle/>
          <a:p>
            <a:r>
              <a:rPr lang="en-US" dirty="0"/>
              <a:t>Sun and Moon</a:t>
            </a:r>
          </a:p>
        </p:txBody>
      </p:sp>
      <p:sp>
        <p:nvSpPr>
          <p:cNvPr id="3" name="Content Placeholder 2">
            <a:extLst>
              <a:ext uri="{FF2B5EF4-FFF2-40B4-BE49-F238E27FC236}">
                <a16:creationId xmlns:a16="http://schemas.microsoft.com/office/drawing/2014/main" id="{7793E524-FC50-D94A-84C9-A67A7D7BAE97}"/>
              </a:ext>
            </a:extLst>
          </p:cNvPr>
          <p:cNvSpPr>
            <a:spLocks noGrp="1"/>
          </p:cNvSpPr>
          <p:nvPr>
            <p:ph idx="1"/>
          </p:nvPr>
        </p:nvSpPr>
        <p:spPr>
          <a:xfrm>
            <a:off x="838200" y="1148862"/>
            <a:ext cx="10515600" cy="5509845"/>
          </a:xfrm>
        </p:spPr>
        <p:txBody>
          <a:bodyPr>
            <a:normAutofit/>
          </a:bodyPr>
          <a:lstStyle/>
          <a:p>
            <a:pPr marL="0" indent="0">
              <a:buNone/>
            </a:pPr>
            <a:r>
              <a:rPr lang="en-US" b="1" dirty="0"/>
              <a:t>Hebrew 1:1-3</a:t>
            </a:r>
            <a:endParaRPr lang="en-US" dirty="0"/>
          </a:p>
          <a:p>
            <a:pPr marL="0" indent="0">
              <a:buNone/>
            </a:pPr>
            <a:r>
              <a:rPr lang="en-US" dirty="0"/>
              <a:t>God, who at sundry times and in divers manners spake in time past unto the fathers by the prophets,</a:t>
            </a:r>
          </a:p>
          <a:p>
            <a:pPr marL="0" indent="0">
              <a:buNone/>
            </a:pPr>
            <a:br>
              <a:rPr lang="en-US" dirty="0"/>
            </a:br>
            <a:r>
              <a:rPr lang="en-US" b="1" dirty="0"/>
              <a:t>2 </a:t>
            </a:r>
            <a:r>
              <a:rPr lang="en-US" dirty="0"/>
              <a:t>Hath in these last days spoken unto us by his Son, whom he hath appointed heir of all things, by whom also he made the worlds;</a:t>
            </a:r>
          </a:p>
          <a:p>
            <a:pPr marL="0" indent="0">
              <a:buNone/>
            </a:pPr>
            <a:br>
              <a:rPr lang="en-US" dirty="0"/>
            </a:br>
            <a:r>
              <a:rPr lang="en-US" b="1" dirty="0"/>
              <a:t>3 </a:t>
            </a:r>
            <a:r>
              <a:rPr lang="en-US" dirty="0"/>
              <a:t>Who being the brightness of his glory, and the express image of his person, and upholding all things by the word of his power, when he had by himself purged our sins, sat down on the right hand of the Majesty on high:</a:t>
            </a:r>
          </a:p>
          <a:p>
            <a:endParaRPr lang="en-US" dirty="0"/>
          </a:p>
        </p:txBody>
      </p:sp>
    </p:spTree>
    <p:extLst>
      <p:ext uri="{BB962C8B-B14F-4D97-AF65-F5344CB8AC3E}">
        <p14:creationId xmlns:p14="http://schemas.microsoft.com/office/powerpoint/2010/main" val="2161355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able, sitting, large, dark&#10;&#10;Description automatically generated">
            <a:extLst>
              <a:ext uri="{FF2B5EF4-FFF2-40B4-BE49-F238E27FC236}">
                <a16:creationId xmlns:a16="http://schemas.microsoft.com/office/drawing/2014/main" id="{124D184E-DF22-5C4A-A643-CCB5BBF1D266}"/>
              </a:ext>
            </a:extLst>
          </p:cNvPr>
          <p:cNvPicPr>
            <a:picLocks noChangeAspect="1"/>
          </p:cNvPicPr>
          <p:nvPr/>
        </p:nvPicPr>
        <p:blipFill rotWithShape="1">
          <a:blip r:embed="rId2"/>
          <a:srcRect t="23391" r="9091"/>
          <a:stretch/>
        </p:blipFill>
        <p:spPr>
          <a:xfrm>
            <a:off x="20" y="10"/>
            <a:ext cx="12191980" cy="6857990"/>
          </a:xfrm>
          <a:prstGeom prst="rect">
            <a:avLst/>
          </a:prstGeom>
        </p:spPr>
      </p:pic>
      <p:sp>
        <p:nvSpPr>
          <p:cNvPr id="13" name="Rectangle 9">
            <a:extLst>
              <a:ext uri="{FF2B5EF4-FFF2-40B4-BE49-F238E27FC236}">
                <a16:creationId xmlns:a16="http://schemas.microsoft.com/office/drawing/2014/main" id="{7B51B11D-BBCD-47C7-A599-1EDA2F22F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549726"/>
            <a:ext cx="11438793" cy="1844256"/>
          </a:xfrm>
          <a:prstGeom prst="rect">
            <a:avLst/>
          </a:prstGeom>
          <a:solidFill>
            <a:srgbClr val="404040">
              <a:alpha val="93000"/>
            </a:srgbClr>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8C3168-CE1D-344B-AB8A-2590513168E2}"/>
              </a:ext>
            </a:extLst>
          </p:cNvPr>
          <p:cNvSpPr>
            <a:spLocks noGrp="1"/>
          </p:cNvSpPr>
          <p:nvPr>
            <p:ph type="title"/>
          </p:nvPr>
        </p:nvSpPr>
        <p:spPr>
          <a:xfrm>
            <a:off x="542544" y="4754880"/>
            <a:ext cx="11137392" cy="932688"/>
          </a:xfrm>
        </p:spPr>
        <p:txBody>
          <a:bodyPr vert="horz" lIns="91440" tIns="45720" rIns="91440" bIns="45720" rtlCol="0" anchor="b">
            <a:normAutofit/>
          </a:bodyPr>
          <a:lstStyle/>
          <a:p>
            <a:pPr algn="ctr"/>
            <a:r>
              <a:rPr lang="en-US" sz="6000">
                <a:solidFill>
                  <a:schemeClr val="bg1"/>
                </a:solidFill>
                <a:latin typeface="+mj-lt"/>
                <a:ea typeface="+mj-ea"/>
                <a:cs typeface="+mj-cs"/>
              </a:rPr>
              <a:t>Crown</a:t>
            </a:r>
          </a:p>
        </p:txBody>
      </p:sp>
      <p:sp>
        <p:nvSpPr>
          <p:cNvPr id="3" name="Content Placeholder 2">
            <a:extLst>
              <a:ext uri="{FF2B5EF4-FFF2-40B4-BE49-F238E27FC236}">
                <a16:creationId xmlns:a16="http://schemas.microsoft.com/office/drawing/2014/main" id="{50F54BE3-F91B-354D-9AF0-A59D9F5125C3}"/>
              </a:ext>
            </a:extLst>
          </p:cNvPr>
          <p:cNvSpPr>
            <a:spLocks noGrp="1"/>
          </p:cNvSpPr>
          <p:nvPr>
            <p:ph idx="1"/>
          </p:nvPr>
        </p:nvSpPr>
        <p:spPr>
          <a:xfrm>
            <a:off x="1524000" y="5815584"/>
            <a:ext cx="9144000" cy="420624"/>
          </a:xfrm>
        </p:spPr>
        <p:txBody>
          <a:bodyPr vert="horz" lIns="91440" tIns="45720" rIns="91440" bIns="45720" rtlCol="0">
            <a:normAutofit/>
          </a:bodyPr>
          <a:lstStyle/>
          <a:p>
            <a:pPr marL="0" indent="0" algn="ctr">
              <a:buNone/>
            </a:pPr>
            <a:r>
              <a:rPr lang="en-US" sz="2400">
                <a:solidFill>
                  <a:schemeClr val="bg1"/>
                </a:solidFill>
                <a:latin typeface="+mn-lt"/>
                <a:ea typeface="+mn-ea"/>
                <a:cs typeface="+mn-cs"/>
              </a:rPr>
              <a:t>Royalty</a:t>
            </a:r>
          </a:p>
        </p:txBody>
      </p:sp>
      <p:cxnSp>
        <p:nvCxnSpPr>
          <p:cNvPr id="12" name="Straight Connector 11">
            <a:extLst>
              <a:ext uri="{FF2B5EF4-FFF2-40B4-BE49-F238E27FC236}">
                <a16:creationId xmlns:a16="http://schemas.microsoft.com/office/drawing/2014/main" id="{6A810F53-4CAC-492E-A2F9-C147AA509B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4243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39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1D03-13E6-8243-A15B-93CD71978676}"/>
              </a:ext>
            </a:extLst>
          </p:cNvPr>
          <p:cNvSpPr>
            <a:spLocks noGrp="1"/>
          </p:cNvSpPr>
          <p:nvPr>
            <p:ph type="title"/>
          </p:nvPr>
        </p:nvSpPr>
        <p:spPr>
          <a:xfrm>
            <a:off x="6053668" y="803325"/>
            <a:ext cx="5314536" cy="1325563"/>
          </a:xfrm>
        </p:spPr>
        <p:txBody>
          <a:bodyPr>
            <a:normAutofit/>
          </a:bodyPr>
          <a:lstStyle/>
          <a:p>
            <a:r>
              <a:rPr lang="en-US" dirty="0"/>
              <a:t>Revelation 13:17</a:t>
            </a:r>
            <a:br>
              <a:rPr lang="en-US" dirty="0"/>
            </a:br>
            <a:endParaRPr lang="en-US" dirty="0"/>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Fingerprint">
            <a:extLst>
              <a:ext uri="{FF2B5EF4-FFF2-40B4-BE49-F238E27FC236}">
                <a16:creationId xmlns:a16="http://schemas.microsoft.com/office/drawing/2014/main" id="{C37F9C54-8EF3-4AEE-83B7-3A6851C2C3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28A23D01-8E30-F643-8BE4-E82307599D06}"/>
              </a:ext>
            </a:extLst>
          </p:cNvPr>
          <p:cNvSpPr>
            <a:spLocks noGrp="1"/>
          </p:cNvSpPr>
          <p:nvPr>
            <p:ph idx="1"/>
          </p:nvPr>
        </p:nvSpPr>
        <p:spPr>
          <a:xfrm>
            <a:off x="6053667" y="2279018"/>
            <a:ext cx="5314543" cy="3375920"/>
          </a:xfrm>
        </p:spPr>
        <p:txBody>
          <a:bodyPr anchor="t">
            <a:normAutofit/>
          </a:bodyPr>
          <a:lstStyle/>
          <a:p>
            <a:pPr marL="0" indent="0">
              <a:buNone/>
            </a:pPr>
            <a:r>
              <a:rPr lang="en-US" sz="1800"/>
              <a:t>And that no man might buy or sell, save he that had </a:t>
            </a:r>
            <a:r>
              <a:rPr lang="en-US" sz="1800" b="1"/>
              <a:t>the</a:t>
            </a:r>
            <a:r>
              <a:rPr lang="en-US" sz="1800"/>
              <a:t> </a:t>
            </a:r>
            <a:r>
              <a:rPr lang="en-US" sz="1800" b="1"/>
              <a:t>mark</a:t>
            </a:r>
            <a:r>
              <a:rPr lang="en-US" sz="1800"/>
              <a:t>, or </a:t>
            </a:r>
            <a:r>
              <a:rPr lang="en-US" sz="1800" b="1"/>
              <a:t>the</a:t>
            </a:r>
            <a:r>
              <a:rPr lang="en-US" sz="1800"/>
              <a:t> name </a:t>
            </a:r>
            <a:r>
              <a:rPr lang="en-US" sz="1800" b="1"/>
              <a:t>of</a:t>
            </a:r>
            <a:r>
              <a:rPr lang="en-US" sz="1800"/>
              <a:t> </a:t>
            </a:r>
            <a:r>
              <a:rPr lang="en-US" sz="1800" b="1"/>
              <a:t>the</a:t>
            </a:r>
            <a:r>
              <a:rPr lang="en-US" sz="1800"/>
              <a:t> </a:t>
            </a:r>
            <a:r>
              <a:rPr lang="en-US" sz="1800" b="1"/>
              <a:t>beast</a:t>
            </a:r>
            <a:r>
              <a:rPr lang="en-US" sz="1800"/>
              <a:t>, or </a:t>
            </a:r>
            <a:r>
              <a:rPr lang="en-US" sz="1800" b="1"/>
              <a:t>the</a:t>
            </a:r>
            <a:r>
              <a:rPr lang="en-US" sz="1800"/>
              <a:t> number </a:t>
            </a:r>
            <a:r>
              <a:rPr lang="en-US" sz="1800" b="1"/>
              <a:t>of</a:t>
            </a:r>
            <a:r>
              <a:rPr lang="en-US" sz="1800"/>
              <a:t> his name.</a:t>
            </a:r>
          </a:p>
          <a:p>
            <a:endParaRPr lang="en-US" sz="1800"/>
          </a:p>
        </p:txBody>
      </p:sp>
    </p:spTree>
    <p:extLst>
      <p:ext uri="{BB962C8B-B14F-4D97-AF65-F5344CB8AC3E}">
        <p14:creationId xmlns:p14="http://schemas.microsoft.com/office/powerpoint/2010/main" val="176458264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D8447-147C-794C-B0BF-1868E435AE94}"/>
              </a:ext>
            </a:extLst>
          </p:cNvPr>
          <p:cNvSpPr>
            <a:spLocks noGrp="1"/>
          </p:cNvSpPr>
          <p:nvPr>
            <p:ph type="title"/>
          </p:nvPr>
        </p:nvSpPr>
        <p:spPr/>
        <p:txBody>
          <a:bodyPr/>
          <a:lstStyle/>
          <a:p>
            <a:r>
              <a:rPr lang="en-US" dirty="0"/>
              <a:t>Crown</a:t>
            </a:r>
          </a:p>
        </p:txBody>
      </p:sp>
      <p:sp>
        <p:nvSpPr>
          <p:cNvPr id="3" name="Content Placeholder 2">
            <a:extLst>
              <a:ext uri="{FF2B5EF4-FFF2-40B4-BE49-F238E27FC236}">
                <a16:creationId xmlns:a16="http://schemas.microsoft.com/office/drawing/2014/main" id="{6D497D5F-FAE2-DC47-8131-70991493C4F1}"/>
              </a:ext>
            </a:extLst>
          </p:cNvPr>
          <p:cNvSpPr>
            <a:spLocks noGrp="1"/>
          </p:cNvSpPr>
          <p:nvPr>
            <p:ph idx="1"/>
          </p:nvPr>
        </p:nvSpPr>
        <p:spPr/>
        <p:txBody>
          <a:bodyPr>
            <a:normAutofit fontScale="92500" lnSpcReduction="10000"/>
          </a:bodyPr>
          <a:lstStyle/>
          <a:p>
            <a:pPr marL="0" indent="0">
              <a:buNone/>
            </a:pPr>
            <a:r>
              <a:rPr lang="en-US" dirty="0"/>
              <a:t>Crown in Bible Prophecy represents royalty, righteousness, anointed, chosen, reward, grace</a:t>
            </a:r>
          </a:p>
          <a:p>
            <a:pPr marL="0" indent="0">
              <a:buNone/>
            </a:pPr>
            <a:endParaRPr lang="en-US" b="1" dirty="0"/>
          </a:p>
          <a:p>
            <a:pPr marL="0" indent="0">
              <a:buNone/>
            </a:pPr>
            <a:r>
              <a:rPr lang="en-US" b="1" dirty="0"/>
              <a:t>Leviticus 21:12</a:t>
            </a:r>
            <a:endParaRPr lang="en-US" dirty="0"/>
          </a:p>
          <a:p>
            <a:pPr marL="0" indent="0">
              <a:buNone/>
            </a:pPr>
            <a:r>
              <a:rPr lang="en-US" b="1" dirty="0"/>
              <a:t>12 </a:t>
            </a:r>
            <a:r>
              <a:rPr lang="en-US" dirty="0"/>
              <a:t>Neither shall he go out of the sanctuary, nor profane the sanctuary of his God; for the crown of the anointing oil of his God is upon him: I am the Lord.</a:t>
            </a:r>
          </a:p>
          <a:p>
            <a:pPr marL="0" indent="0">
              <a:buNone/>
            </a:pPr>
            <a:br>
              <a:rPr lang="en-US" dirty="0"/>
            </a:br>
            <a:r>
              <a:rPr lang="en-US" b="1" dirty="0"/>
              <a:t>Psalm 89:39</a:t>
            </a:r>
            <a:endParaRPr lang="en-US" dirty="0"/>
          </a:p>
          <a:p>
            <a:pPr marL="0" indent="0">
              <a:buNone/>
            </a:pPr>
            <a:r>
              <a:rPr lang="en-US" b="1" dirty="0"/>
              <a:t>39 </a:t>
            </a:r>
            <a:r>
              <a:rPr lang="en-US" dirty="0"/>
              <a:t>Thou hast made void the covenant of thy servant: thou hast profaned his crown by casting it to the ground.</a:t>
            </a:r>
          </a:p>
          <a:p>
            <a:pPr marL="0" indent="0">
              <a:buNone/>
            </a:pPr>
            <a:endParaRPr lang="en-US" dirty="0"/>
          </a:p>
          <a:p>
            <a:endParaRPr lang="en-US" dirty="0"/>
          </a:p>
        </p:txBody>
      </p:sp>
    </p:spTree>
    <p:extLst>
      <p:ext uri="{BB962C8B-B14F-4D97-AF65-F5344CB8AC3E}">
        <p14:creationId xmlns:p14="http://schemas.microsoft.com/office/powerpoint/2010/main" val="3725309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D8447-147C-794C-B0BF-1868E435AE94}"/>
              </a:ext>
            </a:extLst>
          </p:cNvPr>
          <p:cNvSpPr>
            <a:spLocks noGrp="1"/>
          </p:cNvSpPr>
          <p:nvPr>
            <p:ph type="title"/>
          </p:nvPr>
        </p:nvSpPr>
        <p:spPr/>
        <p:txBody>
          <a:bodyPr/>
          <a:lstStyle/>
          <a:p>
            <a:r>
              <a:rPr lang="en-US" dirty="0"/>
              <a:t>Crown</a:t>
            </a:r>
          </a:p>
        </p:txBody>
      </p:sp>
      <p:sp>
        <p:nvSpPr>
          <p:cNvPr id="3" name="Content Placeholder 2">
            <a:extLst>
              <a:ext uri="{FF2B5EF4-FFF2-40B4-BE49-F238E27FC236}">
                <a16:creationId xmlns:a16="http://schemas.microsoft.com/office/drawing/2014/main" id="{6D497D5F-FAE2-DC47-8131-70991493C4F1}"/>
              </a:ext>
            </a:extLst>
          </p:cNvPr>
          <p:cNvSpPr>
            <a:spLocks noGrp="1"/>
          </p:cNvSpPr>
          <p:nvPr>
            <p:ph idx="1"/>
          </p:nvPr>
        </p:nvSpPr>
        <p:spPr/>
        <p:txBody>
          <a:bodyPr>
            <a:normAutofit/>
          </a:bodyPr>
          <a:lstStyle/>
          <a:p>
            <a:pPr marL="0" indent="0">
              <a:buNone/>
            </a:pPr>
            <a:r>
              <a:rPr lang="en-US" b="1" dirty="0"/>
              <a:t>Proverb 4:9</a:t>
            </a:r>
            <a:endParaRPr lang="en-US" dirty="0"/>
          </a:p>
          <a:p>
            <a:pPr marL="0" indent="0">
              <a:buNone/>
            </a:pPr>
            <a:r>
              <a:rPr lang="en-US" b="1" dirty="0"/>
              <a:t>9 </a:t>
            </a:r>
            <a:r>
              <a:rPr lang="en-US" dirty="0"/>
              <a:t>She shall give to thine head an ornament of grace: a crown of glory shall she deliver to thee.</a:t>
            </a:r>
          </a:p>
          <a:p>
            <a:pPr marL="0" indent="0">
              <a:buNone/>
            </a:pPr>
            <a:br>
              <a:rPr lang="en-US" dirty="0"/>
            </a:br>
            <a:r>
              <a:rPr lang="en-US" b="1" dirty="0"/>
              <a:t>2 Timothy 4:8</a:t>
            </a:r>
            <a:endParaRPr lang="en-US" dirty="0"/>
          </a:p>
          <a:p>
            <a:pPr marL="0" indent="0">
              <a:buNone/>
            </a:pPr>
            <a:r>
              <a:rPr lang="en-US" dirty="0"/>
              <a:t>Henceforth there is laid up for me </a:t>
            </a:r>
            <a:r>
              <a:rPr lang="en-US" b="1" dirty="0"/>
              <a:t>a</a:t>
            </a:r>
            <a:r>
              <a:rPr lang="en-US" dirty="0"/>
              <a:t> </a:t>
            </a:r>
            <a:r>
              <a:rPr lang="en-US" b="1" dirty="0"/>
              <a:t>crown</a:t>
            </a:r>
            <a:r>
              <a:rPr lang="en-US" dirty="0"/>
              <a:t> </a:t>
            </a:r>
            <a:r>
              <a:rPr lang="en-US" b="1" dirty="0"/>
              <a:t>of</a:t>
            </a:r>
            <a:r>
              <a:rPr lang="en-US" dirty="0"/>
              <a:t> </a:t>
            </a:r>
            <a:r>
              <a:rPr lang="en-US" b="1" dirty="0"/>
              <a:t>righteousness</a:t>
            </a:r>
            <a:r>
              <a:rPr lang="en-US" dirty="0"/>
              <a:t>, which the Lord, the righteous judge, shall give me </a:t>
            </a:r>
            <a:r>
              <a:rPr lang="en-US" b="1" dirty="0"/>
              <a:t>a</a:t>
            </a:r>
            <a:r>
              <a:rPr lang="en-US" dirty="0"/>
              <a:t>t that day: </a:t>
            </a:r>
            <a:r>
              <a:rPr lang="en-US" b="1" dirty="0"/>
              <a:t>a</a:t>
            </a:r>
            <a:r>
              <a:rPr lang="en-US" dirty="0"/>
              <a:t>nd not to me only, but unto </a:t>
            </a:r>
            <a:r>
              <a:rPr lang="en-US" b="1" dirty="0"/>
              <a:t>a</a:t>
            </a:r>
            <a:r>
              <a:rPr lang="en-US" dirty="0"/>
              <a:t>ll them </a:t>
            </a:r>
            <a:r>
              <a:rPr lang="en-US" b="1" dirty="0"/>
              <a:t>a</a:t>
            </a:r>
            <a:r>
              <a:rPr lang="en-US" dirty="0"/>
              <a:t>lso that love his </a:t>
            </a:r>
            <a:r>
              <a:rPr lang="en-US" b="1" dirty="0"/>
              <a:t>a</a:t>
            </a:r>
            <a:r>
              <a:rPr lang="en-US" dirty="0"/>
              <a:t>ppearing.</a:t>
            </a:r>
          </a:p>
          <a:p>
            <a:pPr marL="0" indent="0">
              <a:buNone/>
            </a:pPr>
            <a:endParaRPr lang="en-US" dirty="0"/>
          </a:p>
          <a:p>
            <a:endParaRPr lang="en-US" dirty="0"/>
          </a:p>
        </p:txBody>
      </p:sp>
    </p:spTree>
    <p:extLst>
      <p:ext uri="{BB962C8B-B14F-4D97-AF65-F5344CB8AC3E}">
        <p14:creationId xmlns:p14="http://schemas.microsoft.com/office/powerpoint/2010/main" val="2311806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D8447-147C-794C-B0BF-1868E435AE94}"/>
              </a:ext>
            </a:extLst>
          </p:cNvPr>
          <p:cNvSpPr>
            <a:spLocks noGrp="1"/>
          </p:cNvSpPr>
          <p:nvPr>
            <p:ph type="title"/>
          </p:nvPr>
        </p:nvSpPr>
        <p:spPr/>
        <p:txBody>
          <a:bodyPr/>
          <a:lstStyle/>
          <a:p>
            <a:r>
              <a:rPr lang="en-US" dirty="0"/>
              <a:t>Crown</a:t>
            </a:r>
          </a:p>
        </p:txBody>
      </p:sp>
      <p:sp>
        <p:nvSpPr>
          <p:cNvPr id="3" name="Content Placeholder 2">
            <a:extLst>
              <a:ext uri="{FF2B5EF4-FFF2-40B4-BE49-F238E27FC236}">
                <a16:creationId xmlns:a16="http://schemas.microsoft.com/office/drawing/2014/main" id="{6D497D5F-FAE2-DC47-8131-70991493C4F1}"/>
              </a:ext>
            </a:extLst>
          </p:cNvPr>
          <p:cNvSpPr>
            <a:spLocks noGrp="1"/>
          </p:cNvSpPr>
          <p:nvPr>
            <p:ph idx="1"/>
          </p:nvPr>
        </p:nvSpPr>
        <p:spPr/>
        <p:txBody>
          <a:bodyPr>
            <a:normAutofit/>
          </a:bodyPr>
          <a:lstStyle/>
          <a:p>
            <a:pPr marL="0" indent="0">
              <a:buNone/>
            </a:pPr>
            <a:r>
              <a:rPr lang="en-US" b="1" dirty="0"/>
              <a:t>Revelation 3:11</a:t>
            </a:r>
            <a:endParaRPr lang="en-US" dirty="0"/>
          </a:p>
          <a:p>
            <a:pPr marL="0" indent="0">
              <a:buNone/>
            </a:pPr>
            <a:r>
              <a:rPr lang="en-US" b="1" dirty="0"/>
              <a:t>11 </a:t>
            </a:r>
            <a:r>
              <a:rPr lang="en-US" dirty="0"/>
              <a:t>Behold, I come quickly: hold that fast which thou hast, that no man take thy crown.</a:t>
            </a:r>
          </a:p>
          <a:p>
            <a:pPr marL="0" indent="0">
              <a:buNone/>
            </a:pPr>
            <a:endParaRPr lang="en-US" dirty="0"/>
          </a:p>
          <a:p>
            <a:endParaRPr lang="en-US" dirty="0"/>
          </a:p>
        </p:txBody>
      </p:sp>
    </p:spTree>
    <p:extLst>
      <p:ext uri="{BB962C8B-B14F-4D97-AF65-F5344CB8AC3E}">
        <p14:creationId xmlns:p14="http://schemas.microsoft.com/office/powerpoint/2010/main" val="445175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A stop light at night&#10;&#10;Description automatically generated">
            <a:extLst>
              <a:ext uri="{FF2B5EF4-FFF2-40B4-BE49-F238E27FC236}">
                <a16:creationId xmlns:a16="http://schemas.microsoft.com/office/drawing/2014/main" id="{2EC75B83-A451-E242-93FB-4CE5CF9A0834}"/>
              </a:ext>
            </a:extLst>
          </p:cNvPr>
          <p:cNvPicPr>
            <a:picLocks noChangeAspect="1"/>
          </p:cNvPicPr>
          <p:nvPr/>
        </p:nvPicPr>
        <p:blipFill rotWithShape="1">
          <a:blip r:embed="rId2"/>
          <a:srcRect t="4506" r="-1" b="8599"/>
          <a:stretch/>
        </p:blipFill>
        <p:spPr>
          <a:xfrm>
            <a:off x="20" y="10"/>
            <a:ext cx="12188932" cy="6857990"/>
          </a:xfrm>
          <a:prstGeom prst="rect">
            <a:avLst/>
          </a:prstGeom>
        </p:spPr>
      </p:pic>
      <p:sp>
        <p:nvSpPr>
          <p:cNvPr id="10"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E4ECB3A-F9BD-AF4C-A363-62F64850262D}"/>
              </a:ext>
            </a:extLst>
          </p:cNvPr>
          <p:cNvSpPr>
            <a:spLocks noGrp="1"/>
          </p:cNvSpPr>
          <p:nvPr>
            <p:ph type="title"/>
          </p:nvPr>
        </p:nvSpPr>
        <p:spPr>
          <a:xfrm>
            <a:off x="618062" y="4185749"/>
            <a:ext cx="9265771" cy="622836"/>
          </a:xfrm>
        </p:spPr>
        <p:txBody>
          <a:bodyPr>
            <a:normAutofit/>
          </a:bodyPr>
          <a:lstStyle/>
          <a:p>
            <a:r>
              <a:rPr lang="en-US" sz="3600"/>
              <a:t>Stars</a:t>
            </a:r>
          </a:p>
        </p:txBody>
      </p:sp>
      <p:sp>
        <p:nvSpPr>
          <p:cNvPr id="3" name="Content Placeholder 2">
            <a:extLst>
              <a:ext uri="{FF2B5EF4-FFF2-40B4-BE49-F238E27FC236}">
                <a16:creationId xmlns:a16="http://schemas.microsoft.com/office/drawing/2014/main" id="{9A97814A-AC48-9A4E-A523-52016272D43E}"/>
              </a:ext>
            </a:extLst>
          </p:cNvPr>
          <p:cNvSpPr>
            <a:spLocks noGrp="1"/>
          </p:cNvSpPr>
          <p:nvPr>
            <p:ph idx="1"/>
          </p:nvPr>
        </p:nvSpPr>
        <p:spPr>
          <a:xfrm>
            <a:off x="618063" y="4856921"/>
            <a:ext cx="9565028" cy="1249240"/>
          </a:xfrm>
        </p:spPr>
        <p:txBody>
          <a:bodyPr>
            <a:normAutofit/>
          </a:bodyPr>
          <a:lstStyle/>
          <a:p>
            <a:pPr marL="0" indent="0">
              <a:buNone/>
            </a:pPr>
            <a:r>
              <a:rPr lang="en-US" sz="1800"/>
              <a:t>Stars represents Angels, messengers or prophets of God.</a:t>
            </a:r>
          </a:p>
          <a:p>
            <a:endParaRPr lang="en-US" sz="1800"/>
          </a:p>
        </p:txBody>
      </p:sp>
    </p:spTree>
    <p:extLst>
      <p:ext uri="{BB962C8B-B14F-4D97-AF65-F5344CB8AC3E}">
        <p14:creationId xmlns:p14="http://schemas.microsoft.com/office/powerpoint/2010/main" val="142089083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FE561-961B-684F-BE05-3C218B34384D}"/>
              </a:ext>
            </a:extLst>
          </p:cNvPr>
          <p:cNvSpPr>
            <a:spLocks noGrp="1"/>
          </p:cNvSpPr>
          <p:nvPr>
            <p:ph type="title"/>
          </p:nvPr>
        </p:nvSpPr>
        <p:spPr>
          <a:xfrm>
            <a:off x="838200" y="365125"/>
            <a:ext cx="5558489" cy="1325563"/>
          </a:xfrm>
        </p:spPr>
        <p:txBody>
          <a:bodyPr>
            <a:normAutofit/>
          </a:bodyPr>
          <a:lstStyle/>
          <a:p>
            <a:r>
              <a:rPr lang="en-US" dirty="0"/>
              <a:t>Stars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3A9BA9D-A9EE-214C-8861-096C3A7E53DB}"/>
              </a:ext>
            </a:extLst>
          </p:cNvPr>
          <p:cNvSpPr>
            <a:spLocks noGrp="1"/>
          </p:cNvSpPr>
          <p:nvPr>
            <p:ph idx="1"/>
          </p:nvPr>
        </p:nvSpPr>
        <p:spPr>
          <a:xfrm>
            <a:off x="838200" y="1825625"/>
            <a:ext cx="5558489" cy="4351338"/>
          </a:xfrm>
        </p:spPr>
        <p:txBody>
          <a:bodyPr>
            <a:normAutofit lnSpcReduction="10000"/>
          </a:bodyPr>
          <a:lstStyle/>
          <a:p>
            <a:pPr marL="0" indent="0">
              <a:buNone/>
            </a:pPr>
            <a:r>
              <a:rPr lang="en-US" sz="2400" b="1" dirty="0"/>
              <a:t>Job 38:7</a:t>
            </a:r>
            <a:endParaRPr lang="en-US" sz="2400" dirty="0"/>
          </a:p>
          <a:p>
            <a:pPr marL="0" indent="0">
              <a:buNone/>
            </a:pPr>
            <a:r>
              <a:rPr lang="en-US" sz="2400" b="1" dirty="0"/>
              <a:t>7 </a:t>
            </a:r>
            <a:r>
              <a:rPr lang="en-US" sz="2400" dirty="0"/>
              <a:t>When the morning stars sang </a:t>
            </a:r>
            <a:r>
              <a:rPr lang="en-US" dirty="0"/>
              <a:t>together, and all the sons of God shouted for joy?</a:t>
            </a:r>
          </a:p>
          <a:p>
            <a:pPr marL="0" indent="0">
              <a:buNone/>
            </a:pPr>
            <a:br>
              <a:rPr lang="en-US" dirty="0"/>
            </a:br>
            <a:r>
              <a:rPr lang="en-US" b="1" dirty="0"/>
              <a:t>Daniel 12:3</a:t>
            </a:r>
            <a:endParaRPr lang="en-US" dirty="0"/>
          </a:p>
          <a:p>
            <a:pPr marL="0" indent="0">
              <a:buNone/>
            </a:pPr>
            <a:r>
              <a:rPr lang="en-US" b="1" dirty="0"/>
              <a:t>3 </a:t>
            </a:r>
            <a:r>
              <a:rPr lang="en-US" dirty="0"/>
              <a:t>And they that be wise shall shine as the brightness of the firmament; and they that turn many to righteousness as the stars for ever and ever.</a:t>
            </a:r>
          </a:p>
          <a:p>
            <a:endParaRPr lang="en-US" sz="24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240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FE561-961B-684F-BE05-3C218B34384D}"/>
              </a:ext>
            </a:extLst>
          </p:cNvPr>
          <p:cNvSpPr>
            <a:spLocks noGrp="1"/>
          </p:cNvSpPr>
          <p:nvPr>
            <p:ph type="title"/>
          </p:nvPr>
        </p:nvSpPr>
        <p:spPr>
          <a:xfrm>
            <a:off x="838200" y="365125"/>
            <a:ext cx="5558489" cy="1325563"/>
          </a:xfrm>
        </p:spPr>
        <p:txBody>
          <a:bodyPr>
            <a:normAutofit/>
          </a:bodyPr>
          <a:lstStyle/>
          <a:p>
            <a:r>
              <a:rPr lang="en-US" dirty="0"/>
              <a:t>Stars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3A9BA9D-A9EE-214C-8861-096C3A7E53DB}"/>
              </a:ext>
            </a:extLst>
          </p:cNvPr>
          <p:cNvSpPr>
            <a:spLocks noGrp="1"/>
          </p:cNvSpPr>
          <p:nvPr>
            <p:ph idx="1"/>
          </p:nvPr>
        </p:nvSpPr>
        <p:spPr>
          <a:xfrm>
            <a:off x="838200" y="1825625"/>
            <a:ext cx="5558489" cy="4351338"/>
          </a:xfrm>
        </p:spPr>
        <p:txBody>
          <a:bodyPr>
            <a:normAutofit fontScale="85000" lnSpcReduction="20000"/>
          </a:bodyPr>
          <a:lstStyle/>
          <a:p>
            <a:pPr marL="0" indent="0">
              <a:buNone/>
            </a:pPr>
            <a:r>
              <a:rPr lang="en-US" sz="2400" b="1" dirty="0"/>
              <a:t>Jude 1:13</a:t>
            </a:r>
            <a:endParaRPr lang="en-US" sz="2400" dirty="0"/>
          </a:p>
          <a:p>
            <a:pPr marL="0" indent="0">
              <a:buNone/>
            </a:pPr>
            <a:r>
              <a:rPr lang="en-US" sz="2400" b="1" dirty="0"/>
              <a:t>11 </a:t>
            </a:r>
            <a:r>
              <a:rPr lang="en-US" sz="2400" dirty="0"/>
              <a:t>Woe unto them! for they have gone in the way of Cain, and ran greedily after the error of Balaam for reward, and perished in the gainsaying of Core.</a:t>
            </a:r>
          </a:p>
          <a:p>
            <a:pPr marL="0" indent="0">
              <a:buNone/>
            </a:pPr>
            <a:br>
              <a:rPr lang="en-US" sz="2400" dirty="0"/>
            </a:br>
            <a:r>
              <a:rPr lang="en-US" sz="2400" b="1" dirty="0"/>
              <a:t>12 </a:t>
            </a:r>
            <a:r>
              <a:rPr lang="en-US" sz="2400" dirty="0"/>
              <a:t>These are spots in your feasts of charity, when they feast with you, feeding themselves without fear: clouds they are without water, carried about of winds; trees whose fruit </a:t>
            </a:r>
            <a:r>
              <a:rPr lang="en-US" sz="2400" dirty="0" err="1"/>
              <a:t>withereth</a:t>
            </a:r>
            <a:r>
              <a:rPr lang="en-US" sz="2400" dirty="0"/>
              <a:t>, without fruit, twice dead, plucked up by the roots;</a:t>
            </a:r>
          </a:p>
          <a:p>
            <a:pPr marL="0" indent="0">
              <a:buNone/>
            </a:pPr>
            <a:br>
              <a:rPr lang="en-US" sz="2400" dirty="0"/>
            </a:br>
            <a:r>
              <a:rPr lang="en-US" sz="2400" b="1" dirty="0"/>
              <a:t>13 </a:t>
            </a:r>
            <a:r>
              <a:rPr lang="en-US" sz="2400" dirty="0"/>
              <a:t>Raging waves of the sea, foaming out their own shame; wandering stars, to whom is reserved the blackness of darkness for ever.</a:t>
            </a:r>
          </a:p>
          <a:p>
            <a:endParaRPr lang="en-US" sz="1800"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659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FE561-961B-684F-BE05-3C218B34384D}"/>
              </a:ext>
            </a:extLst>
          </p:cNvPr>
          <p:cNvSpPr>
            <a:spLocks noGrp="1"/>
          </p:cNvSpPr>
          <p:nvPr>
            <p:ph type="title"/>
          </p:nvPr>
        </p:nvSpPr>
        <p:spPr>
          <a:xfrm>
            <a:off x="838200" y="365125"/>
            <a:ext cx="5558489" cy="1325563"/>
          </a:xfrm>
        </p:spPr>
        <p:txBody>
          <a:bodyPr>
            <a:normAutofit/>
          </a:bodyPr>
          <a:lstStyle/>
          <a:p>
            <a:r>
              <a:rPr lang="en-US" dirty="0"/>
              <a:t>Stars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3A9BA9D-A9EE-214C-8861-096C3A7E53DB}"/>
              </a:ext>
            </a:extLst>
          </p:cNvPr>
          <p:cNvSpPr>
            <a:spLocks noGrp="1"/>
          </p:cNvSpPr>
          <p:nvPr>
            <p:ph idx="1"/>
          </p:nvPr>
        </p:nvSpPr>
        <p:spPr>
          <a:xfrm>
            <a:off x="838200" y="1825625"/>
            <a:ext cx="5558489" cy="4351338"/>
          </a:xfrm>
        </p:spPr>
        <p:txBody>
          <a:bodyPr>
            <a:normAutofit/>
          </a:bodyPr>
          <a:lstStyle/>
          <a:p>
            <a:pPr marL="0" indent="0">
              <a:buNone/>
            </a:pPr>
            <a:r>
              <a:rPr lang="en-US" b="1" dirty="0"/>
              <a:t>Revelation 1:20</a:t>
            </a:r>
            <a:endParaRPr lang="en-US" dirty="0"/>
          </a:p>
          <a:p>
            <a:pPr marL="0" indent="0">
              <a:buNone/>
            </a:pPr>
            <a:r>
              <a:rPr lang="en-US" dirty="0"/>
              <a:t>The mystery of the seven stars which thou sawest in my right hand, and the seven golden candlesticks. The seven stars are the angels of the seven churches: and the seven candlesticks which thou sawest are the seven churches.</a:t>
            </a:r>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54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1FE561-961B-684F-BE05-3C218B34384D}"/>
              </a:ext>
            </a:extLst>
          </p:cNvPr>
          <p:cNvSpPr>
            <a:spLocks noGrp="1"/>
          </p:cNvSpPr>
          <p:nvPr>
            <p:ph type="title"/>
          </p:nvPr>
        </p:nvSpPr>
        <p:spPr>
          <a:xfrm>
            <a:off x="956826" y="1112969"/>
            <a:ext cx="3937298" cy="4166010"/>
          </a:xfrm>
        </p:spPr>
        <p:txBody>
          <a:bodyPr>
            <a:normAutofit/>
          </a:bodyPr>
          <a:lstStyle/>
          <a:p>
            <a:r>
              <a:rPr lang="en-US">
                <a:solidFill>
                  <a:srgbClr val="FFFFFF"/>
                </a:solidFill>
              </a:rPr>
              <a:t>Stars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3A9BA9D-A9EE-214C-8861-096C3A7E53DB}"/>
              </a:ext>
            </a:extLst>
          </p:cNvPr>
          <p:cNvSpPr>
            <a:spLocks noGrp="1"/>
          </p:cNvSpPr>
          <p:nvPr>
            <p:ph idx="1"/>
          </p:nvPr>
        </p:nvSpPr>
        <p:spPr>
          <a:xfrm>
            <a:off x="6096000" y="820880"/>
            <a:ext cx="5257799" cy="4889350"/>
          </a:xfrm>
        </p:spPr>
        <p:txBody>
          <a:bodyPr anchor="t">
            <a:normAutofit/>
          </a:bodyPr>
          <a:lstStyle/>
          <a:p>
            <a:pPr marL="0" indent="0">
              <a:buNone/>
            </a:pPr>
            <a:br>
              <a:rPr lang="en-US" sz="2600" dirty="0"/>
            </a:br>
            <a:endParaRPr lang="en-US" sz="2600" dirty="0"/>
          </a:p>
          <a:p>
            <a:pPr marL="0" indent="0">
              <a:buNone/>
            </a:pPr>
            <a:r>
              <a:rPr lang="en-US" sz="2600" dirty="0"/>
              <a:t>There are 12 Stars. These twelve stars cannot refer to Israel as at this time the ten tribes are no more. The only group of twelve that we know about that are messengers (and not angels) would be the disciples. Yet again we have another prolepsis where Christ has not yet started his ministry but his disciples are featured here. </a:t>
            </a:r>
          </a:p>
          <a:p>
            <a:endParaRPr lang="en-US" sz="26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87837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lying on a bed&#10;&#10;Description automatically generated">
            <a:extLst>
              <a:ext uri="{FF2B5EF4-FFF2-40B4-BE49-F238E27FC236}">
                <a16:creationId xmlns:a16="http://schemas.microsoft.com/office/drawing/2014/main" id="{9394E3D5-A02F-8D41-9C55-EC968FDD96B6}"/>
              </a:ext>
            </a:extLst>
          </p:cNvPr>
          <p:cNvPicPr>
            <a:picLocks noChangeAspect="1"/>
          </p:cNvPicPr>
          <p:nvPr/>
        </p:nvPicPr>
        <p:blipFill rotWithShape="1">
          <a:blip r:embed="rId2">
            <a:alphaModFix amt="60000"/>
          </a:blip>
          <a:srcRect b="17334"/>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9E7DA9EC-2372-D049-ADA8-C4036C4DB7E4}"/>
              </a:ext>
            </a:extLst>
          </p:cNvPr>
          <p:cNvSpPr>
            <a:spLocks noGrp="1"/>
          </p:cNvSpPr>
          <p:nvPr>
            <p:ph type="title"/>
          </p:nvPr>
        </p:nvSpPr>
        <p:spPr>
          <a:xfrm>
            <a:off x="838200" y="525195"/>
            <a:ext cx="10165218" cy="2806506"/>
          </a:xfrm>
        </p:spPr>
        <p:txBody>
          <a:bodyPr anchor="b">
            <a:normAutofit/>
          </a:bodyPr>
          <a:lstStyle/>
          <a:p>
            <a:r>
              <a:rPr lang="en-US" sz="4000">
                <a:solidFill>
                  <a:srgbClr val="FFFFFF"/>
                </a:solidFill>
              </a:rPr>
              <a:t>The Child</a:t>
            </a:r>
          </a:p>
        </p:txBody>
      </p:sp>
    </p:spTree>
    <p:extLst>
      <p:ext uri="{BB962C8B-B14F-4D97-AF65-F5344CB8AC3E}">
        <p14:creationId xmlns:p14="http://schemas.microsoft.com/office/powerpoint/2010/main" val="2372940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4D82-2BA8-8742-9313-22AD33AE07A8}"/>
              </a:ext>
            </a:extLst>
          </p:cNvPr>
          <p:cNvSpPr>
            <a:spLocks noGrp="1"/>
          </p:cNvSpPr>
          <p:nvPr>
            <p:ph type="title"/>
          </p:nvPr>
        </p:nvSpPr>
        <p:spPr/>
        <p:txBody>
          <a:bodyPr/>
          <a:lstStyle/>
          <a:p>
            <a:r>
              <a:rPr lang="en-US" dirty="0"/>
              <a:t>The Child</a:t>
            </a:r>
          </a:p>
        </p:txBody>
      </p:sp>
      <p:sp>
        <p:nvSpPr>
          <p:cNvPr id="3" name="Content Placeholder 2">
            <a:extLst>
              <a:ext uri="{FF2B5EF4-FFF2-40B4-BE49-F238E27FC236}">
                <a16:creationId xmlns:a16="http://schemas.microsoft.com/office/drawing/2014/main" id="{9ED181E4-6554-5948-9986-7FFB02B2414B}"/>
              </a:ext>
            </a:extLst>
          </p:cNvPr>
          <p:cNvSpPr>
            <a:spLocks noGrp="1"/>
          </p:cNvSpPr>
          <p:nvPr>
            <p:ph idx="1"/>
          </p:nvPr>
        </p:nvSpPr>
        <p:spPr/>
        <p:txBody>
          <a:bodyPr>
            <a:normAutofit fontScale="92500" lnSpcReduction="20000"/>
          </a:bodyPr>
          <a:lstStyle/>
          <a:p>
            <a:pPr marL="0" indent="0">
              <a:buNone/>
            </a:pPr>
            <a:r>
              <a:rPr lang="en-US" b="1" dirty="0"/>
              <a:t>Revelation 12:5</a:t>
            </a:r>
            <a:endParaRPr lang="en-US" dirty="0"/>
          </a:p>
          <a:p>
            <a:pPr marL="0" indent="0">
              <a:buNone/>
            </a:pPr>
            <a:r>
              <a:rPr lang="en-US" dirty="0"/>
              <a:t> 5 And she brought forth a man child, who was to rule all nations with a rod of iron: and her child was caught up unto God, and to his throne.</a:t>
            </a:r>
          </a:p>
          <a:p>
            <a:pPr marL="0" indent="0">
              <a:buNone/>
            </a:pPr>
            <a:br>
              <a:rPr lang="en-US" dirty="0"/>
            </a:br>
            <a:r>
              <a:rPr lang="en-US" b="1" dirty="0"/>
              <a:t>John 3:13</a:t>
            </a:r>
            <a:endParaRPr lang="en-US" dirty="0"/>
          </a:p>
          <a:p>
            <a:pPr marL="0" indent="0">
              <a:buNone/>
            </a:pPr>
            <a:r>
              <a:rPr lang="en-US" b="1" dirty="0"/>
              <a:t>13 </a:t>
            </a:r>
            <a:r>
              <a:rPr lang="en-US" dirty="0"/>
              <a:t>And no man hath ascended up to heaven, but he that came down from heaven, even the Son of man which is in heaven.</a:t>
            </a:r>
          </a:p>
          <a:p>
            <a:pPr marL="0" indent="0">
              <a:buNone/>
            </a:pPr>
            <a:br>
              <a:rPr lang="en-US" dirty="0"/>
            </a:br>
            <a:r>
              <a:rPr lang="en-US" b="1" dirty="0"/>
              <a:t>Daniel 7:13,14</a:t>
            </a:r>
            <a:endParaRPr lang="en-US" dirty="0"/>
          </a:p>
          <a:p>
            <a:pPr marL="0" indent="0">
              <a:buNone/>
            </a:pPr>
            <a:r>
              <a:rPr lang="en-US" b="1" dirty="0"/>
              <a:t>13 </a:t>
            </a:r>
            <a:r>
              <a:rPr lang="en-US" dirty="0"/>
              <a:t>I saw in the night visions, and, behold, one like the Son of man came with the clouds of heaven, and came to the Ancient of days, and they brought him near before him.</a:t>
            </a:r>
          </a:p>
          <a:p>
            <a:endParaRPr lang="en-US" dirty="0"/>
          </a:p>
        </p:txBody>
      </p:sp>
    </p:spTree>
    <p:extLst>
      <p:ext uri="{BB962C8B-B14F-4D97-AF65-F5344CB8AC3E}">
        <p14:creationId xmlns:p14="http://schemas.microsoft.com/office/powerpoint/2010/main" val="193629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75CF04-167C-844E-B3DD-29A8A7370B98}"/>
              </a:ext>
            </a:extLst>
          </p:cNvPr>
          <p:cNvSpPr>
            <a:spLocks noGrp="1"/>
          </p:cNvSpPr>
          <p:nvPr>
            <p:ph idx="1"/>
          </p:nvPr>
        </p:nvSpPr>
        <p:spPr/>
        <p:txBody>
          <a:bodyPr/>
          <a:lstStyle/>
          <a:p>
            <a:pPr marL="0" indent="0">
              <a:buNone/>
            </a:pPr>
            <a:r>
              <a:rPr lang="en-US" sz="3600" b="1" dirty="0"/>
              <a:t>To know what the mark of the beast is, we must first identify who or what is the beast, is it a literal beast or is it symbolic.</a:t>
            </a:r>
          </a:p>
          <a:p>
            <a:pPr marL="0" indent="0">
              <a:buNone/>
            </a:pPr>
            <a:endParaRPr lang="en-US" sz="3600" b="1" dirty="0"/>
          </a:p>
          <a:p>
            <a:pPr marL="0" indent="0">
              <a:buNone/>
            </a:pPr>
            <a:r>
              <a:rPr lang="en-US" sz="3600" b="1" dirty="0"/>
              <a:t>I want to start our study from Revelation 12.</a:t>
            </a:r>
          </a:p>
          <a:p>
            <a:endParaRPr lang="en-US" dirty="0"/>
          </a:p>
        </p:txBody>
      </p:sp>
    </p:spTree>
    <p:extLst>
      <p:ext uri="{BB962C8B-B14F-4D97-AF65-F5344CB8AC3E}">
        <p14:creationId xmlns:p14="http://schemas.microsoft.com/office/powerpoint/2010/main" val="3612308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4D82-2BA8-8742-9313-22AD33AE07A8}"/>
              </a:ext>
            </a:extLst>
          </p:cNvPr>
          <p:cNvSpPr>
            <a:spLocks noGrp="1"/>
          </p:cNvSpPr>
          <p:nvPr>
            <p:ph type="title"/>
          </p:nvPr>
        </p:nvSpPr>
        <p:spPr/>
        <p:txBody>
          <a:bodyPr/>
          <a:lstStyle/>
          <a:p>
            <a:r>
              <a:rPr lang="en-US" dirty="0"/>
              <a:t>The Child</a:t>
            </a:r>
          </a:p>
        </p:txBody>
      </p:sp>
      <p:sp>
        <p:nvSpPr>
          <p:cNvPr id="3" name="Content Placeholder 2">
            <a:extLst>
              <a:ext uri="{FF2B5EF4-FFF2-40B4-BE49-F238E27FC236}">
                <a16:creationId xmlns:a16="http://schemas.microsoft.com/office/drawing/2014/main" id="{9ED181E4-6554-5948-9986-7FFB02B2414B}"/>
              </a:ext>
            </a:extLst>
          </p:cNvPr>
          <p:cNvSpPr>
            <a:spLocks noGrp="1"/>
          </p:cNvSpPr>
          <p:nvPr>
            <p:ph idx="1"/>
          </p:nvPr>
        </p:nvSpPr>
        <p:spPr>
          <a:xfrm>
            <a:off x="838200" y="1825625"/>
            <a:ext cx="10515600" cy="4667250"/>
          </a:xfrm>
        </p:spPr>
        <p:txBody>
          <a:bodyPr>
            <a:normAutofit fontScale="85000" lnSpcReduction="20000"/>
          </a:bodyPr>
          <a:lstStyle/>
          <a:p>
            <a:pPr marL="0" indent="0">
              <a:buNone/>
            </a:pPr>
            <a:r>
              <a:rPr lang="en-US" b="1" dirty="0"/>
              <a:t>14 </a:t>
            </a:r>
            <a:r>
              <a:rPr lang="en-US" dirty="0"/>
              <a:t>And there was given him dominion, and glory, and a kingdom, that all people, nations, and languages, should serve him: his dominion is an everlasting dominion, which shall not pass away, and his kingdom that which shall not be destroyed.</a:t>
            </a:r>
          </a:p>
          <a:p>
            <a:pPr marL="0" indent="0">
              <a:buNone/>
            </a:pPr>
            <a:r>
              <a:rPr lang="en-US" dirty="0"/>
              <a:t>We have the Child ruling with a rod of Iron. A rod in the Bible was often made of wood and used as a tool to guide or separate or correct, a symbol of strength or a weapon to defend the weak.</a:t>
            </a:r>
          </a:p>
          <a:p>
            <a:pPr marL="0" indent="0">
              <a:buNone/>
            </a:pPr>
            <a:br>
              <a:rPr lang="en-US" dirty="0"/>
            </a:br>
            <a:r>
              <a:rPr lang="en-US" b="1" dirty="0"/>
              <a:t>Exodus 4:2</a:t>
            </a:r>
            <a:endParaRPr lang="en-US" dirty="0"/>
          </a:p>
          <a:p>
            <a:pPr marL="0" indent="0">
              <a:buNone/>
            </a:pPr>
            <a:r>
              <a:rPr lang="en-US" b="1" dirty="0"/>
              <a:t>2 </a:t>
            </a:r>
            <a:r>
              <a:rPr lang="en-US" dirty="0"/>
              <a:t>And the Lord said unto him, What is that in thine hand? And he said, A rod.</a:t>
            </a:r>
          </a:p>
          <a:p>
            <a:pPr marL="0" indent="0">
              <a:buNone/>
            </a:pPr>
            <a:br>
              <a:rPr lang="en-US" dirty="0"/>
            </a:br>
            <a:r>
              <a:rPr lang="en-US" b="1" dirty="0"/>
              <a:t>20 </a:t>
            </a:r>
            <a:r>
              <a:rPr lang="en-US" dirty="0"/>
              <a:t>And Moses took his wife and his sons, and set them upon an ass, and he returned to the land of Egypt: and Moses took the rod of God in his hand.</a:t>
            </a:r>
          </a:p>
          <a:p>
            <a:endParaRPr lang="en-US" dirty="0"/>
          </a:p>
        </p:txBody>
      </p:sp>
    </p:spTree>
    <p:extLst>
      <p:ext uri="{BB962C8B-B14F-4D97-AF65-F5344CB8AC3E}">
        <p14:creationId xmlns:p14="http://schemas.microsoft.com/office/powerpoint/2010/main" val="2657818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4D82-2BA8-8742-9313-22AD33AE07A8}"/>
              </a:ext>
            </a:extLst>
          </p:cNvPr>
          <p:cNvSpPr>
            <a:spLocks noGrp="1"/>
          </p:cNvSpPr>
          <p:nvPr>
            <p:ph type="title"/>
          </p:nvPr>
        </p:nvSpPr>
        <p:spPr/>
        <p:txBody>
          <a:bodyPr/>
          <a:lstStyle/>
          <a:p>
            <a:r>
              <a:rPr lang="en-US" dirty="0"/>
              <a:t>The Child</a:t>
            </a:r>
          </a:p>
        </p:txBody>
      </p:sp>
      <p:sp>
        <p:nvSpPr>
          <p:cNvPr id="3" name="Content Placeholder 2">
            <a:extLst>
              <a:ext uri="{FF2B5EF4-FFF2-40B4-BE49-F238E27FC236}">
                <a16:creationId xmlns:a16="http://schemas.microsoft.com/office/drawing/2014/main" id="{9ED181E4-6554-5948-9986-7FFB02B2414B}"/>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b="1" dirty="0"/>
              <a:t>Numbers 17:3,8,10</a:t>
            </a:r>
            <a:endParaRPr lang="en-US" dirty="0"/>
          </a:p>
          <a:p>
            <a:pPr marL="0" indent="0">
              <a:buNone/>
            </a:pPr>
            <a:r>
              <a:rPr lang="en-US" b="1" dirty="0"/>
              <a:t>3 </a:t>
            </a:r>
            <a:r>
              <a:rPr lang="en-US" dirty="0"/>
              <a:t>And thou shalt write Aaron's name upon the rod of Levi: for one rod shall be for the head of the house of their fathers.</a:t>
            </a:r>
          </a:p>
          <a:p>
            <a:pPr marL="0" indent="0">
              <a:buNone/>
            </a:pPr>
            <a:br>
              <a:rPr lang="en-US" dirty="0"/>
            </a:br>
            <a:r>
              <a:rPr lang="en-US" b="1" dirty="0"/>
              <a:t>8 </a:t>
            </a:r>
            <a:r>
              <a:rPr lang="en-US" dirty="0"/>
              <a:t>And it came to pass, that on the morrow Moses went into the tabernacle of witness; and, behold, the rod of Aaron for the house of Levi was budded, and brought forth buds, and bloomed blossoms, and yielded almonds.</a:t>
            </a:r>
          </a:p>
          <a:p>
            <a:pPr marL="0" indent="0">
              <a:buNone/>
            </a:pPr>
            <a:br>
              <a:rPr lang="en-US" dirty="0"/>
            </a:br>
            <a:r>
              <a:rPr lang="en-US" b="1" dirty="0"/>
              <a:t>10 </a:t>
            </a:r>
            <a:r>
              <a:rPr lang="en-US" dirty="0"/>
              <a:t>And the Lord said unto Moses, Bring Aaron's rod again before the testimony, to be kept for a token against the rebels; and thou shalt quite take away their murmurings from me, that they die not.</a:t>
            </a:r>
          </a:p>
          <a:p>
            <a:endParaRPr lang="en-US" dirty="0"/>
          </a:p>
        </p:txBody>
      </p:sp>
    </p:spTree>
    <p:extLst>
      <p:ext uri="{BB962C8B-B14F-4D97-AF65-F5344CB8AC3E}">
        <p14:creationId xmlns:p14="http://schemas.microsoft.com/office/powerpoint/2010/main" val="3339830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4D82-2BA8-8742-9313-22AD33AE07A8}"/>
              </a:ext>
            </a:extLst>
          </p:cNvPr>
          <p:cNvSpPr>
            <a:spLocks noGrp="1"/>
          </p:cNvSpPr>
          <p:nvPr>
            <p:ph type="title"/>
          </p:nvPr>
        </p:nvSpPr>
        <p:spPr/>
        <p:txBody>
          <a:bodyPr/>
          <a:lstStyle/>
          <a:p>
            <a:r>
              <a:rPr lang="en-US" dirty="0"/>
              <a:t>The Child</a:t>
            </a:r>
          </a:p>
        </p:txBody>
      </p:sp>
      <p:sp>
        <p:nvSpPr>
          <p:cNvPr id="3" name="Content Placeholder 2">
            <a:extLst>
              <a:ext uri="{FF2B5EF4-FFF2-40B4-BE49-F238E27FC236}">
                <a16:creationId xmlns:a16="http://schemas.microsoft.com/office/drawing/2014/main" id="{9ED181E4-6554-5948-9986-7FFB02B2414B}"/>
              </a:ext>
            </a:extLst>
          </p:cNvPr>
          <p:cNvSpPr>
            <a:spLocks noGrp="1"/>
          </p:cNvSpPr>
          <p:nvPr>
            <p:ph idx="1"/>
          </p:nvPr>
        </p:nvSpPr>
        <p:spPr>
          <a:xfrm>
            <a:off x="838200" y="1825625"/>
            <a:ext cx="10515600" cy="4667250"/>
          </a:xfrm>
        </p:spPr>
        <p:txBody>
          <a:bodyPr>
            <a:normAutofit fontScale="92500" lnSpcReduction="10000"/>
          </a:bodyPr>
          <a:lstStyle/>
          <a:p>
            <a:pPr marL="0" indent="0">
              <a:buNone/>
            </a:pPr>
            <a:r>
              <a:rPr lang="en-US" b="1" dirty="0"/>
              <a:t>Psalm 2:9-12</a:t>
            </a:r>
            <a:endParaRPr lang="en-US" dirty="0"/>
          </a:p>
          <a:p>
            <a:pPr marL="0" indent="0">
              <a:buNone/>
            </a:pPr>
            <a:r>
              <a:rPr lang="en-US" b="1" dirty="0"/>
              <a:t>9 </a:t>
            </a:r>
            <a:r>
              <a:rPr lang="en-US" dirty="0"/>
              <a:t>Thou shalt break them with a rod of iron; thou shalt dash them in pieces like a potter's vessel.</a:t>
            </a:r>
          </a:p>
          <a:p>
            <a:pPr marL="0" indent="0">
              <a:buNone/>
            </a:pPr>
            <a:br>
              <a:rPr lang="en-US" dirty="0"/>
            </a:br>
            <a:r>
              <a:rPr lang="en-US" b="1" dirty="0"/>
              <a:t>10 </a:t>
            </a:r>
            <a:r>
              <a:rPr lang="en-US" dirty="0"/>
              <a:t>Be wise now therefore, O ye kings: be instructed, ye judges of the earth.</a:t>
            </a:r>
          </a:p>
          <a:p>
            <a:pPr marL="0" indent="0">
              <a:buNone/>
            </a:pPr>
            <a:br>
              <a:rPr lang="en-US" dirty="0"/>
            </a:br>
            <a:r>
              <a:rPr lang="en-US" b="1" dirty="0"/>
              <a:t>11 </a:t>
            </a:r>
            <a:r>
              <a:rPr lang="en-US" dirty="0"/>
              <a:t>Serve the Lord with fear, and rejoice with trembling.</a:t>
            </a:r>
          </a:p>
          <a:p>
            <a:pPr marL="0" indent="0">
              <a:buNone/>
            </a:pPr>
            <a:br>
              <a:rPr lang="en-US" dirty="0"/>
            </a:br>
            <a:r>
              <a:rPr lang="en-US" b="1" dirty="0"/>
              <a:t>12 </a:t>
            </a:r>
            <a:r>
              <a:rPr lang="en-US" dirty="0"/>
              <a:t>Kiss the Son, lest he be angry, and ye perish from the way, when his wrath is kindled but a little. Blessed are all they that put their trust in him.</a:t>
            </a:r>
          </a:p>
          <a:p>
            <a:endParaRPr lang="en-US" dirty="0"/>
          </a:p>
        </p:txBody>
      </p:sp>
    </p:spTree>
    <p:extLst>
      <p:ext uri="{BB962C8B-B14F-4D97-AF65-F5344CB8AC3E}">
        <p14:creationId xmlns:p14="http://schemas.microsoft.com/office/powerpoint/2010/main" val="2079272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4D82-2BA8-8742-9313-22AD33AE07A8}"/>
              </a:ext>
            </a:extLst>
          </p:cNvPr>
          <p:cNvSpPr>
            <a:spLocks noGrp="1"/>
          </p:cNvSpPr>
          <p:nvPr>
            <p:ph type="title"/>
          </p:nvPr>
        </p:nvSpPr>
        <p:spPr/>
        <p:txBody>
          <a:bodyPr/>
          <a:lstStyle/>
          <a:p>
            <a:r>
              <a:rPr lang="en-US" dirty="0"/>
              <a:t>The Child</a:t>
            </a:r>
          </a:p>
        </p:txBody>
      </p:sp>
      <p:sp>
        <p:nvSpPr>
          <p:cNvPr id="3" name="Content Placeholder 2">
            <a:extLst>
              <a:ext uri="{FF2B5EF4-FFF2-40B4-BE49-F238E27FC236}">
                <a16:creationId xmlns:a16="http://schemas.microsoft.com/office/drawing/2014/main" id="{9ED181E4-6554-5948-9986-7FFB02B2414B}"/>
              </a:ext>
            </a:extLst>
          </p:cNvPr>
          <p:cNvSpPr>
            <a:spLocks noGrp="1"/>
          </p:cNvSpPr>
          <p:nvPr>
            <p:ph idx="1"/>
          </p:nvPr>
        </p:nvSpPr>
        <p:spPr>
          <a:xfrm>
            <a:off x="838200" y="1825625"/>
            <a:ext cx="10515600" cy="4667250"/>
          </a:xfrm>
        </p:spPr>
        <p:txBody>
          <a:bodyPr>
            <a:normAutofit/>
          </a:bodyPr>
          <a:lstStyle/>
          <a:p>
            <a:pPr marL="0" indent="0">
              <a:buNone/>
            </a:pPr>
            <a:r>
              <a:rPr lang="en-US" b="1" dirty="0"/>
              <a:t>Proverbs 26:3</a:t>
            </a:r>
            <a:endParaRPr lang="en-US" dirty="0"/>
          </a:p>
          <a:p>
            <a:pPr marL="0" indent="0">
              <a:buNone/>
            </a:pPr>
            <a:r>
              <a:rPr lang="en-US" b="1" dirty="0"/>
              <a:t>3 </a:t>
            </a:r>
            <a:r>
              <a:rPr lang="en-US" dirty="0"/>
              <a:t>A whip for the horse, a bridle for the ass, and a rod for the fool's back.</a:t>
            </a:r>
          </a:p>
          <a:p>
            <a:pPr marL="0" indent="0">
              <a:buNone/>
            </a:pPr>
            <a:br>
              <a:rPr lang="en-US" dirty="0"/>
            </a:br>
            <a:endParaRPr lang="en-US" dirty="0"/>
          </a:p>
          <a:p>
            <a:pPr marL="0" indent="0">
              <a:buNone/>
            </a:pPr>
            <a:r>
              <a:rPr lang="en-US" b="1" dirty="0"/>
              <a:t>Psalm 23:4, Psalm 110:2</a:t>
            </a:r>
            <a:endParaRPr lang="en-US" dirty="0"/>
          </a:p>
          <a:p>
            <a:endParaRPr lang="en-US" dirty="0"/>
          </a:p>
        </p:txBody>
      </p:sp>
    </p:spTree>
    <p:extLst>
      <p:ext uri="{BB962C8B-B14F-4D97-AF65-F5344CB8AC3E}">
        <p14:creationId xmlns:p14="http://schemas.microsoft.com/office/powerpoint/2010/main" val="165354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snow, outdoor, sitting, bird&#10;&#10;Description automatically generated">
            <a:extLst>
              <a:ext uri="{FF2B5EF4-FFF2-40B4-BE49-F238E27FC236}">
                <a16:creationId xmlns:a16="http://schemas.microsoft.com/office/drawing/2014/main" id="{730A88C8-BE6C-274F-82EF-3BCBE9C16085}"/>
              </a:ext>
            </a:extLst>
          </p:cNvPr>
          <p:cNvPicPr>
            <a:picLocks noGrp="1" noChangeAspect="1"/>
          </p:cNvPicPr>
          <p:nvPr>
            <p:ph idx="1"/>
          </p:nvPr>
        </p:nvPicPr>
        <p:blipFill rotWithShape="1">
          <a:blip r:embed="rId2"/>
          <a:srcRect t="14773"/>
          <a:stretch/>
        </p:blipFill>
        <p:spPr>
          <a:xfrm>
            <a:off x="20" y="10"/>
            <a:ext cx="12191980" cy="6857990"/>
          </a:xfrm>
          <a:prstGeom prst="rect">
            <a:avLst/>
          </a:prstGeom>
        </p:spPr>
      </p:pic>
      <p:sp>
        <p:nvSpPr>
          <p:cNvPr id="10" name="Freeform: Shape 9">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335823-4E63-D94A-9B4A-36BC0B8CA7DB}"/>
              </a:ext>
            </a:extLst>
          </p:cNvPr>
          <p:cNvSpPr>
            <a:spLocks noGrp="1"/>
          </p:cNvSpPr>
          <p:nvPr>
            <p:ph type="title"/>
          </p:nvPr>
        </p:nvSpPr>
        <p:spPr>
          <a:xfrm>
            <a:off x="841248" y="4199861"/>
            <a:ext cx="8856059" cy="1336826"/>
          </a:xfrm>
        </p:spPr>
        <p:txBody>
          <a:bodyPr vert="horz" lIns="91440" tIns="45720" rIns="91440" bIns="45720" rtlCol="0" anchor="b">
            <a:normAutofit/>
          </a:bodyPr>
          <a:lstStyle/>
          <a:p>
            <a:r>
              <a:rPr lang="en-US" sz="5400">
                <a:solidFill>
                  <a:srgbClr val="FFFFFF"/>
                </a:solidFill>
                <a:latin typeface="+mj-lt"/>
                <a:ea typeface="+mj-ea"/>
                <a:cs typeface="+mj-cs"/>
              </a:rPr>
              <a:t>Rod</a:t>
            </a:r>
          </a:p>
        </p:txBody>
      </p:sp>
    </p:spTree>
    <p:extLst>
      <p:ext uri="{BB962C8B-B14F-4D97-AF65-F5344CB8AC3E}">
        <p14:creationId xmlns:p14="http://schemas.microsoft.com/office/powerpoint/2010/main" val="3598946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50D8-A200-FD47-A4FB-58878F92B39D}"/>
              </a:ext>
            </a:extLst>
          </p:cNvPr>
          <p:cNvSpPr>
            <a:spLocks noGrp="1"/>
          </p:cNvSpPr>
          <p:nvPr>
            <p:ph type="title"/>
          </p:nvPr>
        </p:nvSpPr>
        <p:spPr/>
        <p:txBody>
          <a:bodyPr/>
          <a:lstStyle/>
          <a:p>
            <a:r>
              <a:rPr lang="en-US" dirty="0"/>
              <a:t>Rod</a:t>
            </a:r>
          </a:p>
        </p:txBody>
      </p:sp>
      <p:sp>
        <p:nvSpPr>
          <p:cNvPr id="3" name="Content Placeholder 2">
            <a:extLst>
              <a:ext uri="{FF2B5EF4-FFF2-40B4-BE49-F238E27FC236}">
                <a16:creationId xmlns:a16="http://schemas.microsoft.com/office/drawing/2014/main" id="{FEE2FF07-11F0-D741-835F-B1CFC914927A}"/>
              </a:ext>
            </a:extLst>
          </p:cNvPr>
          <p:cNvSpPr>
            <a:spLocks noGrp="1"/>
          </p:cNvSpPr>
          <p:nvPr>
            <p:ph idx="1"/>
          </p:nvPr>
        </p:nvSpPr>
        <p:spPr/>
        <p:txBody>
          <a:bodyPr/>
          <a:lstStyle/>
          <a:p>
            <a:pPr marL="0" indent="0">
              <a:buNone/>
            </a:pPr>
            <a:r>
              <a:rPr lang="en-US" dirty="0"/>
              <a:t>Rod no longer wood but of iron shows the surety and perpetual nature of Christ’s rulership or sovereignty.  Many items have been referred to as being made of iron to show its permanence. </a:t>
            </a:r>
          </a:p>
          <a:p>
            <a:pPr marL="0" indent="0">
              <a:buNone/>
            </a:pPr>
            <a:br>
              <a:rPr lang="en-US" dirty="0"/>
            </a:br>
            <a:endParaRPr lang="en-US" dirty="0"/>
          </a:p>
          <a:p>
            <a:pPr marL="0" indent="0">
              <a:buNone/>
            </a:pPr>
            <a:r>
              <a:rPr lang="en-US" b="1" dirty="0"/>
              <a:t>Jeremiah 28:10-14</a:t>
            </a:r>
            <a:endParaRPr lang="en-US" dirty="0"/>
          </a:p>
          <a:p>
            <a:pPr marL="0" indent="0">
              <a:buNone/>
            </a:pPr>
            <a:r>
              <a:rPr lang="en-US" b="1" dirty="0"/>
              <a:t>10 </a:t>
            </a:r>
            <a:r>
              <a:rPr lang="en-US" dirty="0"/>
              <a:t>Then Hananiah the prophet took the yoke from off the prophet Jeremiah's neck, and brake it.</a:t>
            </a:r>
          </a:p>
          <a:p>
            <a:endParaRPr lang="en-US" dirty="0"/>
          </a:p>
        </p:txBody>
      </p:sp>
    </p:spTree>
    <p:extLst>
      <p:ext uri="{BB962C8B-B14F-4D97-AF65-F5344CB8AC3E}">
        <p14:creationId xmlns:p14="http://schemas.microsoft.com/office/powerpoint/2010/main" val="652942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50D8-A200-FD47-A4FB-58878F92B39D}"/>
              </a:ext>
            </a:extLst>
          </p:cNvPr>
          <p:cNvSpPr>
            <a:spLocks noGrp="1"/>
          </p:cNvSpPr>
          <p:nvPr>
            <p:ph type="title"/>
          </p:nvPr>
        </p:nvSpPr>
        <p:spPr/>
        <p:txBody>
          <a:bodyPr/>
          <a:lstStyle/>
          <a:p>
            <a:r>
              <a:rPr lang="en-US" dirty="0"/>
              <a:t>Rod</a:t>
            </a:r>
          </a:p>
        </p:txBody>
      </p:sp>
      <p:sp>
        <p:nvSpPr>
          <p:cNvPr id="3" name="Content Placeholder 2">
            <a:extLst>
              <a:ext uri="{FF2B5EF4-FFF2-40B4-BE49-F238E27FC236}">
                <a16:creationId xmlns:a16="http://schemas.microsoft.com/office/drawing/2014/main" id="{FEE2FF07-11F0-D741-835F-B1CFC914927A}"/>
              </a:ext>
            </a:extLst>
          </p:cNvPr>
          <p:cNvSpPr>
            <a:spLocks noGrp="1"/>
          </p:cNvSpPr>
          <p:nvPr>
            <p:ph idx="1"/>
          </p:nvPr>
        </p:nvSpPr>
        <p:spPr/>
        <p:txBody>
          <a:bodyPr>
            <a:normAutofit fontScale="92500" lnSpcReduction="20000"/>
          </a:bodyPr>
          <a:lstStyle/>
          <a:p>
            <a:pPr marL="0" indent="0">
              <a:buNone/>
            </a:pPr>
            <a:r>
              <a:rPr lang="en-US" b="1" dirty="0"/>
              <a:t>11 </a:t>
            </a:r>
            <a:r>
              <a:rPr lang="en-US" dirty="0"/>
              <a:t>And Hananiah spake in the presence of all the people, saying, Thus saith the Lord; </a:t>
            </a:r>
          </a:p>
          <a:p>
            <a:pPr marL="0" indent="0">
              <a:buNone/>
            </a:pPr>
            <a:r>
              <a:rPr lang="en-US" dirty="0"/>
              <a:t>Even so will I break the yoke of Nebuchadnezzar king of Babylon from the neck of all nations within the space of two full years. And the prophet Jeremiah went his way.</a:t>
            </a:r>
          </a:p>
          <a:p>
            <a:pPr marL="0" indent="0">
              <a:buNone/>
            </a:pPr>
            <a:br>
              <a:rPr lang="en-US" dirty="0"/>
            </a:br>
            <a:r>
              <a:rPr lang="en-US" b="1" dirty="0"/>
              <a:t>12 </a:t>
            </a:r>
            <a:r>
              <a:rPr lang="en-US" dirty="0"/>
              <a:t>Then the word of the Lord came unto Jeremiah the prophet, after that Hananiah the prophet had broken the yoke from off the neck of the prophet Jeremiah, saying,</a:t>
            </a:r>
          </a:p>
          <a:p>
            <a:pPr marL="0" indent="0">
              <a:buNone/>
            </a:pPr>
            <a:br>
              <a:rPr lang="en-US" dirty="0"/>
            </a:br>
            <a:r>
              <a:rPr lang="en-US" b="1" dirty="0"/>
              <a:t>13 </a:t>
            </a:r>
            <a:r>
              <a:rPr lang="en-US" dirty="0"/>
              <a:t>Go and tell Hananiah, saying, Thus saith the Lord; Thou hast broken the yokes of wood; but thou shalt make for them yokes of iron.</a:t>
            </a:r>
          </a:p>
          <a:p>
            <a:endParaRPr lang="en-US" dirty="0"/>
          </a:p>
        </p:txBody>
      </p:sp>
    </p:spTree>
    <p:extLst>
      <p:ext uri="{BB962C8B-B14F-4D97-AF65-F5344CB8AC3E}">
        <p14:creationId xmlns:p14="http://schemas.microsoft.com/office/powerpoint/2010/main" val="3649088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50D8-A200-FD47-A4FB-58878F92B39D}"/>
              </a:ext>
            </a:extLst>
          </p:cNvPr>
          <p:cNvSpPr>
            <a:spLocks noGrp="1"/>
          </p:cNvSpPr>
          <p:nvPr>
            <p:ph type="title"/>
          </p:nvPr>
        </p:nvSpPr>
        <p:spPr/>
        <p:txBody>
          <a:bodyPr/>
          <a:lstStyle/>
          <a:p>
            <a:r>
              <a:rPr lang="en-US" dirty="0"/>
              <a:t>Rod</a:t>
            </a:r>
          </a:p>
        </p:txBody>
      </p:sp>
      <p:sp>
        <p:nvSpPr>
          <p:cNvPr id="3" name="Content Placeholder 2">
            <a:extLst>
              <a:ext uri="{FF2B5EF4-FFF2-40B4-BE49-F238E27FC236}">
                <a16:creationId xmlns:a16="http://schemas.microsoft.com/office/drawing/2014/main" id="{FEE2FF07-11F0-D741-835F-B1CFC914927A}"/>
              </a:ext>
            </a:extLst>
          </p:cNvPr>
          <p:cNvSpPr>
            <a:spLocks noGrp="1"/>
          </p:cNvSpPr>
          <p:nvPr>
            <p:ph idx="1"/>
          </p:nvPr>
        </p:nvSpPr>
        <p:spPr/>
        <p:txBody>
          <a:bodyPr>
            <a:normAutofit/>
          </a:bodyPr>
          <a:lstStyle/>
          <a:p>
            <a:pPr marL="0" indent="0">
              <a:buNone/>
            </a:pPr>
            <a:r>
              <a:rPr lang="en-US" b="1" dirty="0"/>
              <a:t>14 </a:t>
            </a:r>
            <a:r>
              <a:rPr lang="en-US" dirty="0"/>
              <a:t>For thus saith the Lord of hosts, the God of Israel; I have put a yoke of iron upon the neck of all these nations, that they may serve Nebuchadnezzar king of Babylon; and they shall serve him: and I have given him the beasts of the field also.</a:t>
            </a:r>
          </a:p>
          <a:p>
            <a:pPr marL="0" indent="0">
              <a:buNone/>
            </a:pPr>
            <a:br>
              <a:rPr lang="en-US" dirty="0"/>
            </a:br>
            <a:r>
              <a:rPr lang="en-US" b="1" dirty="0"/>
              <a:t>Jeremiah 17:1</a:t>
            </a:r>
            <a:endParaRPr lang="en-US" dirty="0"/>
          </a:p>
          <a:p>
            <a:pPr marL="0" indent="0">
              <a:buNone/>
            </a:pPr>
            <a:r>
              <a:rPr lang="en-US" dirty="0"/>
              <a:t>The sin of Judah is written with a pen of iron, and with the point of a diamond: it is graven upon the table of their heart, and upon the horns of your altars;</a:t>
            </a:r>
          </a:p>
          <a:p>
            <a:endParaRPr lang="en-US" dirty="0"/>
          </a:p>
        </p:txBody>
      </p:sp>
    </p:spTree>
    <p:extLst>
      <p:ext uri="{BB962C8B-B14F-4D97-AF65-F5344CB8AC3E}">
        <p14:creationId xmlns:p14="http://schemas.microsoft.com/office/powerpoint/2010/main" val="3851326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0F96C-BBB1-5741-84FF-F5BF019E9D89}"/>
              </a:ext>
            </a:extLst>
          </p:cNvPr>
          <p:cNvSpPr>
            <a:spLocks noGrp="1"/>
          </p:cNvSpPr>
          <p:nvPr>
            <p:ph type="title"/>
          </p:nvPr>
        </p:nvSpPr>
        <p:spPr/>
        <p:txBody>
          <a:bodyPr/>
          <a:lstStyle/>
          <a:p>
            <a:r>
              <a:rPr lang="en-US" dirty="0"/>
              <a:t>Travailing in Birth</a:t>
            </a:r>
          </a:p>
        </p:txBody>
      </p:sp>
      <p:sp>
        <p:nvSpPr>
          <p:cNvPr id="3" name="Content Placeholder 2">
            <a:extLst>
              <a:ext uri="{FF2B5EF4-FFF2-40B4-BE49-F238E27FC236}">
                <a16:creationId xmlns:a16="http://schemas.microsoft.com/office/drawing/2014/main" id="{CCC4FBD4-FD06-B047-B0A3-81AF5189052D}"/>
              </a:ext>
            </a:extLst>
          </p:cNvPr>
          <p:cNvSpPr>
            <a:spLocks noGrp="1"/>
          </p:cNvSpPr>
          <p:nvPr>
            <p:ph idx="1"/>
          </p:nvPr>
        </p:nvSpPr>
        <p:spPr/>
        <p:txBody>
          <a:bodyPr/>
          <a:lstStyle/>
          <a:p>
            <a:pPr marL="0" indent="0">
              <a:buNone/>
            </a:pPr>
            <a:r>
              <a:rPr lang="en-US" dirty="0"/>
              <a:t>The Birth of Christ was accompanied by much wailing and mourning as prophesied by Jeremiah.</a:t>
            </a:r>
          </a:p>
          <a:p>
            <a:pPr marL="0" indent="0">
              <a:buNone/>
            </a:pPr>
            <a:endParaRPr lang="en-US" dirty="0"/>
          </a:p>
          <a:p>
            <a:pPr marL="0" indent="0">
              <a:buNone/>
            </a:pPr>
            <a:r>
              <a:rPr lang="en-US" b="1" dirty="0"/>
              <a:t>Jeremiah  31: 15</a:t>
            </a:r>
            <a:endParaRPr lang="en-US" dirty="0"/>
          </a:p>
          <a:p>
            <a:pPr marL="0" indent="0">
              <a:buNone/>
            </a:pPr>
            <a:r>
              <a:rPr lang="en-US" b="1" dirty="0"/>
              <a:t>15 </a:t>
            </a:r>
            <a:r>
              <a:rPr lang="en-US" dirty="0"/>
              <a:t>Thus saith the Lord; A voice was heard in Ramah, lamentation, and bitter weeping; </a:t>
            </a:r>
            <a:r>
              <a:rPr lang="en-US" dirty="0" err="1"/>
              <a:t>Rahel</a:t>
            </a:r>
            <a:r>
              <a:rPr lang="en-US" dirty="0"/>
              <a:t> weeping for her children refused to be comforted for her children, because they were not.</a:t>
            </a:r>
          </a:p>
          <a:p>
            <a:endParaRPr lang="en-US" dirty="0"/>
          </a:p>
        </p:txBody>
      </p:sp>
    </p:spTree>
    <p:extLst>
      <p:ext uri="{BB962C8B-B14F-4D97-AF65-F5344CB8AC3E}">
        <p14:creationId xmlns:p14="http://schemas.microsoft.com/office/powerpoint/2010/main" val="3730246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0F96C-BBB1-5741-84FF-F5BF019E9D89}"/>
              </a:ext>
            </a:extLst>
          </p:cNvPr>
          <p:cNvSpPr>
            <a:spLocks noGrp="1"/>
          </p:cNvSpPr>
          <p:nvPr>
            <p:ph type="title"/>
          </p:nvPr>
        </p:nvSpPr>
        <p:spPr/>
        <p:txBody>
          <a:bodyPr/>
          <a:lstStyle/>
          <a:p>
            <a:r>
              <a:rPr lang="en-US" dirty="0"/>
              <a:t>Travailing in Birth</a:t>
            </a:r>
          </a:p>
        </p:txBody>
      </p:sp>
      <p:sp>
        <p:nvSpPr>
          <p:cNvPr id="3" name="Content Placeholder 2">
            <a:extLst>
              <a:ext uri="{FF2B5EF4-FFF2-40B4-BE49-F238E27FC236}">
                <a16:creationId xmlns:a16="http://schemas.microsoft.com/office/drawing/2014/main" id="{CCC4FBD4-FD06-B047-B0A3-81AF5189052D}"/>
              </a:ext>
            </a:extLst>
          </p:cNvPr>
          <p:cNvSpPr>
            <a:spLocks noGrp="1"/>
          </p:cNvSpPr>
          <p:nvPr>
            <p:ph idx="1"/>
          </p:nvPr>
        </p:nvSpPr>
        <p:spPr/>
        <p:txBody>
          <a:bodyPr>
            <a:normAutofit fontScale="92500" lnSpcReduction="10000"/>
          </a:bodyPr>
          <a:lstStyle/>
          <a:p>
            <a:pPr marL="0" indent="0">
              <a:buNone/>
            </a:pPr>
            <a:r>
              <a:rPr lang="en-US" b="1" dirty="0"/>
              <a:t>Matthew 2:16-18</a:t>
            </a:r>
            <a:endParaRPr lang="en-US" dirty="0"/>
          </a:p>
          <a:p>
            <a:pPr marL="0" indent="0">
              <a:buNone/>
            </a:pPr>
            <a:r>
              <a:rPr lang="en-US" b="1" dirty="0"/>
              <a:t>16 </a:t>
            </a:r>
            <a:r>
              <a:rPr lang="en-US" dirty="0"/>
              <a:t>Then Herod, when he saw that he was mocked of the wise men, was exceeding wroth, and sent forth, and slew all the children that were in Bethlehem, and in all the coasts thereof, from two years old and under, according to the time which he had diligently inquired of the wise men.</a:t>
            </a:r>
          </a:p>
          <a:p>
            <a:pPr marL="0" indent="0">
              <a:buNone/>
            </a:pPr>
            <a:r>
              <a:rPr lang="en-US" b="1" dirty="0"/>
              <a:t>17 </a:t>
            </a:r>
            <a:r>
              <a:rPr lang="en-US" dirty="0"/>
              <a:t>Then was fulfilled that which was spoken by Jeremiah the prophet, saying,</a:t>
            </a:r>
          </a:p>
          <a:p>
            <a:pPr marL="0" indent="0">
              <a:buNone/>
            </a:pPr>
            <a:br>
              <a:rPr lang="en-US" dirty="0"/>
            </a:br>
            <a:r>
              <a:rPr lang="en-US" b="1" dirty="0"/>
              <a:t>18 </a:t>
            </a:r>
            <a:r>
              <a:rPr lang="en-US" dirty="0"/>
              <a:t>In Rama was there a voice heard, lamentation, and weeping, and great mourning, Rachel weeping for her children, and would not be comforted, because they are not.</a:t>
            </a:r>
          </a:p>
          <a:p>
            <a:endParaRPr lang="en-US" dirty="0"/>
          </a:p>
        </p:txBody>
      </p:sp>
    </p:spTree>
    <p:extLst>
      <p:ext uri="{BB962C8B-B14F-4D97-AF65-F5344CB8AC3E}">
        <p14:creationId xmlns:p14="http://schemas.microsoft.com/office/powerpoint/2010/main" val="271873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F6FAE-85C4-2C49-A33C-6DBD1D08E3D5}"/>
              </a:ext>
            </a:extLst>
          </p:cNvPr>
          <p:cNvSpPr>
            <a:spLocks noGrp="1"/>
          </p:cNvSpPr>
          <p:nvPr>
            <p:ph type="title"/>
          </p:nvPr>
        </p:nvSpPr>
        <p:spPr/>
        <p:txBody>
          <a:bodyPr/>
          <a:lstStyle/>
          <a:p>
            <a:r>
              <a:rPr lang="en-US" dirty="0"/>
              <a:t>Revelation 12: 1</a:t>
            </a:r>
            <a:br>
              <a:rPr lang="en-US" dirty="0"/>
            </a:br>
            <a:endParaRPr lang="en-US" dirty="0"/>
          </a:p>
        </p:txBody>
      </p:sp>
      <p:sp>
        <p:nvSpPr>
          <p:cNvPr id="3" name="Content Placeholder 2">
            <a:extLst>
              <a:ext uri="{FF2B5EF4-FFF2-40B4-BE49-F238E27FC236}">
                <a16:creationId xmlns:a16="http://schemas.microsoft.com/office/drawing/2014/main" id="{A8D9D72B-EA05-5A4C-B885-C2CAD283BAC3}"/>
              </a:ext>
            </a:extLst>
          </p:cNvPr>
          <p:cNvSpPr>
            <a:spLocks noGrp="1"/>
          </p:cNvSpPr>
          <p:nvPr>
            <p:ph idx="1"/>
          </p:nvPr>
        </p:nvSpPr>
        <p:spPr/>
        <p:txBody>
          <a:bodyPr/>
          <a:lstStyle/>
          <a:p>
            <a:pPr marL="0" indent="0">
              <a:buNone/>
            </a:pPr>
            <a:r>
              <a:rPr lang="en-US" dirty="0"/>
              <a:t>And there appeared a great wonder in heaven; a woman clothed with the sun, and the moon under her feet, and upon her head a crown of twelve stars:</a:t>
            </a:r>
          </a:p>
          <a:p>
            <a:endParaRPr lang="en-US" dirty="0"/>
          </a:p>
        </p:txBody>
      </p:sp>
    </p:spTree>
    <p:extLst>
      <p:ext uri="{BB962C8B-B14F-4D97-AF65-F5344CB8AC3E}">
        <p14:creationId xmlns:p14="http://schemas.microsoft.com/office/powerpoint/2010/main" val="3470028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Slide Background Fill">
            <a:extLst>
              <a:ext uri="{FF2B5EF4-FFF2-40B4-BE49-F238E27FC236}">
                <a16:creationId xmlns:a16="http://schemas.microsoft.com/office/drawing/2014/main" id="{C04DA1FE-EBEF-4AF3-A3C6-067C78D4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fill">
            <a:extLst>
              <a:ext uri="{FF2B5EF4-FFF2-40B4-BE49-F238E27FC236}">
                <a16:creationId xmlns:a16="http://schemas.microsoft.com/office/drawing/2014/main" id="{8B1B3E66-23F5-436C-A0C1-32A666D28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34"/>
            <a:ext cx="12188949"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close up of a lizard&#10;&#10;Description automatically generated">
            <a:extLst>
              <a:ext uri="{FF2B5EF4-FFF2-40B4-BE49-F238E27FC236}">
                <a16:creationId xmlns:a16="http://schemas.microsoft.com/office/drawing/2014/main" id="{966B492C-3390-3F4F-9FEF-6322C5B3F0AC}"/>
              </a:ext>
            </a:extLst>
          </p:cNvPr>
          <p:cNvPicPr>
            <a:picLocks noGrp="1" noChangeAspect="1"/>
          </p:cNvPicPr>
          <p:nvPr>
            <p:ph idx="1"/>
          </p:nvPr>
        </p:nvPicPr>
        <p:blipFill rotWithShape="1">
          <a:blip r:embed="rId2">
            <a:alphaModFix amt="31000"/>
          </a:blip>
          <a:srcRect t="7388" b="8025"/>
          <a:stretch/>
        </p:blipFill>
        <p:spPr>
          <a:xfrm>
            <a:off x="3048" y="14767"/>
            <a:ext cx="12192001" cy="6858000"/>
          </a:xfrm>
          <a:prstGeom prst="rect">
            <a:avLst/>
          </a:prstGeom>
        </p:spPr>
      </p:pic>
      <p:grpSp>
        <p:nvGrpSpPr>
          <p:cNvPr id="16" name="Group 15">
            <a:extLst>
              <a:ext uri="{FF2B5EF4-FFF2-40B4-BE49-F238E27FC236}">
                <a16:creationId xmlns:a16="http://schemas.microsoft.com/office/drawing/2014/main" id="{28EC230A-A12C-4339-92EE-F850809ECE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99266DA8-A1F2-4B9F-AD49-F0F4270B5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85EAE53-C456-4300-BEA6-3AF8CC0F5F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31E0EBD-0F61-4DE9-9397-8E5362071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E00BA56C-1B81-460E-96B4-6E0DDE6778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F84DEAC-B1F0-4AAF-9532-1F93B473F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E9BF985-74AA-43F0-A812-F4CD338417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A31C745-2F56-4B25-8616-92358DAFA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43C45D8-EDB6-F642-96D5-6D1DC0E12239}"/>
              </a:ext>
            </a:extLst>
          </p:cNvPr>
          <p:cNvSpPr>
            <a:spLocks noGrp="1"/>
          </p:cNvSpPr>
          <p:nvPr>
            <p:ph type="title"/>
          </p:nvPr>
        </p:nvSpPr>
        <p:spPr>
          <a:xfrm>
            <a:off x="789708" y="666352"/>
            <a:ext cx="10558405" cy="3039374"/>
          </a:xfrm>
        </p:spPr>
        <p:txBody>
          <a:bodyPr vert="horz" lIns="91440" tIns="45720" rIns="91440" bIns="45720" rtlCol="0" anchor="b">
            <a:normAutofit/>
          </a:bodyPr>
          <a:lstStyle/>
          <a:p>
            <a:pPr algn="ctr"/>
            <a:r>
              <a:rPr lang="en-US" sz="4800">
                <a:solidFill>
                  <a:schemeClr val="bg1"/>
                </a:solidFill>
                <a:latin typeface="+mj-lt"/>
                <a:ea typeface="+mj-ea"/>
                <a:cs typeface="+mj-cs"/>
              </a:rPr>
              <a:t>Dragon</a:t>
            </a:r>
          </a:p>
        </p:txBody>
      </p:sp>
    </p:spTree>
    <p:extLst>
      <p:ext uri="{BB962C8B-B14F-4D97-AF65-F5344CB8AC3E}">
        <p14:creationId xmlns:p14="http://schemas.microsoft.com/office/powerpoint/2010/main" val="20633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D953037-D41A-0C4F-BEB5-2FE8F48B2C0F}"/>
              </a:ext>
            </a:extLst>
          </p:cNvPr>
          <p:cNvSpPr>
            <a:spLocks noGrp="1"/>
          </p:cNvSpPr>
          <p:nvPr>
            <p:ph type="title"/>
          </p:nvPr>
        </p:nvSpPr>
        <p:spPr>
          <a:xfrm>
            <a:off x="1014141" y="1450655"/>
            <a:ext cx="3932030" cy="3956690"/>
          </a:xfrm>
        </p:spPr>
        <p:txBody>
          <a:bodyPr anchor="ctr">
            <a:normAutofit/>
          </a:bodyPr>
          <a:lstStyle/>
          <a:p>
            <a:r>
              <a:rPr lang="en-US" sz="8000">
                <a:solidFill>
                  <a:schemeClr val="bg1"/>
                </a:solidFill>
              </a:rPr>
              <a:t>Dragon</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B0C7B0-D4A9-0D44-80DD-CCA5BBA2E7B5}"/>
              </a:ext>
            </a:extLst>
          </p:cNvPr>
          <p:cNvSpPr>
            <a:spLocks noGrp="1"/>
          </p:cNvSpPr>
          <p:nvPr>
            <p:ph idx="1"/>
          </p:nvPr>
        </p:nvSpPr>
        <p:spPr>
          <a:xfrm>
            <a:off x="6096000" y="1108061"/>
            <a:ext cx="5008901" cy="4571972"/>
          </a:xfrm>
        </p:spPr>
        <p:txBody>
          <a:bodyPr anchor="ctr">
            <a:normAutofit/>
          </a:bodyPr>
          <a:lstStyle/>
          <a:p>
            <a:pPr marL="0" indent="0">
              <a:buNone/>
            </a:pPr>
            <a:r>
              <a:rPr lang="en-US" b="1" dirty="0">
                <a:solidFill>
                  <a:schemeClr val="bg1"/>
                </a:solidFill>
              </a:rPr>
              <a:t>Revelation 12:9</a:t>
            </a:r>
            <a:endParaRPr lang="en-US" dirty="0">
              <a:solidFill>
                <a:schemeClr val="bg1"/>
              </a:solidFill>
            </a:endParaRPr>
          </a:p>
          <a:p>
            <a:pPr marL="0" indent="0">
              <a:buNone/>
            </a:pPr>
            <a:r>
              <a:rPr lang="en-US" b="1" dirty="0">
                <a:solidFill>
                  <a:schemeClr val="bg1"/>
                </a:solidFill>
              </a:rPr>
              <a:t>9 </a:t>
            </a:r>
            <a:r>
              <a:rPr lang="en-US" dirty="0">
                <a:solidFill>
                  <a:schemeClr val="bg1"/>
                </a:solidFill>
              </a:rPr>
              <a:t>And the great dragon was cast out, that old serpent, called the Devil, and Satan, which </a:t>
            </a:r>
            <a:r>
              <a:rPr lang="en-US" dirty="0" err="1">
                <a:solidFill>
                  <a:schemeClr val="bg1"/>
                </a:solidFill>
              </a:rPr>
              <a:t>deceiveth</a:t>
            </a:r>
            <a:r>
              <a:rPr lang="en-US" dirty="0">
                <a:solidFill>
                  <a:schemeClr val="bg1"/>
                </a:solidFill>
              </a:rPr>
              <a:t> the whole world: he was cast out into the earth, and his angels were cast out with him.</a:t>
            </a:r>
          </a:p>
          <a:p>
            <a:endParaRPr lang="en-US" sz="2000" dirty="0">
              <a:solidFill>
                <a:schemeClr val="bg1"/>
              </a:solidFill>
            </a:endParaRPr>
          </a:p>
        </p:txBody>
      </p:sp>
    </p:spTree>
    <p:extLst>
      <p:ext uri="{BB962C8B-B14F-4D97-AF65-F5344CB8AC3E}">
        <p14:creationId xmlns:p14="http://schemas.microsoft.com/office/powerpoint/2010/main" val="2976550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CD953037-D41A-0C4F-BEB5-2FE8F48B2C0F}"/>
              </a:ext>
            </a:extLst>
          </p:cNvPr>
          <p:cNvSpPr>
            <a:spLocks noGrp="1"/>
          </p:cNvSpPr>
          <p:nvPr>
            <p:ph type="title"/>
          </p:nvPr>
        </p:nvSpPr>
        <p:spPr>
          <a:xfrm>
            <a:off x="1014141" y="1450655"/>
            <a:ext cx="3932030" cy="3956690"/>
          </a:xfrm>
        </p:spPr>
        <p:txBody>
          <a:bodyPr anchor="ctr">
            <a:normAutofit/>
          </a:bodyPr>
          <a:lstStyle/>
          <a:p>
            <a:r>
              <a:rPr lang="en-US" sz="8000">
                <a:solidFill>
                  <a:schemeClr val="bg1"/>
                </a:solidFill>
              </a:rPr>
              <a:t>Dragon</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5B0C7B0-D4A9-0D44-80DD-CCA5BBA2E7B5}"/>
              </a:ext>
            </a:extLst>
          </p:cNvPr>
          <p:cNvSpPr>
            <a:spLocks noGrp="1"/>
          </p:cNvSpPr>
          <p:nvPr>
            <p:ph idx="1"/>
          </p:nvPr>
        </p:nvSpPr>
        <p:spPr>
          <a:xfrm>
            <a:off x="6096000" y="1108061"/>
            <a:ext cx="5008901" cy="4571972"/>
          </a:xfrm>
        </p:spPr>
        <p:txBody>
          <a:bodyPr anchor="ctr">
            <a:normAutofit/>
          </a:bodyPr>
          <a:lstStyle/>
          <a:p>
            <a:pPr marL="0" indent="0">
              <a:buNone/>
            </a:pPr>
            <a:r>
              <a:rPr lang="en-US" dirty="0">
                <a:solidFill>
                  <a:schemeClr val="bg1"/>
                </a:solidFill>
              </a:rPr>
              <a:t>The Bible Identifies the Dragon as satan however, this beast has heads, horns and crowns which imply that it also represents an earthly kingdom. We need to identify who was the earthly kingdom that tried to destroy the Child as he was born.</a:t>
            </a:r>
          </a:p>
          <a:p>
            <a:endParaRPr lang="en-US" sz="2000" dirty="0">
              <a:solidFill>
                <a:schemeClr val="bg1"/>
              </a:solidFill>
            </a:endParaRPr>
          </a:p>
        </p:txBody>
      </p:sp>
    </p:spTree>
    <p:extLst>
      <p:ext uri="{BB962C8B-B14F-4D97-AF65-F5344CB8AC3E}">
        <p14:creationId xmlns:p14="http://schemas.microsoft.com/office/powerpoint/2010/main" val="4081923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FAAE-F1E1-CB48-A0B4-AFCC1EDC5B7C}"/>
              </a:ext>
            </a:extLst>
          </p:cNvPr>
          <p:cNvSpPr>
            <a:spLocks noGrp="1"/>
          </p:cNvSpPr>
          <p:nvPr>
            <p:ph type="title"/>
          </p:nvPr>
        </p:nvSpPr>
        <p:spPr>
          <a:xfrm>
            <a:off x="838200" y="365125"/>
            <a:ext cx="10515600" cy="594245"/>
          </a:xfrm>
        </p:spPr>
        <p:txBody>
          <a:bodyPr>
            <a:normAutofit fontScale="90000"/>
          </a:bodyPr>
          <a:lstStyle/>
          <a:p>
            <a:r>
              <a:rPr lang="en-US" dirty="0"/>
              <a:t>Dragon</a:t>
            </a:r>
          </a:p>
        </p:txBody>
      </p:sp>
      <p:sp>
        <p:nvSpPr>
          <p:cNvPr id="3" name="Content Placeholder 2">
            <a:extLst>
              <a:ext uri="{FF2B5EF4-FFF2-40B4-BE49-F238E27FC236}">
                <a16:creationId xmlns:a16="http://schemas.microsoft.com/office/drawing/2014/main" id="{4D801C53-5D28-BA42-9E2D-25A4C46609CE}"/>
              </a:ext>
            </a:extLst>
          </p:cNvPr>
          <p:cNvSpPr>
            <a:spLocks noGrp="1"/>
          </p:cNvSpPr>
          <p:nvPr>
            <p:ph idx="1"/>
          </p:nvPr>
        </p:nvSpPr>
        <p:spPr>
          <a:xfrm>
            <a:off x="838200" y="1214203"/>
            <a:ext cx="10515600" cy="5426440"/>
          </a:xfrm>
        </p:spPr>
        <p:txBody>
          <a:bodyPr>
            <a:normAutofit fontScale="92500" lnSpcReduction="20000"/>
          </a:bodyPr>
          <a:lstStyle/>
          <a:p>
            <a:pPr marL="0" indent="0">
              <a:buNone/>
            </a:pPr>
            <a:r>
              <a:rPr lang="en-US" dirty="0"/>
              <a:t>Now horns in Bible Prophecy represent kings, kingdoms, power.</a:t>
            </a:r>
          </a:p>
          <a:p>
            <a:pPr marL="0" indent="0">
              <a:buNone/>
            </a:pPr>
            <a:br>
              <a:rPr lang="en-US" dirty="0"/>
            </a:br>
            <a:r>
              <a:rPr lang="en-US" b="1" dirty="0"/>
              <a:t>Deuteronomy 33:17</a:t>
            </a:r>
            <a:endParaRPr lang="en-US" dirty="0"/>
          </a:p>
          <a:p>
            <a:pPr marL="0" indent="0">
              <a:buNone/>
            </a:pPr>
            <a:r>
              <a:rPr lang="en-US" b="1" dirty="0"/>
              <a:t>17 </a:t>
            </a:r>
            <a:r>
              <a:rPr lang="en-US" dirty="0"/>
              <a:t>His glory is like the firstling of his bullock, and his horns are like the horns of unicorns: with them he shall push the people together to the ends of the earth: and they are the ten thousands of Ephraim, and they are the thousands of Manasseh.</a:t>
            </a:r>
          </a:p>
          <a:p>
            <a:pPr marL="0" indent="0">
              <a:buNone/>
            </a:pPr>
            <a:br>
              <a:rPr lang="en-US" dirty="0"/>
            </a:br>
            <a:r>
              <a:rPr lang="en-US" b="1" dirty="0"/>
              <a:t>Psalm 75:10</a:t>
            </a:r>
            <a:endParaRPr lang="en-US" dirty="0"/>
          </a:p>
          <a:p>
            <a:pPr marL="0" indent="0">
              <a:buNone/>
            </a:pPr>
            <a:r>
              <a:rPr lang="en-US" b="1" dirty="0"/>
              <a:t>10 </a:t>
            </a:r>
            <a:r>
              <a:rPr lang="en-US" dirty="0"/>
              <a:t>All the horns of the wicked also will I cut off; but the horns of the righteous shall be exalted.</a:t>
            </a:r>
          </a:p>
          <a:p>
            <a:pPr marL="0" indent="0">
              <a:buNone/>
            </a:pPr>
            <a:br>
              <a:rPr lang="en-US" dirty="0"/>
            </a:br>
            <a:r>
              <a:rPr lang="en-US" b="1" dirty="0"/>
              <a:t>Daniel 8:20</a:t>
            </a:r>
            <a:endParaRPr lang="en-US" dirty="0"/>
          </a:p>
          <a:p>
            <a:pPr marL="0" indent="0">
              <a:buNone/>
            </a:pPr>
            <a:r>
              <a:rPr lang="en-US" b="1" dirty="0"/>
              <a:t>20 </a:t>
            </a:r>
            <a:r>
              <a:rPr lang="en-US" dirty="0"/>
              <a:t>The ram which thou sawest having two horns are the kings of Media and Persia.</a:t>
            </a:r>
          </a:p>
          <a:p>
            <a:endParaRPr lang="en-US" dirty="0"/>
          </a:p>
        </p:txBody>
      </p:sp>
    </p:spTree>
    <p:extLst>
      <p:ext uri="{BB962C8B-B14F-4D97-AF65-F5344CB8AC3E}">
        <p14:creationId xmlns:p14="http://schemas.microsoft.com/office/powerpoint/2010/main" val="4183513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FAAE-F1E1-CB48-A0B4-AFCC1EDC5B7C}"/>
              </a:ext>
            </a:extLst>
          </p:cNvPr>
          <p:cNvSpPr>
            <a:spLocks noGrp="1"/>
          </p:cNvSpPr>
          <p:nvPr>
            <p:ph type="title"/>
          </p:nvPr>
        </p:nvSpPr>
        <p:spPr>
          <a:xfrm>
            <a:off x="838200" y="365125"/>
            <a:ext cx="10515600" cy="594245"/>
          </a:xfrm>
        </p:spPr>
        <p:txBody>
          <a:bodyPr>
            <a:normAutofit fontScale="90000"/>
          </a:bodyPr>
          <a:lstStyle/>
          <a:p>
            <a:r>
              <a:rPr lang="en-US" dirty="0"/>
              <a:t>Dragon</a:t>
            </a:r>
          </a:p>
        </p:txBody>
      </p:sp>
      <p:sp>
        <p:nvSpPr>
          <p:cNvPr id="3" name="Content Placeholder 2">
            <a:extLst>
              <a:ext uri="{FF2B5EF4-FFF2-40B4-BE49-F238E27FC236}">
                <a16:creationId xmlns:a16="http://schemas.microsoft.com/office/drawing/2014/main" id="{4D801C53-5D28-BA42-9E2D-25A4C46609CE}"/>
              </a:ext>
            </a:extLst>
          </p:cNvPr>
          <p:cNvSpPr>
            <a:spLocks noGrp="1"/>
          </p:cNvSpPr>
          <p:nvPr>
            <p:ph idx="1"/>
          </p:nvPr>
        </p:nvSpPr>
        <p:spPr>
          <a:xfrm>
            <a:off x="838200" y="1214203"/>
            <a:ext cx="10515600" cy="5426440"/>
          </a:xfrm>
        </p:spPr>
        <p:txBody>
          <a:bodyPr>
            <a:normAutofit/>
          </a:bodyPr>
          <a:lstStyle/>
          <a:p>
            <a:pPr marL="0" indent="0">
              <a:buNone/>
            </a:pPr>
            <a:endParaRPr lang="en-US" b="1" dirty="0"/>
          </a:p>
          <a:p>
            <a:pPr marL="0" indent="0">
              <a:buNone/>
            </a:pPr>
            <a:r>
              <a:rPr lang="en-US" b="1" dirty="0"/>
              <a:t>4 </a:t>
            </a:r>
            <a:r>
              <a:rPr lang="en-US" dirty="0"/>
              <a:t>That in the day that I shall visit the transgressions of Israel upon him I will also visit the altars of Bethel: and the horns of the altar shall be cut off, and fall to the ground.</a:t>
            </a:r>
          </a:p>
          <a:p>
            <a:pPr marL="0" indent="0">
              <a:buNone/>
            </a:pPr>
            <a:br>
              <a:rPr lang="en-US" dirty="0"/>
            </a:br>
            <a:r>
              <a:rPr lang="en-US" b="1" dirty="0"/>
              <a:t>Habakkuk 3:4</a:t>
            </a:r>
            <a:endParaRPr lang="en-US" dirty="0"/>
          </a:p>
          <a:p>
            <a:pPr marL="0" indent="0">
              <a:buNone/>
            </a:pPr>
            <a:r>
              <a:rPr lang="en-US" b="1" dirty="0"/>
              <a:t>4 </a:t>
            </a:r>
            <a:r>
              <a:rPr lang="en-US" dirty="0"/>
              <a:t>And his brightness was as the light; he had horns coming out of his hand: and there was the hiding of his power.</a:t>
            </a:r>
          </a:p>
          <a:p>
            <a:endParaRPr lang="en-US" dirty="0"/>
          </a:p>
        </p:txBody>
      </p:sp>
    </p:spTree>
    <p:extLst>
      <p:ext uri="{BB962C8B-B14F-4D97-AF65-F5344CB8AC3E}">
        <p14:creationId xmlns:p14="http://schemas.microsoft.com/office/powerpoint/2010/main" val="4276720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FAAE-F1E1-CB48-A0B4-AFCC1EDC5B7C}"/>
              </a:ext>
            </a:extLst>
          </p:cNvPr>
          <p:cNvSpPr>
            <a:spLocks noGrp="1"/>
          </p:cNvSpPr>
          <p:nvPr>
            <p:ph type="title"/>
          </p:nvPr>
        </p:nvSpPr>
        <p:spPr>
          <a:xfrm>
            <a:off x="838200" y="365125"/>
            <a:ext cx="10515600" cy="594245"/>
          </a:xfrm>
        </p:spPr>
        <p:txBody>
          <a:bodyPr>
            <a:normAutofit fontScale="90000"/>
          </a:bodyPr>
          <a:lstStyle/>
          <a:p>
            <a:r>
              <a:rPr lang="en-US" dirty="0"/>
              <a:t>Dragon</a:t>
            </a:r>
          </a:p>
        </p:txBody>
      </p:sp>
      <p:sp>
        <p:nvSpPr>
          <p:cNvPr id="3" name="Content Placeholder 2">
            <a:extLst>
              <a:ext uri="{FF2B5EF4-FFF2-40B4-BE49-F238E27FC236}">
                <a16:creationId xmlns:a16="http://schemas.microsoft.com/office/drawing/2014/main" id="{4D801C53-5D28-BA42-9E2D-25A4C46609CE}"/>
              </a:ext>
            </a:extLst>
          </p:cNvPr>
          <p:cNvSpPr>
            <a:spLocks noGrp="1"/>
          </p:cNvSpPr>
          <p:nvPr>
            <p:ph idx="1"/>
          </p:nvPr>
        </p:nvSpPr>
        <p:spPr>
          <a:xfrm>
            <a:off x="838200" y="1214203"/>
            <a:ext cx="10515600" cy="5426440"/>
          </a:xfrm>
        </p:spPr>
        <p:txBody>
          <a:bodyPr>
            <a:normAutofit/>
          </a:bodyPr>
          <a:lstStyle/>
          <a:p>
            <a:pPr marL="0" indent="0">
              <a:buNone/>
            </a:pPr>
            <a:endParaRPr lang="en-US" b="1" dirty="0"/>
          </a:p>
          <a:p>
            <a:pPr marL="0" indent="0">
              <a:buNone/>
            </a:pPr>
            <a:r>
              <a:rPr lang="en-US" dirty="0"/>
              <a:t>We have seven heads with crowns, crowns signify a monarchy. We now must turn to history. History tells us that Pagan Rome was the Kingdom that ruled at the birth of Christ, could this seven head dragon be Pagan Rome? Lets look at the details.</a:t>
            </a:r>
          </a:p>
          <a:p>
            <a:endParaRPr lang="en-US" dirty="0"/>
          </a:p>
        </p:txBody>
      </p:sp>
    </p:spTree>
    <p:extLst>
      <p:ext uri="{BB962C8B-B14F-4D97-AF65-F5344CB8AC3E}">
        <p14:creationId xmlns:p14="http://schemas.microsoft.com/office/powerpoint/2010/main" val="722231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FAAE-F1E1-CB48-A0B4-AFCC1EDC5B7C}"/>
              </a:ext>
            </a:extLst>
          </p:cNvPr>
          <p:cNvSpPr>
            <a:spLocks noGrp="1"/>
          </p:cNvSpPr>
          <p:nvPr>
            <p:ph type="title"/>
          </p:nvPr>
        </p:nvSpPr>
        <p:spPr>
          <a:xfrm>
            <a:off x="838200" y="365125"/>
            <a:ext cx="10515600" cy="594245"/>
          </a:xfrm>
        </p:spPr>
        <p:txBody>
          <a:bodyPr>
            <a:normAutofit fontScale="90000"/>
          </a:bodyPr>
          <a:lstStyle/>
          <a:p>
            <a:r>
              <a:rPr lang="en-US" dirty="0"/>
              <a:t>Dragon</a:t>
            </a:r>
          </a:p>
        </p:txBody>
      </p:sp>
      <p:sp>
        <p:nvSpPr>
          <p:cNvPr id="3" name="Content Placeholder 2">
            <a:extLst>
              <a:ext uri="{FF2B5EF4-FFF2-40B4-BE49-F238E27FC236}">
                <a16:creationId xmlns:a16="http://schemas.microsoft.com/office/drawing/2014/main" id="{4D801C53-5D28-BA42-9E2D-25A4C46609CE}"/>
              </a:ext>
            </a:extLst>
          </p:cNvPr>
          <p:cNvSpPr>
            <a:spLocks noGrp="1"/>
          </p:cNvSpPr>
          <p:nvPr>
            <p:ph idx="1"/>
          </p:nvPr>
        </p:nvSpPr>
        <p:spPr>
          <a:xfrm>
            <a:off x="838200" y="1214203"/>
            <a:ext cx="10515600" cy="5426440"/>
          </a:xfrm>
        </p:spPr>
        <p:txBody>
          <a:bodyPr>
            <a:normAutofit/>
          </a:bodyPr>
          <a:lstStyle/>
          <a:p>
            <a:pPr marL="0" indent="0">
              <a:buNone/>
            </a:pPr>
            <a:endParaRPr lang="en-US" b="1" dirty="0"/>
          </a:p>
          <a:p>
            <a:pPr marL="0" indent="0">
              <a:buNone/>
            </a:pPr>
            <a:r>
              <a:rPr lang="en-US" dirty="0"/>
              <a:t>Early Pagan Rome was ruled by Kings. Can you guess how many Kings Pagan Rome had? </a:t>
            </a:r>
          </a:p>
          <a:p>
            <a:endParaRPr lang="en-US" dirty="0"/>
          </a:p>
          <a:p>
            <a:endParaRPr lang="en-US" dirty="0"/>
          </a:p>
          <a:p>
            <a:pPr marL="0" indent="0">
              <a:buNone/>
            </a:pPr>
            <a:r>
              <a:rPr lang="en-US" sz="4400" b="1" dirty="0"/>
              <a:t>Seven</a:t>
            </a:r>
          </a:p>
        </p:txBody>
      </p:sp>
    </p:spTree>
    <p:extLst>
      <p:ext uri="{BB962C8B-B14F-4D97-AF65-F5344CB8AC3E}">
        <p14:creationId xmlns:p14="http://schemas.microsoft.com/office/powerpoint/2010/main" val="90207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09B1DD1-B09D-4AA8-BCC1-59C0CA359087}"/>
              </a:ext>
            </a:extLst>
          </p:cNvPr>
          <p:cNvPicPr>
            <a:picLocks noChangeAspect="1"/>
          </p:cNvPicPr>
          <p:nvPr/>
        </p:nvPicPr>
        <p:blipFill rotWithShape="1">
          <a:blip r:embed="rId2"/>
          <a:srcRect t="9091" r="23289"/>
          <a:stretch/>
        </p:blipFill>
        <p:spPr>
          <a:xfrm>
            <a:off x="3522468" y="10"/>
            <a:ext cx="8669532" cy="6857990"/>
          </a:xfrm>
          <a:prstGeom prst="rect">
            <a:avLst/>
          </a:prstGeom>
        </p:spPr>
      </p:pic>
      <p:sp>
        <p:nvSpPr>
          <p:cNvPr id="16" name="Rectangle 15">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701273-2F0B-4C4F-B462-0167956BC96A}"/>
              </a:ext>
            </a:extLst>
          </p:cNvPr>
          <p:cNvSpPr>
            <a:spLocks noGrp="1"/>
          </p:cNvSpPr>
          <p:nvPr>
            <p:ph type="title"/>
          </p:nvPr>
        </p:nvSpPr>
        <p:spPr>
          <a:xfrm>
            <a:off x="371094" y="1161288"/>
            <a:ext cx="3438144" cy="1124712"/>
          </a:xfrm>
        </p:spPr>
        <p:txBody>
          <a:bodyPr anchor="b">
            <a:normAutofit/>
          </a:bodyPr>
          <a:lstStyle/>
          <a:p>
            <a:r>
              <a:rPr lang="en-US" sz="2800" dirty="0"/>
              <a:t>Kings of Rome</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965306C-DE02-D144-9B51-FEF5C56179AF}"/>
              </a:ext>
            </a:extLst>
          </p:cNvPr>
          <p:cNvSpPr>
            <a:spLocks noGrp="1"/>
          </p:cNvSpPr>
          <p:nvPr>
            <p:ph idx="1"/>
          </p:nvPr>
        </p:nvSpPr>
        <p:spPr>
          <a:xfrm>
            <a:off x="371093" y="2718054"/>
            <a:ext cx="4622937" cy="3729638"/>
          </a:xfrm>
        </p:spPr>
        <p:txBody>
          <a:bodyPr anchor="t">
            <a:normAutofit lnSpcReduction="10000"/>
          </a:bodyPr>
          <a:lstStyle/>
          <a:p>
            <a:pPr marL="0" indent="0">
              <a:buNone/>
            </a:pPr>
            <a:r>
              <a:rPr lang="en-US" dirty="0"/>
              <a:t>1.Romulus</a:t>
            </a:r>
          </a:p>
          <a:p>
            <a:pPr marL="0" indent="0">
              <a:buNone/>
            </a:pPr>
            <a:r>
              <a:rPr lang="en-US" dirty="0"/>
              <a:t>2. </a:t>
            </a:r>
            <a:r>
              <a:rPr lang="en-US" dirty="0" err="1"/>
              <a:t>Numa</a:t>
            </a:r>
            <a:r>
              <a:rPr lang="en-US" dirty="0"/>
              <a:t> </a:t>
            </a:r>
            <a:r>
              <a:rPr lang="en-US" dirty="0" err="1"/>
              <a:t>Pompilius</a:t>
            </a:r>
            <a:endParaRPr lang="en-US" dirty="0"/>
          </a:p>
          <a:p>
            <a:pPr marL="0" indent="0">
              <a:buNone/>
            </a:pPr>
            <a:r>
              <a:rPr lang="en-US" dirty="0"/>
              <a:t>3. </a:t>
            </a:r>
            <a:r>
              <a:rPr lang="en-US" dirty="0" err="1"/>
              <a:t>Tullus</a:t>
            </a:r>
            <a:r>
              <a:rPr lang="en-US" dirty="0"/>
              <a:t> </a:t>
            </a:r>
            <a:r>
              <a:rPr lang="en-US" dirty="0" err="1"/>
              <a:t>Hostilius</a:t>
            </a:r>
            <a:endParaRPr lang="en-US" dirty="0"/>
          </a:p>
          <a:p>
            <a:pPr marL="0" indent="0">
              <a:buNone/>
            </a:pPr>
            <a:r>
              <a:rPr lang="en-US" dirty="0"/>
              <a:t>4. </a:t>
            </a:r>
            <a:r>
              <a:rPr lang="en-US" dirty="0" err="1"/>
              <a:t>Ancus</a:t>
            </a:r>
            <a:r>
              <a:rPr lang="en-US" dirty="0"/>
              <a:t> Marcus</a:t>
            </a:r>
          </a:p>
          <a:p>
            <a:pPr marL="0" indent="0">
              <a:buNone/>
            </a:pPr>
            <a:r>
              <a:rPr lang="en-US" dirty="0"/>
              <a:t>5. Lucius Tarquinius </a:t>
            </a:r>
            <a:r>
              <a:rPr lang="en-US" dirty="0" err="1"/>
              <a:t>Priscus</a:t>
            </a:r>
            <a:endParaRPr lang="en-US" dirty="0"/>
          </a:p>
          <a:p>
            <a:pPr marL="0" indent="0">
              <a:buNone/>
            </a:pPr>
            <a:r>
              <a:rPr lang="en-US" dirty="0"/>
              <a:t>6. Servius Tullius</a:t>
            </a:r>
          </a:p>
          <a:p>
            <a:pPr marL="0" indent="0">
              <a:buNone/>
            </a:pPr>
            <a:r>
              <a:rPr lang="en-US" dirty="0"/>
              <a:t>7. Lucius Tarquinius </a:t>
            </a:r>
            <a:r>
              <a:rPr lang="en-US" dirty="0" err="1"/>
              <a:t>Superbus</a:t>
            </a:r>
            <a:endParaRPr lang="en-US" dirty="0"/>
          </a:p>
          <a:p>
            <a:endParaRPr lang="en-US" sz="1700" dirty="0"/>
          </a:p>
        </p:txBody>
      </p:sp>
    </p:spTree>
    <p:extLst>
      <p:ext uri="{BB962C8B-B14F-4D97-AF65-F5344CB8AC3E}">
        <p14:creationId xmlns:p14="http://schemas.microsoft.com/office/powerpoint/2010/main" val="10708945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F5EDF-02DC-5344-AEA0-87890C2E2935}"/>
              </a:ext>
            </a:extLst>
          </p:cNvPr>
          <p:cNvSpPr>
            <a:spLocks noGrp="1"/>
          </p:cNvSpPr>
          <p:nvPr>
            <p:ph type="title"/>
          </p:nvPr>
        </p:nvSpPr>
        <p:spPr/>
        <p:txBody>
          <a:bodyPr/>
          <a:lstStyle/>
          <a:p>
            <a:r>
              <a:rPr lang="en-US" dirty="0"/>
              <a:t>Three Horns without a crown</a:t>
            </a:r>
          </a:p>
        </p:txBody>
      </p:sp>
      <p:sp>
        <p:nvSpPr>
          <p:cNvPr id="3" name="Content Placeholder 2">
            <a:extLst>
              <a:ext uri="{FF2B5EF4-FFF2-40B4-BE49-F238E27FC236}">
                <a16:creationId xmlns:a16="http://schemas.microsoft.com/office/drawing/2014/main" id="{0718B35C-BE3D-694D-BF3D-43FAA7D26628}"/>
              </a:ext>
            </a:extLst>
          </p:cNvPr>
          <p:cNvSpPr>
            <a:spLocks noGrp="1"/>
          </p:cNvSpPr>
          <p:nvPr>
            <p:ph idx="1"/>
          </p:nvPr>
        </p:nvSpPr>
        <p:spPr/>
        <p:txBody>
          <a:bodyPr/>
          <a:lstStyle/>
          <a:p>
            <a:pPr marL="514350" indent="-514350">
              <a:buFont typeface="+mj-lt"/>
              <a:buAutoNum type="arabicPeriod"/>
            </a:pPr>
            <a:r>
              <a:rPr lang="en-US" dirty="0"/>
              <a:t>The Consuls – Two  Generals that had command of the two arms of Pagan Rome’s Military</a:t>
            </a:r>
          </a:p>
          <a:p>
            <a:pPr marL="514350" indent="-514350">
              <a:buFont typeface="+mj-lt"/>
              <a:buAutoNum type="arabicPeriod"/>
            </a:pPr>
            <a:r>
              <a:rPr lang="en-US" dirty="0"/>
              <a:t>The Dictator Julius Caesar who brought an end to the consuls and began to  rule.</a:t>
            </a:r>
          </a:p>
          <a:p>
            <a:pPr marL="514350" indent="-514350">
              <a:buFont typeface="+mj-lt"/>
              <a:buAutoNum type="arabicPeriod"/>
            </a:pPr>
            <a:r>
              <a:rPr lang="en-US" dirty="0"/>
              <a:t>Octavian who’s name was changed to Augustus  became the  first Emperor of the new Roman  Empire</a:t>
            </a:r>
          </a:p>
        </p:txBody>
      </p:sp>
    </p:spTree>
    <p:extLst>
      <p:ext uri="{BB962C8B-B14F-4D97-AF65-F5344CB8AC3E}">
        <p14:creationId xmlns:p14="http://schemas.microsoft.com/office/powerpoint/2010/main" val="926433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1FF5EDF-02DC-5344-AEA0-87890C2E2935}"/>
              </a:ext>
            </a:extLst>
          </p:cNvPr>
          <p:cNvSpPr>
            <a:spLocks noGrp="1"/>
          </p:cNvSpPr>
          <p:nvPr>
            <p:ph type="title"/>
          </p:nvPr>
        </p:nvSpPr>
        <p:spPr>
          <a:xfrm>
            <a:off x="1014141" y="1450655"/>
            <a:ext cx="3932030" cy="3956690"/>
          </a:xfrm>
        </p:spPr>
        <p:txBody>
          <a:bodyPr anchor="ctr">
            <a:normAutofit/>
          </a:bodyPr>
          <a:lstStyle/>
          <a:p>
            <a:r>
              <a:rPr lang="en-US" sz="8000">
                <a:solidFill>
                  <a:schemeClr val="bg1"/>
                </a:solidFill>
              </a:rPr>
              <a:t>Luke 2:1-6</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18B35C-BE3D-694D-BF3D-43FAA7D26628}"/>
              </a:ext>
            </a:extLst>
          </p:cNvPr>
          <p:cNvSpPr>
            <a:spLocks noGrp="1"/>
          </p:cNvSpPr>
          <p:nvPr>
            <p:ph idx="1"/>
          </p:nvPr>
        </p:nvSpPr>
        <p:spPr>
          <a:xfrm>
            <a:off x="6096000" y="629590"/>
            <a:ext cx="5008901" cy="5531365"/>
          </a:xfrm>
        </p:spPr>
        <p:txBody>
          <a:bodyPr anchor="ctr">
            <a:noAutofit/>
          </a:bodyPr>
          <a:lstStyle/>
          <a:p>
            <a:pPr marL="0" indent="0">
              <a:buNone/>
            </a:pPr>
            <a:r>
              <a:rPr lang="en-US" dirty="0">
                <a:solidFill>
                  <a:schemeClr val="bg1"/>
                </a:solidFill>
              </a:rPr>
              <a:t>And it came to pass in those days, that there went out a decree from Caesar Augustus that all the world should be taxed.</a:t>
            </a:r>
          </a:p>
          <a:p>
            <a:pPr marL="0" indent="0">
              <a:buNone/>
            </a:pPr>
            <a:br>
              <a:rPr lang="en-US" dirty="0">
                <a:solidFill>
                  <a:schemeClr val="bg1"/>
                </a:solidFill>
              </a:rPr>
            </a:br>
            <a:r>
              <a:rPr lang="en-US" b="1" dirty="0">
                <a:solidFill>
                  <a:schemeClr val="bg1"/>
                </a:solidFill>
              </a:rPr>
              <a:t>2 </a:t>
            </a:r>
            <a:r>
              <a:rPr lang="en-US" dirty="0">
                <a:solidFill>
                  <a:schemeClr val="bg1"/>
                </a:solidFill>
              </a:rPr>
              <a:t>(And this taxing was first made when Cyrenius was governor of Syria.)</a:t>
            </a:r>
          </a:p>
          <a:p>
            <a:pPr marL="0" indent="0">
              <a:buNone/>
            </a:pPr>
            <a:br>
              <a:rPr lang="en-US" dirty="0">
                <a:solidFill>
                  <a:schemeClr val="bg1"/>
                </a:solidFill>
              </a:rPr>
            </a:br>
            <a:r>
              <a:rPr lang="en-US" b="1" dirty="0">
                <a:solidFill>
                  <a:schemeClr val="bg1"/>
                </a:solidFill>
              </a:rPr>
              <a:t>3 </a:t>
            </a:r>
            <a:r>
              <a:rPr lang="en-US" dirty="0">
                <a:solidFill>
                  <a:schemeClr val="bg1"/>
                </a:solidFill>
              </a:rPr>
              <a:t>And all went to be taxed, every one into his own city.</a:t>
            </a:r>
          </a:p>
        </p:txBody>
      </p:sp>
    </p:spTree>
    <p:extLst>
      <p:ext uri="{BB962C8B-B14F-4D97-AF65-F5344CB8AC3E}">
        <p14:creationId xmlns:p14="http://schemas.microsoft.com/office/powerpoint/2010/main" val="98366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DE3DDF-26E0-4B46-AC8D-910B0ECD1BE9}"/>
              </a:ext>
            </a:extLst>
          </p:cNvPr>
          <p:cNvSpPr>
            <a:spLocks noGrp="1"/>
          </p:cNvSpPr>
          <p:nvPr>
            <p:ph idx="1"/>
          </p:nvPr>
        </p:nvSpPr>
        <p:spPr/>
        <p:txBody>
          <a:bodyPr/>
          <a:lstStyle/>
          <a:p>
            <a:pPr marL="0" indent="0">
              <a:buNone/>
            </a:pPr>
            <a:r>
              <a:rPr lang="en-US" dirty="0"/>
              <a:t>We have a couple of symbols in this first verse so in order to understand what is happening we must first interpret the symbols.</a:t>
            </a:r>
          </a:p>
          <a:p>
            <a:pPr marL="0" indent="0">
              <a:buNone/>
            </a:pPr>
            <a:br>
              <a:rPr lang="en-US" dirty="0"/>
            </a:br>
            <a:endParaRPr lang="en-US" dirty="0"/>
          </a:p>
          <a:p>
            <a:pPr marL="0" indent="0">
              <a:buNone/>
            </a:pPr>
            <a:r>
              <a:rPr lang="en-US" dirty="0"/>
              <a:t>A woman in Bible Prophecy represents people or Church. A pure woman a pure people or Church, a corrupt woman a corrupt people or false Church.</a:t>
            </a:r>
          </a:p>
          <a:p>
            <a:endParaRPr lang="en-US" dirty="0"/>
          </a:p>
        </p:txBody>
      </p:sp>
    </p:spTree>
    <p:extLst>
      <p:ext uri="{BB962C8B-B14F-4D97-AF65-F5344CB8AC3E}">
        <p14:creationId xmlns:p14="http://schemas.microsoft.com/office/powerpoint/2010/main" val="2286815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81FF5EDF-02DC-5344-AEA0-87890C2E2935}"/>
              </a:ext>
            </a:extLst>
          </p:cNvPr>
          <p:cNvSpPr>
            <a:spLocks noGrp="1"/>
          </p:cNvSpPr>
          <p:nvPr>
            <p:ph type="title"/>
          </p:nvPr>
        </p:nvSpPr>
        <p:spPr>
          <a:xfrm>
            <a:off x="1014141" y="1450655"/>
            <a:ext cx="3932030" cy="3956690"/>
          </a:xfrm>
        </p:spPr>
        <p:txBody>
          <a:bodyPr anchor="ctr">
            <a:normAutofit/>
          </a:bodyPr>
          <a:lstStyle/>
          <a:p>
            <a:r>
              <a:rPr lang="en-US" sz="8000">
                <a:solidFill>
                  <a:schemeClr val="bg1"/>
                </a:solidFill>
              </a:rPr>
              <a:t>Luke 2:1-6</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18B35C-BE3D-694D-BF3D-43FAA7D26628}"/>
              </a:ext>
            </a:extLst>
          </p:cNvPr>
          <p:cNvSpPr>
            <a:spLocks noGrp="1"/>
          </p:cNvSpPr>
          <p:nvPr>
            <p:ph idx="1"/>
          </p:nvPr>
        </p:nvSpPr>
        <p:spPr>
          <a:xfrm>
            <a:off x="6096000" y="629590"/>
            <a:ext cx="5008901" cy="5531365"/>
          </a:xfrm>
        </p:spPr>
        <p:txBody>
          <a:bodyPr anchor="ctr">
            <a:noAutofit/>
          </a:bodyPr>
          <a:lstStyle/>
          <a:p>
            <a:pPr marL="0" indent="0">
              <a:buNone/>
            </a:pPr>
            <a:r>
              <a:rPr lang="en-US" sz="2400" b="1" dirty="0">
                <a:solidFill>
                  <a:schemeClr val="bg1"/>
                </a:solidFill>
              </a:rPr>
              <a:t>4 </a:t>
            </a:r>
            <a:r>
              <a:rPr lang="en-US" sz="2400" dirty="0">
                <a:solidFill>
                  <a:schemeClr val="bg1"/>
                </a:solidFill>
              </a:rPr>
              <a:t>And Joseph also went up from Galilee, out of the city of Nazareth, into Judaea, unto the city of David, which is called Bethlehem; (because he was of the house and lineage of David:)</a:t>
            </a:r>
          </a:p>
          <a:p>
            <a:pPr marL="0" indent="0">
              <a:buNone/>
            </a:pPr>
            <a:r>
              <a:rPr lang="en-US" sz="2400" b="1" dirty="0">
                <a:solidFill>
                  <a:schemeClr val="bg1"/>
                </a:solidFill>
              </a:rPr>
              <a:t>5 </a:t>
            </a:r>
            <a:r>
              <a:rPr lang="en-US" sz="2400" dirty="0">
                <a:solidFill>
                  <a:schemeClr val="bg1"/>
                </a:solidFill>
              </a:rPr>
              <a:t>To be taxed with Mary his espoused wife, being great with child.</a:t>
            </a:r>
          </a:p>
          <a:p>
            <a:pPr marL="0" indent="0">
              <a:buNone/>
            </a:pPr>
            <a:r>
              <a:rPr lang="en-US" sz="2400" b="1" dirty="0">
                <a:solidFill>
                  <a:schemeClr val="bg1"/>
                </a:solidFill>
              </a:rPr>
              <a:t>6 </a:t>
            </a:r>
            <a:r>
              <a:rPr lang="en-US" sz="2400" dirty="0">
                <a:solidFill>
                  <a:schemeClr val="bg1"/>
                </a:solidFill>
              </a:rPr>
              <a:t>And so it was, that, while they were there, the days were accomplished that she should be delivered.</a:t>
            </a:r>
          </a:p>
        </p:txBody>
      </p:sp>
    </p:spTree>
    <p:extLst>
      <p:ext uri="{BB962C8B-B14F-4D97-AF65-F5344CB8AC3E}">
        <p14:creationId xmlns:p14="http://schemas.microsoft.com/office/powerpoint/2010/main" val="30218275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DF2FB6-7C0B-B345-AC25-F3B31FA41396}"/>
              </a:ext>
            </a:extLst>
          </p:cNvPr>
          <p:cNvSpPr>
            <a:spLocks noGrp="1"/>
          </p:cNvSpPr>
          <p:nvPr>
            <p:ph idx="1"/>
          </p:nvPr>
        </p:nvSpPr>
        <p:spPr/>
        <p:txBody>
          <a:bodyPr>
            <a:normAutofit fontScale="92500" lnSpcReduction="10000"/>
          </a:bodyPr>
          <a:lstStyle/>
          <a:p>
            <a:pPr marL="0" indent="0">
              <a:buNone/>
            </a:pPr>
            <a:br>
              <a:rPr lang="en-US" dirty="0"/>
            </a:br>
            <a:r>
              <a:rPr lang="en-US" dirty="0"/>
              <a:t>Emperor Octavian changed his name to  Caesar Augustus.  The First Emperor of the  Roman  Empire and the tenth horn without a crown.</a:t>
            </a:r>
          </a:p>
          <a:p>
            <a:pPr marL="0" indent="0">
              <a:buNone/>
            </a:pPr>
            <a:br>
              <a:rPr lang="en-US" dirty="0"/>
            </a:br>
            <a:endParaRPr lang="en-US" dirty="0"/>
          </a:p>
          <a:p>
            <a:pPr marL="0" indent="0">
              <a:buNone/>
            </a:pPr>
            <a:r>
              <a:rPr lang="en-US" dirty="0"/>
              <a:t>After his death in 14 A.D. he was succeeded by Tiberius Julius Caesar Augustus. The ten horns does not mean Pagan Rome had only ten rulers but the ten horns mark the birth of Christ.</a:t>
            </a:r>
          </a:p>
          <a:p>
            <a:pPr marL="0" indent="0">
              <a:buNone/>
            </a:pPr>
            <a:br>
              <a:rPr lang="en-US" dirty="0"/>
            </a:br>
            <a:endParaRPr lang="en-US" dirty="0"/>
          </a:p>
          <a:p>
            <a:pPr marL="0" indent="0">
              <a:buNone/>
            </a:pPr>
            <a:r>
              <a:rPr lang="en-US" dirty="0"/>
              <a:t>Thus we can rightly Identify this red dragon as Pagan Rome.</a:t>
            </a:r>
          </a:p>
          <a:p>
            <a:endParaRPr lang="en-US" dirty="0"/>
          </a:p>
        </p:txBody>
      </p:sp>
    </p:spTree>
    <p:extLst>
      <p:ext uri="{BB962C8B-B14F-4D97-AF65-F5344CB8AC3E}">
        <p14:creationId xmlns:p14="http://schemas.microsoft.com/office/powerpoint/2010/main" val="1056104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6C25824-4112-5048-8D62-BD3BF79A4E4F}"/>
              </a:ext>
            </a:extLst>
          </p:cNvPr>
          <p:cNvSpPr>
            <a:spLocks noGrp="1"/>
          </p:cNvSpPr>
          <p:nvPr>
            <p:ph type="title"/>
          </p:nvPr>
        </p:nvSpPr>
        <p:spPr>
          <a:xfrm>
            <a:off x="804671" y="365125"/>
            <a:ext cx="3405821" cy="3117038"/>
          </a:xfrm>
        </p:spPr>
        <p:txBody>
          <a:bodyPr anchor="ctr">
            <a:normAutofit/>
          </a:bodyPr>
          <a:lstStyle/>
          <a:p>
            <a:r>
              <a:rPr lang="en-US" dirty="0"/>
              <a:t>The Tail of the Dragon</a:t>
            </a:r>
          </a:p>
        </p:txBody>
      </p:sp>
      <p:sp>
        <p:nvSpPr>
          <p:cNvPr id="3" name="Content Placeholder 2">
            <a:extLst>
              <a:ext uri="{FF2B5EF4-FFF2-40B4-BE49-F238E27FC236}">
                <a16:creationId xmlns:a16="http://schemas.microsoft.com/office/drawing/2014/main" id="{B0E2821D-FA70-1742-81BA-3B0869163320}"/>
              </a:ext>
            </a:extLst>
          </p:cNvPr>
          <p:cNvSpPr>
            <a:spLocks noGrp="1"/>
          </p:cNvSpPr>
          <p:nvPr>
            <p:ph idx="1"/>
          </p:nvPr>
        </p:nvSpPr>
        <p:spPr>
          <a:xfrm>
            <a:off x="6374219" y="365125"/>
            <a:ext cx="5156364" cy="6125616"/>
          </a:xfrm>
        </p:spPr>
        <p:txBody>
          <a:bodyPr anchor="ctr">
            <a:normAutofit lnSpcReduction="10000"/>
          </a:bodyPr>
          <a:lstStyle/>
          <a:p>
            <a:pPr marL="0" indent="0">
              <a:buNone/>
            </a:pPr>
            <a:br>
              <a:rPr lang="en-US" sz="1900" dirty="0"/>
            </a:br>
            <a:r>
              <a:rPr lang="en-US" dirty="0"/>
              <a:t>In Bible Prophecy a tail represents a false prophet</a:t>
            </a:r>
          </a:p>
          <a:p>
            <a:pPr marL="0" indent="0">
              <a:buNone/>
            </a:pPr>
            <a:br>
              <a:rPr lang="en-US" dirty="0"/>
            </a:br>
            <a:r>
              <a:rPr lang="en-US" b="1" dirty="0"/>
              <a:t>Isaiah 9:15</a:t>
            </a:r>
            <a:endParaRPr lang="en-US" dirty="0"/>
          </a:p>
          <a:p>
            <a:pPr marL="0" indent="0">
              <a:buNone/>
            </a:pPr>
            <a:r>
              <a:rPr lang="en-US" b="1" dirty="0"/>
              <a:t>15 </a:t>
            </a:r>
            <a:r>
              <a:rPr lang="en-US" dirty="0"/>
              <a:t>The ancient and </a:t>
            </a:r>
            <a:r>
              <a:rPr lang="en-US" dirty="0" err="1"/>
              <a:t>honourable</a:t>
            </a:r>
            <a:r>
              <a:rPr lang="en-US" dirty="0"/>
              <a:t>, he is the head; and the prophet that </a:t>
            </a:r>
            <a:r>
              <a:rPr lang="en-US" dirty="0" err="1"/>
              <a:t>teacheth</a:t>
            </a:r>
            <a:r>
              <a:rPr lang="en-US" dirty="0"/>
              <a:t> lies, he is the tail.</a:t>
            </a:r>
          </a:p>
          <a:p>
            <a:pPr marL="0" indent="0">
              <a:buNone/>
            </a:pPr>
            <a:br>
              <a:rPr lang="en-US" dirty="0"/>
            </a:br>
            <a:r>
              <a:rPr lang="en-US" b="1" dirty="0"/>
              <a:t>Revelation 9:19</a:t>
            </a:r>
            <a:endParaRPr lang="en-US" dirty="0"/>
          </a:p>
          <a:p>
            <a:pPr marL="0" indent="0">
              <a:buNone/>
            </a:pPr>
            <a:r>
              <a:rPr lang="en-US" b="1" dirty="0"/>
              <a:t>19 </a:t>
            </a:r>
            <a:r>
              <a:rPr lang="en-US" dirty="0"/>
              <a:t>For their power is in their mouth, and in their tails: for their tails were like unto serpents, and had heads, and with them they do hurt.</a:t>
            </a:r>
          </a:p>
          <a:p>
            <a:endParaRPr lang="en-US" sz="1900" dirty="0"/>
          </a:p>
        </p:txBody>
      </p:sp>
    </p:spTree>
    <p:extLst>
      <p:ext uri="{BB962C8B-B14F-4D97-AF65-F5344CB8AC3E}">
        <p14:creationId xmlns:p14="http://schemas.microsoft.com/office/powerpoint/2010/main" val="4115869510"/>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AD83A-33EB-8A4F-9BDE-8EF646A15BB9}"/>
              </a:ext>
            </a:extLst>
          </p:cNvPr>
          <p:cNvSpPr>
            <a:spLocks noGrp="1"/>
          </p:cNvSpPr>
          <p:nvPr>
            <p:ph type="title"/>
          </p:nvPr>
        </p:nvSpPr>
        <p:spPr/>
        <p:txBody>
          <a:bodyPr/>
          <a:lstStyle/>
          <a:p>
            <a:r>
              <a:rPr lang="en-US" dirty="0"/>
              <a:t>Pontifex Maximus – “greater Priest”</a:t>
            </a:r>
          </a:p>
        </p:txBody>
      </p:sp>
      <p:sp>
        <p:nvSpPr>
          <p:cNvPr id="3" name="Content Placeholder 2">
            <a:extLst>
              <a:ext uri="{FF2B5EF4-FFF2-40B4-BE49-F238E27FC236}">
                <a16:creationId xmlns:a16="http://schemas.microsoft.com/office/drawing/2014/main" id="{5E5F5B79-C19B-684D-B398-8B0CE84C8188}"/>
              </a:ext>
            </a:extLst>
          </p:cNvPr>
          <p:cNvSpPr>
            <a:spLocks noGrp="1"/>
          </p:cNvSpPr>
          <p:nvPr>
            <p:ph idx="1"/>
          </p:nvPr>
        </p:nvSpPr>
        <p:spPr/>
        <p:txBody>
          <a:bodyPr/>
          <a:lstStyle/>
          <a:p>
            <a:pPr marL="0" indent="0">
              <a:buNone/>
            </a:pPr>
            <a:r>
              <a:rPr lang="en-US" dirty="0"/>
              <a:t>The Emperor of Rome carried the title of Pontifex Maximus, which means the greatest priest. Obviously not a true priest but a false priest as he led pagan worship. So this false priest cast down a third of the stars of heaven to the ground.</a:t>
            </a:r>
          </a:p>
          <a:p>
            <a:pPr marL="0" indent="0">
              <a:buNone/>
            </a:pPr>
            <a:endParaRPr lang="en-US" dirty="0"/>
          </a:p>
          <a:p>
            <a:pPr marL="0" indent="0">
              <a:buNone/>
            </a:pPr>
            <a:r>
              <a:rPr lang="en-US" dirty="0"/>
              <a:t>Since stars we have seen so far represent the people of God or his messengers, who did this false priest cast down to the ground.</a:t>
            </a:r>
          </a:p>
          <a:p>
            <a:pPr marL="0" indent="0">
              <a:buNone/>
            </a:pPr>
            <a:endParaRPr lang="en-US" dirty="0"/>
          </a:p>
        </p:txBody>
      </p:sp>
    </p:spTree>
    <p:extLst>
      <p:ext uri="{BB962C8B-B14F-4D97-AF65-F5344CB8AC3E}">
        <p14:creationId xmlns:p14="http://schemas.microsoft.com/office/powerpoint/2010/main" val="3232255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AD83A-33EB-8A4F-9BDE-8EF646A15BB9}"/>
              </a:ext>
            </a:extLst>
          </p:cNvPr>
          <p:cNvSpPr>
            <a:spLocks noGrp="1"/>
          </p:cNvSpPr>
          <p:nvPr>
            <p:ph type="title"/>
          </p:nvPr>
        </p:nvSpPr>
        <p:spPr/>
        <p:txBody>
          <a:bodyPr/>
          <a:lstStyle/>
          <a:p>
            <a:r>
              <a:rPr lang="en-US" dirty="0"/>
              <a:t>Pontifex Maximus – “greater Priest”</a:t>
            </a:r>
          </a:p>
        </p:txBody>
      </p:sp>
      <p:sp>
        <p:nvSpPr>
          <p:cNvPr id="3" name="Content Placeholder 2">
            <a:extLst>
              <a:ext uri="{FF2B5EF4-FFF2-40B4-BE49-F238E27FC236}">
                <a16:creationId xmlns:a16="http://schemas.microsoft.com/office/drawing/2014/main" id="{5E5F5B79-C19B-684D-B398-8B0CE84C8188}"/>
              </a:ext>
            </a:extLst>
          </p:cNvPr>
          <p:cNvSpPr>
            <a:spLocks noGrp="1"/>
          </p:cNvSpPr>
          <p:nvPr>
            <p:ph idx="1"/>
          </p:nvPr>
        </p:nvSpPr>
        <p:spPr/>
        <p:txBody>
          <a:bodyPr/>
          <a:lstStyle/>
          <a:p>
            <a:pPr marL="0" indent="0">
              <a:buNone/>
            </a:pPr>
            <a:r>
              <a:rPr lang="en-US" dirty="0"/>
              <a:t>The Jews had three levels of leadership, the King, the priest and the Sanhedrin.</a:t>
            </a:r>
          </a:p>
          <a:p>
            <a:pPr marL="0" indent="0">
              <a:buNone/>
            </a:pPr>
            <a:endParaRPr lang="en-US" dirty="0"/>
          </a:p>
          <a:p>
            <a:pPr marL="0" indent="0">
              <a:buNone/>
            </a:pPr>
            <a:r>
              <a:rPr lang="en-US" dirty="0"/>
              <a:t>So a third part of the rulership was removed. The King.</a:t>
            </a:r>
          </a:p>
          <a:p>
            <a:pPr marL="0" indent="0">
              <a:buNone/>
            </a:pPr>
            <a:endParaRPr lang="en-US" dirty="0"/>
          </a:p>
        </p:txBody>
      </p:sp>
    </p:spTree>
    <p:extLst>
      <p:ext uri="{BB962C8B-B14F-4D97-AF65-F5344CB8AC3E}">
        <p14:creationId xmlns:p14="http://schemas.microsoft.com/office/powerpoint/2010/main" val="3995560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ACE4-54AC-FE4B-AA77-809DC3E081CE}"/>
              </a:ext>
            </a:extLst>
          </p:cNvPr>
          <p:cNvSpPr>
            <a:spLocks noGrp="1"/>
          </p:cNvSpPr>
          <p:nvPr>
            <p:ph type="title"/>
          </p:nvPr>
        </p:nvSpPr>
        <p:spPr/>
        <p:txBody>
          <a:bodyPr>
            <a:normAutofit fontScale="90000"/>
          </a:bodyPr>
          <a:lstStyle/>
          <a:p>
            <a:r>
              <a:rPr lang="en-US" dirty="0"/>
              <a:t>This dragon sought to devour the Child.</a:t>
            </a:r>
            <a:br>
              <a:rPr lang="en-US" dirty="0"/>
            </a:br>
            <a:endParaRPr lang="en-US" dirty="0"/>
          </a:p>
        </p:txBody>
      </p:sp>
      <p:sp>
        <p:nvSpPr>
          <p:cNvPr id="3" name="Content Placeholder 2">
            <a:extLst>
              <a:ext uri="{FF2B5EF4-FFF2-40B4-BE49-F238E27FC236}">
                <a16:creationId xmlns:a16="http://schemas.microsoft.com/office/drawing/2014/main" id="{7F3AA787-6E0C-214E-931E-A2251F28B88B}"/>
              </a:ext>
            </a:extLst>
          </p:cNvPr>
          <p:cNvSpPr>
            <a:spLocks noGrp="1"/>
          </p:cNvSpPr>
          <p:nvPr>
            <p:ph idx="1"/>
          </p:nvPr>
        </p:nvSpPr>
        <p:spPr/>
        <p:txBody>
          <a:bodyPr>
            <a:normAutofit fontScale="85000" lnSpcReduction="20000"/>
          </a:bodyPr>
          <a:lstStyle/>
          <a:p>
            <a:pPr marL="0" indent="0">
              <a:buNone/>
            </a:pPr>
            <a:r>
              <a:rPr lang="en-US" b="1" dirty="0"/>
              <a:t>Matthew 2:13-15</a:t>
            </a:r>
            <a:endParaRPr lang="en-US" dirty="0"/>
          </a:p>
          <a:p>
            <a:pPr marL="0" indent="0">
              <a:buNone/>
            </a:pPr>
            <a:r>
              <a:rPr lang="en-US" b="1" dirty="0"/>
              <a:t>13 </a:t>
            </a:r>
            <a:r>
              <a:rPr lang="en-US" dirty="0"/>
              <a:t>And when they were departed, behold, the angel of the Lord </a:t>
            </a:r>
            <a:r>
              <a:rPr lang="en-US" dirty="0" err="1"/>
              <a:t>appeareth</a:t>
            </a:r>
            <a:r>
              <a:rPr lang="en-US" dirty="0"/>
              <a:t> to Joseph in a dream, saying, Arise, and take the young child and his mother, and flee into Egypt, and be thou there until I bring thee word: for Herod will seek the young child to destroy him.</a:t>
            </a:r>
          </a:p>
          <a:p>
            <a:pPr marL="0" indent="0">
              <a:buNone/>
            </a:pPr>
            <a:br>
              <a:rPr lang="en-US" dirty="0"/>
            </a:br>
            <a:r>
              <a:rPr lang="en-US" b="1" dirty="0"/>
              <a:t>14 </a:t>
            </a:r>
            <a:r>
              <a:rPr lang="en-US" dirty="0"/>
              <a:t>When he arose, he took the young child and his mother by night, and departed into Egypt:</a:t>
            </a:r>
          </a:p>
          <a:p>
            <a:pPr marL="0" indent="0">
              <a:buNone/>
            </a:pPr>
            <a:br>
              <a:rPr lang="en-US" dirty="0"/>
            </a:br>
            <a:r>
              <a:rPr lang="en-US" b="1" dirty="0"/>
              <a:t>15 </a:t>
            </a:r>
            <a:r>
              <a:rPr lang="en-US" dirty="0"/>
              <a:t>And was there until the death of Herod: that it might be fulfilled which was spoken of the Lord by the prophet, saying, Out of Egypt have I called my son.</a:t>
            </a:r>
          </a:p>
          <a:p>
            <a:pPr marL="0" indent="0">
              <a:buNone/>
            </a:pPr>
            <a:r>
              <a:rPr lang="en-US" b="1" dirty="0"/>
              <a:t>Hosea - 11:1 - The prophecy spoken of in Matthew 2:15</a:t>
            </a:r>
            <a:endParaRPr lang="en-US" dirty="0"/>
          </a:p>
          <a:p>
            <a:endParaRPr lang="en-US" dirty="0"/>
          </a:p>
        </p:txBody>
      </p:sp>
    </p:spTree>
    <p:extLst>
      <p:ext uri="{BB962C8B-B14F-4D97-AF65-F5344CB8AC3E}">
        <p14:creationId xmlns:p14="http://schemas.microsoft.com/office/powerpoint/2010/main" val="3876253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Content Placeholder 12" descr="A close up of a flower garden&#10;&#10;Description automatically generated">
            <a:extLst>
              <a:ext uri="{FF2B5EF4-FFF2-40B4-BE49-F238E27FC236}">
                <a16:creationId xmlns:a16="http://schemas.microsoft.com/office/drawing/2014/main" id="{A4A453DA-6D5D-D941-8290-01B6B07D9090}"/>
              </a:ext>
            </a:extLst>
          </p:cNvPr>
          <p:cNvPicPr>
            <a:picLocks noGrp="1" noChangeAspect="1"/>
          </p:cNvPicPr>
          <p:nvPr>
            <p:ph idx="1"/>
          </p:nvPr>
        </p:nvPicPr>
        <p:blipFill rotWithShape="1">
          <a:blip r:embed="rId2"/>
          <a:srcRect t="12279" b="3452"/>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50B9EE-D16A-2C42-8632-20E9F083CB4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latin typeface="+mj-lt"/>
                <a:ea typeface="+mj-ea"/>
                <a:cs typeface="+mj-cs"/>
              </a:rPr>
              <a:t>Pure Woman</a:t>
            </a:r>
          </a:p>
        </p:txBody>
      </p:sp>
      <p:cxnSp>
        <p:nvCxnSpPr>
          <p:cNvPr id="25" name="Straight Connector 2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835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CA19-6F94-C24E-9486-EAB1BDDD477A}"/>
              </a:ext>
            </a:extLst>
          </p:cNvPr>
          <p:cNvSpPr>
            <a:spLocks noGrp="1"/>
          </p:cNvSpPr>
          <p:nvPr>
            <p:ph type="title"/>
          </p:nvPr>
        </p:nvSpPr>
        <p:spPr>
          <a:xfrm>
            <a:off x="838200" y="365126"/>
            <a:ext cx="10515600" cy="789118"/>
          </a:xfrm>
        </p:spPr>
        <p:txBody>
          <a:bodyPr/>
          <a:lstStyle/>
          <a:p>
            <a:r>
              <a:rPr lang="en-US" dirty="0"/>
              <a:t>Pure Woman</a:t>
            </a:r>
          </a:p>
        </p:txBody>
      </p:sp>
      <p:sp>
        <p:nvSpPr>
          <p:cNvPr id="3" name="Content Placeholder 2">
            <a:extLst>
              <a:ext uri="{FF2B5EF4-FFF2-40B4-BE49-F238E27FC236}">
                <a16:creationId xmlns:a16="http://schemas.microsoft.com/office/drawing/2014/main" id="{DA9FA5D7-237C-D44F-8266-DFD75F9A36EA}"/>
              </a:ext>
            </a:extLst>
          </p:cNvPr>
          <p:cNvSpPr>
            <a:spLocks noGrp="1"/>
          </p:cNvSpPr>
          <p:nvPr>
            <p:ph idx="1"/>
          </p:nvPr>
        </p:nvSpPr>
        <p:spPr>
          <a:xfrm>
            <a:off x="838200" y="1499016"/>
            <a:ext cx="10515600" cy="4993858"/>
          </a:xfrm>
        </p:spPr>
        <p:txBody>
          <a:bodyPr>
            <a:normAutofit lnSpcReduction="10000"/>
          </a:bodyPr>
          <a:lstStyle/>
          <a:p>
            <a:pPr marL="0" indent="0">
              <a:buNone/>
            </a:pPr>
            <a:r>
              <a:rPr lang="en-US" b="1" dirty="0"/>
              <a:t>Jeremiah 6:2</a:t>
            </a:r>
            <a:endParaRPr lang="en-US" dirty="0"/>
          </a:p>
          <a:p>
            <a:pPr marL="0" indent="0">
              <a:buNone/>
            </a:pPr>
            <a:r>
              <a:rPr lang="en-US" b="1" dirty="0"/>
              <a:t> </a:t>
            </a:r>
            <a:r>
              <a:rPr lang="en-US" dirty="0"/>
              <a:t>I have likened the daughter of Zion to a comely and delicate woman.</a:t>
            </a:r>
          </a:p>
          <a:p>
            <a:pPr marL="0" indent="0">
              <a:buNone/>
            </a:pPr>
            <a:br>
              <a:rPr lang="en-US" dirty="0"/>
            </a:br>
            <a:r>
              <a:rPr lang="en-US" b="1" dirty="0"/>
              <a:t>2 Corinthians 11:2</a:t>
            </a:r>
            <a:endParaRPr lang="en-US" dirty="0"/>
          </a:p>
          <a:p>
            <a:pPr marL="0" indent="0">
              <a:buNone/>
            </a:pPr>
            <a:r>
              <a:rPr lang="en-US" dirty="0"/>
              <a:t>For I am jealous over you with godly jealousy: for I have espoused you to one husband, that I may present you as a chaste virgin to Christ.</a:t>
            </a:r>
          </a:p>
          <a:p>
            <a:pPr marL="0" indent="0">
              <a:buNone/>
            </a:pPr>
            <a:br>
              <a:rPr lang="en-US" dirty="0"/>
            </a:br>
            <a:r>
              <a:rPr lang="en-US" b="1" dirty="0"/>
              <a:t>Ephesian 5:23-27</a:t>
            </a:r>
            <a:endParaRPr lang="en-US" dirty="0"/>
          </a:p>
          <a:p>
            <a:pPr marL="0" indent="0">
              <a:buNone/>
            </a:pPr>
            <a:r>
              <a:rPr lang="en-US" dirty="0"/>
              <a:t>For the husband is the head of the wife, even as Christ is the head of the church: and he is the </a:t>
            </a:r>
            <a:r>
              <a:rPr lang="en-US" dirty="0" err="1"/>
              <a:t>saviour</a:t>
            </a:r>
            <a:r>
              <a:rPr lang="en-US" dirty="0"/>
              <a:t> of the body.</a:t>
            </a:r>
          </a:p>
          <a:p>
            <a:endParaRPr lang="en-US" dirty="0"/>
          </a:p>
        </p:txBody>
      </p:sp>
    </p:spTree>
    <p:extLst>
      <p:ext uri="{BB962C8B-B14F-4D97-AF65-F5344CB8AC3E}">
        <p14:creationId xmlns:p14="http://schemas.microsoft.com/office/powerpoint/2010/main" val="1935838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CA19-6F94-C24E-9486-EAB1BDDD477A}"/>
              </a:ext>
            </a:extLst>
          </p:cNvPr>
          <p:cNvSpPr>
            <a:spLocks noGrp="1"/>
          </p:cNvSpPr>
          <p:nvPr>
            <p:ph type="title"/>
          </p:nvPr>
        </p:nvSpPr>
        <p:spPr>
          <a:xfrm>
            <a:off x="838200" y="365126"/>
            <a:ext cx="10515600" cy="789118"/>
          </a:xfrm>
        </p:spPr>
        <p:txBody>
          <a:bodyPr/>
          <a:lstStyle/>
          <a:p>
            <a:r>
              <a:rPr lang="en-US" dirty="0"/>
              <a:t>Pure Woman</a:t>
            </a:r>
          </a:p>
        </p:txBody>
      </p:sp>
      <p:sp>
        <p:nvSpPr>
          <p:cNvPr id="3" name="Content Placeholder 2">
            <a:extLst>
              <a:ext uri="{FF2B5EF4-FFF2-40B4-BE49-F238E27FC236}">
                <a16:creationId xmlns:a16="http://schemas.microsoft.com/office/drawing/2014/main" id="{DA9FA5D7-237C-D44F-8266-DFD75F9A36EA}"/>
              </a:ext>
            </a:extLst>
          </p:cNvPr>
          <p:cNvSpPr>
            <a:spLocks noGrp="1"/>
          </p:cNvSpPr>
          <p:nvPr>
            <p:ph idx="1"/>
          </p:nvPr>
        </p:nvSpPr>
        <p:spPr>
          <a:xfrm>
            <a:off x="838200" y="1499016"/>
            <a:ext cx="10515600" cy="4993858"/>
          </a:xfrm>
        </p:spPr>
        <p:txBody>
          <a:bodyPr>
            <a:normAutofit lnSpcReduction="10000"/>
          </a:bodyPr>
          <a:lstStyle/>
          <a:p>
            <a:pPr marL="0" indent="0">
              <a:buNone/>
            </a:pPr>
            <a:r>
              <a:rPr lang="en-US" b="1" dirty="0"/>
              <a:t>24 </a:t>
            </a:r>
            <a:r>
              <a:rPr lang="en-US" dirty="0"/>
              <a:t>Therefore as the church is subject unto Christ, so let the wives be to their own husbands in everything.</a:t>
            </a:r>
          </a:p>
          <a:p>
            <a:pPr marL="0" indent="0">
              <a:buNone/>
            </a:pPr>
            <a:br>
              <a:rPr lang="en-US" dirty="0"/>
            </a:br>
            <a:r>
              <a:rPr lang="en-US" b="1" dirty="0"/>
              <a:t>25 </a:t>
            </a:r>
            <a:r>
              <a:rPr lang="en-US" dirty="0"/>
              <a:t>Husbands, love your wives, even as Christ also loved the church, and gave himself for it;</a:t>
            </a:r>
          </a:p>
          <a:p>
            <a:pPr marL="0" indent="0">
              <a:buNone/>
            </a:pPr>
            <a:br>
              <a:rPr lang="en-US" dirty="0"/>
            </a:br>
            <a:r>
              <a:rPr lang="en-US" b="1" dirty="0"/>
              <a:t>26 </a:t>
            </a:r>
            <a:r>
              <a:rPr lang="en-US" dirty="0"/>
              <a:t>That he might sanctify and cleanse it with the washing of water by the word,</a:t>
            </a:r>
          </a:p>
          <a:p>
            <a:pPr marL="0" indent="0">
              <a:buNone/>
            </a:pPr>
            <a:br>
              <a:rPr lang="en-US" dirty="0"/>
            </a:br>
            <a:r>
              <a:rPr lang="en-US" b="1" dirty="0"/>
              <a:t>27 </a:t>
            </a:r>
            <a:r>
              <a:rPr lang="en-US" dirty="0"/>
              <a:t>That he might present it to himself a glorious church, not having spot, or wrinkle, or any such thing; but that it should be holy and without blemish.</a:t>
            </a:r>
          </a:p>
          <a:p>
            <a:endParaRPr lang="en-US" dirty="0"/>
          </a:p>
        </p:txBody>
      </p:sp>
    </p:spTree>
    <p:extLst>
      <p:ext uri="{BB962C8B-B14F-4D97-AF65-F5344CB8AC3E}">
        <p14:creationId xmlns:p14="http://schemas.microsoft.com/office/powerpoint/2010/main" val="3922318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CA19-6F94-C24E-9486-EAB1BDDD477A}"/>
              </a:ext>
            </a:extLst>
          </p:cNvPr>
          <p:cNvSpPr>
            <a:spLocks noGrp="1"/>
          </p:cNvSpPr>
          <p:nvPr>
            <p:ph type="title"/>
          </p:nvPr>
        </p:nvSpPr>
        <p:spPr>
          <a:xfrm>
            <a:off x="838200" y="365126"/>
            <a:ext cx="10515600" cy="789118"/>
          </a:xfrm>
        </p:spPr>
        <p:txBody>
          <a:bodyPr/>
          <a:lstStyle/>
          <a:p>
            <a:r>
              <a:rPr lang="en-US" dirty="0"/>
              <a:t>Pure Woman</a:t>
            </a:r>
          </a:p>
        </p:txBody>
      </p:sp>
      <p:sp>
        <p:nvSpPr>
          <p:cNvPr id="3" name="Content Placeholder 2">
            <a:extLst>
              <a:ext uri="{FF2B5EF4-FFF2-40B4-BE49-F238E27FC236}">
                <a16:creationId xmlns:a16="http://schemas.microsoft.com/office/drawing/2014/main" id="{DA9FA5D7-237C-D44F-8266-DFD75F9A36EA}"/>
              </a:ext>
            </a:extLst>
          </p:cNvPr>
          <p:cNvSpPr>
            <a:spLocks noGrp="1"/>
          </p:cNvSpPr>
          <p:nvPr>
            <p:ph idx="1"/>
          </p:nvPr>
        </p:nvSpPr>
        <p:spPr>
          <a:xfrm>
            <a:off x="838200" y="1499016"/>
            <a:ext cx="10515600" cy="4993858"/>
          </a:xfrm>
        </p:spPr>
        <p:txBody>
          <a:bodyPr>
            <a:normAutofit/>
          </a:bodyPr>
          <a:lstStyle/>
          <a:p>
            <a:pPr marL="0" indent="0">
              <a:buNone/>
            </a:pPr>
            <a:r>
              <a:rPr lang="en-US" b="1" dirty="0"/>
              <a:t>Revelation 19:7,8</a:t>
            </a:r>
            <a:endParaRPr lang="en-US" dirty="0"/>
          </a:p>
          <a:p>
            <a:pPr marL="0" indent="0">
              <a:buNone/>
            </a:pPr>
            <a:r>
              <a:rPr lang="en-US" dirty="0"/>
              <a:t>Let us be glad and rejoice, and give honour to him: for the marriage of the Lamb is come, and his wife hath made herself ready.</a:t>
            </a:r>
          </a:p>
          <a:p>
            <a:pPr marL="0" indent="0">
              <a:buNone/>
            </a:pPr>
            <a:br>
              <a:rPr lang="en-US" dirty="0"/>
            </a:br>
            <a:r>
              <a:rPr lang="en-US" b="1" dirty="0"/>
              <a:t>8 </a:t>
            </a:r>
            <a:r>
              <a:rPr lang="en-US" dirty="0"/>
              <a:t>And to her was granted that she should be arrayed in fine linen, clean and white: for the fine linen is the righteousness of saints.</a:t>
            </a:r>
          </a:p>
          <a:p>
            <a:endParaRPr lang="en-US" dirty="0"/>
          </a:p>
        </p:txBody>
      </p:sp>
    </p:spTree>
    <p:extLst>
      <p:ext uri="{BB962C8B-B14F-4D97-AF65-F5344CB8AC3E}">
        <p14:creationId xmlns:p14="http://schemas.microsoft.com/office/powerpoint/2010/main" val="769984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3652</Words>
  <Application>Microsoft Macintosh PowerPoint</Application>
  <PresentationFormat>Widescreen</PresentationFormat>
  <Paragraphs>234</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Helvetica Neue</vt:lpstr>
      <vt:lpstr>Helvetica Neue Thin</vt:lpstr>
      <vt:lpstr>Office Theme</vt:lpstr>
      <vt:lpstr>The Mark of The Beast</vt:lpstr>
      <vt:lpstr>Revelation 13:17 </vt:lpstr>
      <vt:lpstr>PowerPoint Presentation</vt:lpstr>
      <vt:lpstr>Revelation 12: 1 </vt:lpstr>
      <vt:lpstr>PowerPoint Presentation</vt:lpstr>
      <vt:lpstr>Pure Woman</vt:lpstr>
      <vt:lpstr>Pure Woman</vt:lpstr>
      <vt:lpstr>Pure Woman</vt:lpstr>
      <vt:lpstr>Pure Woman</vt:lpstr>
      <vt:lpstr>Corrupt Woman</vt:lpstr>
      <vt:lpstr>Corrupt Woman</vt:lpstr>
      <vt:lpstr>Corrupt Woman</vt:lpstr>
      <vt:lpstr>Corrupt Woman</vt:lpstr>
      <vt:lpstr>Sun and Moon</vt:lpstr>
      <vt:lpstr>Sun and Moon</vt:lpstr>
      <vt:lpstr>Sun and Moon</vt:lpstr>
      <vt:lpstr>Sun and Moon</vt:lpstr>
      <vt:lpstr>Sun and Moon</vt:lpstr>
      <vt:lpstr>Crown</vt:lpstr>
      <vt:lpstr>Crown</vt:lpstr>
      <vt:lpstr>Crown</vt:lpstr>
      <vt:lpstr>Crown</vt:lpstr>
      <vt:lpstr>Stars</vt:lpstr>
      <vt:lpstr>Stars</vt:lpstr>
      <vt:lpstr>Stars</vt:lpstr>
      <vt:lpstr>Stars</vt:lpstr>
      <vt:lpstr>Stars</vt:lpstr>
      <vt:lpstr>The Child</vt:lpstr>
      <vt:lpstr>The Child</vt:lpstr>
      <vt:lpstr>The Child</vt:lpstr>
      <vt:lpstr>The Child</vt:lpstr>
      <vt:lpstr>The Child</vt:lpstr>
      <vt:lpstr>The Child</vt:lpstr>
      <vt:lpstr>Rod</vt:lpstr>
      <vt:lpstr>Rod</vt:lpstr>
      <vt:lpstr>Rod</vt:lpstr>
      <vt:lpstr>Rod</vt:lpstr>
      <vt:lpstr>Travailing in Birth</vt:lpstr>
      <vt:lpstr>Travailing in Birth</vt:lpstr>
      <vt:lpstr>Dragon</vt:lpstr>
      <vt:lpstr>Dragon</vt:lpstr>
      <vt:lpstr>Dragon</vt:lpstr>
      <vt:lpstr>Dragon</vt:lpstr>
      <vt:lpstr>Dragon</vt:lpstr>
      <vt:lpstr>Dragon</vt:lpstr>
      <vt:lpstr>Dragon</vt:lpstr>
      <vt:lpstr>Kings of Rome</vt:lpstr>
      <vt:lpstr>Three Horns without a crown</vt:lpstr>
      <vt:lpstr>Luke 2:1-6</vt:lpstr>
      <vt:lpstr>Luke 2:1-6</vt:lpstr>
      <vt:lpstr>PowerPoint Presentation</vt:lpstr>
      <vt:lpstr>The Tail of the Dragon</vt:lpstr>
      <vt:lpstr>Pontifex Maximus – “greater Priest”</vt:lpstr>
      <vt:lpstr>Pontifex Maximus – “greater Priest”</vt:lpstr>
      <vt:lpstr>This dragon sought to devour the Child.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Mark of The Beast</dc:title>
  <dc:subject/>
  <dc:creator>The Owner</dc:creator>
  <cp:keywords/>
  <dc:description/>
  <cp:lastModifiedBy>Wade Thomas</cp:lastModifiedBy>
  <cp:revision>13</cp:revision>
  <dcterms:created xsi:type="dcterms:W3CDTF">2020-10-10T06:11:44Z</dcterms:created>
  <dcterms:modified xsi:type="dcterms:W3CDTF">2020-11-18T01:04:27Z</dcterms:modified>
  <cp:category/>
</cp:coreProperties>
</file>