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1" r:id="rId3"/>
    <p:sldId id="281" r:id="rId4"/>
    <p:sldId id="262" r:id="rId5"/>
    <p:sldId id="263" r:id="rId6"/>
    <p:sldId id="272" r:id="rId7"/>
    <p:sldId id="271" r:id="rId8"/>
    <p:sldId id="276" r:id="rId9"/>
    <p:sldId id="283" r:id="rId10"/>
    <p:sldId id="264" r:id="rId11"/>
    <p:sldId id="265" r:id="rId12"/>
    <p:sldId id="257" r:id="rId13"/>
    <p:sldId id="260" r:id="rId14"/>
    <p:sldId id="258" r:id="rId15"/>
    <p:sldId id="259" r:id="rId16"/>
    <p:sldId id="282" r:id="rId17"/>
    <p:sldId id="277" r:id="rId18"/>
    <p:sldId id="266" r:id="rId19"/>
    <p:sldId id="270" r:id="rId20"/>
    <p:sldId id="268" r:id="rId21"/>
    <p:sldId id="269" r:id="rId22"/>
    <p:sldId id="267" r:id="rId23"/>
    <p:sldId id="273" r:id="rId24"/>
    <p:sldId id="274" r:id="rId25"/>
    <p:sldId id="278" r:id="rId26"/>
    <p:sldId id="275" r:id="rId27"/>
    <p:sldId id="279" r:id="rId28"/>
    <p:sldId id="28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9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0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5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4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1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2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7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58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a.fr/video/CAF90035801/extrait-de-la-piece-le-soulier-de-satin-de-claudel-video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a.fr/video/CPB8005049904/theatre-le-soulier-de-satin-video.html" TargetMode="External"/><Relationship Id="rId2" Type="http://schemas.openxmlformats.org/officeDocument/2006/relationships/hyperlink" Target="https://www.ina.fr/video/I04257841/jean-louis-barrault-presente-le-soulier-de-satin-video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ina.fr/video/CPA800543210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a.fr/video/I04321497/jean-louis-barrault-puis-paul-claudel-parlent-du-soulier-de-satin-video.html" TargetMode="External"/><Relationship Id="rId2" Type="http://schemas.openxmlformats.org/officeDocument/2006/relationships/hyperlink" Target="https://www.youtube.com/watch?v=jOxeNAxA6w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D82E3-13D9-449C-B253-1FD5A8031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B335E5-3DDA-4F57-9A78-C2A73D12D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308290" cy="2901694"/>
          </a:xfrm>
        </p:spPr>
        <p:txBody>
          <a:bodyPr anchor="b">
            <a:normAutofit/>
          </a:bodyPr>
          <a:lstStyle/>
          <a:p>
            <a:r>
              <a:rPr lang="fr-FR" sz="6000" i="1" dirty="0">
                <a:solidFill>
                  <a:schemeClr val="tx1"/>
                </a:solidFill>
              </a:rPr>
              <a:t>Le Soulier de satin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3E9E0B-3091-49C2-8809-FDECCB91D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5"/>
            <a:ext cx="3205640" cy="985615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fr-FR" sz="2000" dirty="0"/>
              <a:t>Les mises en scène de JEAN-LOUIS BARRAULT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619405-87AF-4386-A89E-5E59F0A5FFE0}"/>
              </a:ext>
            </a:extLst>
          </p:cNvPr>
          <p:cNvSpPr txBox="1"/>
          <p:nvPr/>
        </p:nvSpPr>
        <p:spPr>
          <a:xfrm>
            <a:off x="4373377" y="1475234"/>
            <a:ext cx="78153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2">
                    <a:lumMod val="75000"/>
                  </a:schemeClr>
                </a:solidFill>
              </a:rPr>
              <a:t>-1943, version pour la scène.</a:t>
            </a:r>
          </a:p>
          <a:p>
            <a:r>
              <a:rPr lang="fr-FR" sz="3600" dirty="0">
                <a:solidFill>
                  <a:schemeClr val="bg2">
                    <a:lumMod val="75000"/>
                  </a:schemeClr>
                </a:solidFill>
              </a:rPr>
              <a:t>-1949, 1958, 1963, version pour la scène.</a:t>
            </a:r>
          </a:p>
          <a:p>
            <a:r>
              <a:rPr lang="fr-FR" sz="3600" dirty="0">
                <a:solidFill>
                  <a:schemeClr val="bg2">
                    <a:lumMod val="75000"/>
                  </a:schemeClr>
                </a:solidFill>
              </a:rPr>
              <a:t>-1978 « Sous le vent des Îles Baléares » (4è Journée).</a:t>
            </a:r>
          </a:p>
          <a:p>
            <a:r>
              <a:rPr lang="fr-FR" sz="3600" dirty="0">
                <a:solidFill>
                  <a:schemeClr val="bg2">
                    <a:lumMod val="75000"/>
                  </a:schemeClr>
                </a:solidFill>
              </a:rPr>
              <a:t>-1980, version pour la scène + emprunts à la 4è Journée.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48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1E323-4966-405F-AB93-04AE9EE3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1D994-E786-4FE9-885F-3CB19730A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F88298E-8851-4DE5-B10F-168DED24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719" y="136478"/>
            <a:ext cx="4945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5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45BC-05F2-4E97-86B6-D381002F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0160002-8AE7-4061-875F-01DDE69426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6" y="6007"/>
            <a:ext cx="4944638" cy="68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F17003-1D15-4442-B9D8-AB43F209B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518" y="112295"/>
            <a:ext cx="5265162" cy="625642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F5C2DD-F2E3-4712-B771-B30C0FF0D414}"/>
              </a:ext>
            </a:extLst>
          </p:cNvPr>
          <p:cNvSpPr txBox="1"/>
          <p:nvPr/>
        </p:nvSpPr>
        <p:spPr>
          <a:xfrm>
            <a:off x="6557550" y="6464646"/>
            <a:ext cx="49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costume de Rodrigue.</a:t>
            </a:r>
          </a:p>
        </p:txBody>
      </p:sp>
    </p:spTree>
    <p:extLst>
      <p:ext uri="{BB962C8B-B14F-4D97-AF65-F5344CB8AC3E}">
        <p14:creationId xmlns:p14="http://schemas.microsoft.com/office/powerpoint/2010/main" val="156381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F3B27-44BF-4235-A6BB-51CB948F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A01863-6868-4501-BC4B-FF31894902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20" y="102050"/>
            <a:ext cx="10058400" cy="62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B3D199-C633-437E-B882-93CB21CCC4BF}"/>
              </a:ext>
            </a:extLst>
          </p:cNvPr>
          <p:cNvSpPr txBox="1"/>
          <p:nvPr/>
        </p:nvSpPr>
        <p:spPr>
          <a:xfrm>
            <a:off x="-3556000" y="6463562"/>
            <a:ext cx="187106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Prière de Doña </a:t>
            </a:r>
            <a:r>
              <a:rPr lang="fr-FR" sz="2000" b="1" dirty="0" err="1">
                <a:solidFill>
                  <a:schemeClr val="bg1"/>
                </a:solidFill>
              </a:rPr>
              <a:t>Prouhèze</a:t>
            </a:r>
            <a:r>
              <a:rPr lang="fr-FR" sz="2000" b="1" dirty="0">
                <a:solidFill>
                  <a:schemeClr val="bg1"/>
                </a:solidFill>
              </a:rPr>
              <a:t> (Marie Bell) à la Vierge, I,5.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7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88532-0647-4FE0-9DF6-0EF51288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D1F9E4-AFE1-418E-B795-A70BE263B2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90" y="98854"/>
            <a:ext cx="10136623" cy="63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19188-BFB1-4318-A722-598E0ACBDCED}"/>
              </a:ext>
            </a:extLst>
          </p:cNvPr>
          <p:cNvSpPr txBox="1"/>
          <p:nvPr/>
        </p:nvSpPr>
        <p:spPr>
          <a:xfrm>
            <a:off x="2397211" y="6419099"/>
            <a:ext cx="649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Changement à vue, commenté par Pierre Dux (II,2 ?)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4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2DA02-ED5E-4A18-83D3-97B2CDF2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53D7B-6E2A-44F7-9CB5-35E0F444E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F05280-CA90-4585-9535-7061F240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54" y="0"/>
            <a:ext cx="10281096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73B69EE-9F9A-4483-A9BB-795D3EA1EF5F}"/>
              </a:ext>
            </a:extLst>
          </p:cNvPr>
          <p:cNvSpPr txBox="1"/>
          <p:nvPr/>
        </p:nvSpPr>
        <p:spPr>
          <a:xfrm>
            <a:off x="1816100" y="6410324"/>
            <a:ext cx="17327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Don Rodrigue (Jean-Louis Barrault) sur la proue de son bâtiment, II,8.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84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18B15-5C7D-4D8F-B729-BE81348B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296352"/>
            <a:ext cx="10063480" cy="1300437"/>
          </a:xfrm>
        </p:spPr>
        <p:txBody>
          <a:bodyPr>
            <a:normAutofit/>
          </a:bodyPr>
          <a:lstStyle/>
          <a:p>
            <a:r>
              <a:rPr lang="fr-FR" sz="4800" dirty="0"/>
              <a:t>Les vagues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AB0FF16-B685-41EF-88B1-59D37F65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552" y="-1581061"/>
            <a:ext cx="6974906" cy="97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939B209-8268-4882-BCD9-AB76FA39BB62}"/>
              </a:ext>
            </a:extLst>
          </p:cNvPr>
          <p:cNvSpPr txBox="1"/>
          <p:nvPr/>
        </p:nvSpPr>
        <p:spPr>
          <a:xfrm>
            <a:off x="1" y="6469039"/>
            <a:ext cx="691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Recueil BNF sur " Le soulier de satin " de Paul Claudel</a:t>
            </a:r>
            <a:endParaRPr lang="fr-FR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93A99CB-42F2-4B29-8453-B1F96F63E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7425" y="1596789"/>
            <a:ext cx="7263350" cy="45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2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D0DB8-2E2A-4367-AA03-1BD73510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80FAC5-1513-4965-AD81-AD2491147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747" y="63601"/>
            <a:ext cx="4433501" cy="6794400"/>
          </a:xfrm>
        </p:spPr>
      </p:pic>
    </p:spTree>
    <p:extLst>
      <p:ext uri="{BB962C8B-B14F-4D97-AF65-F5344CB8AC3E}">
        <p14:creationId xmlns:p14="http://schemas.microsoft.com/office/powerpoint/2010/main" val="70316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597B8-9D63-4A49-82BA-19DA1143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Le Soulier de satin">
            <a:extLst>
              <a:ext uri="{FF2B5EF4-FFF2-40B4-BE49-F238E27FC236}">
                <a16:creationId xmlns:a16="http://schemas.microsoft.com/office/drawing/2014/main" id="{DA6F1FB9-F7A1-4B14-BF32-1418A1132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676" y="177420"/>
            <a:ext cx="8138700" cy="60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0EA18F-65D6-4FEA-AE6F-254157F66D64}"/>
              </a:ext>
            </a:extLst>
          </p:cNvPr>
          <p:cNvSpPr txBox="1"/>
          <p:nvPr/>
        </p:nvSpPr>
        <p:spPr>
          <a:xfrm>
            <a:off x="114300" y="6400801"/>
            <a:ext cx="11841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+mj-lt"/>
              </a:rPr>
              <a:t>Jean-Louis Barrault et Marie Bell dans le tableau du </a:t>
            </a:r>
            <a:r>
              <a:rPr lang="fr-FR" sz="1600" b="1" i="1" dirty="0">
                <a:solidFill>
                  <a:schemeClr val="bg1"/>
                </a:solidFill>
                <a:latin typeface="+mj-lt"/>
              </a:rPr>
              <a:t>Château arrière </a:t>
            </a:r>
            <a:r>
              <a:rPr lang="fr-FR" sz="1600" b="1" dirty="0">
                <a:solidFill>
                  <a:schemeClr val="bg1"/>
                </a:solidFill>
                <a:latin typeface="+mj-lt"/>
              </a:rPr>
              <a:t>(III,13), </a:t>
            </a:r>
            <a:r>
              <a:rPr lang="fr-FR" sz="1600" b="1" i="1" dirty="0">
                <a:solidFill>
                  <a:schemeClr val="bg1"/>
                </a:solidFill>
                <a:latin typeface="+mj-lt"/>
              </a:rPr>
              <a:t>i</a:t>
            </a:r>
            <a:r>
              <a:rPr lang="fr-FR" sz="1600" b="1" dirty="0">
                <a:solidFill>
                  <a:schemeClr val="bg1"/>
                </a:solidFill>
                <a:latin typeface="+mj-lt"/>
              </a:rPr>
              <a:t>n </a:t>
            </a:r>
            <a:r>
              <a:rPr lang="fr-FR" sz="1600" b="1" i="1" dirty="0">
                <a:solidFill>
                  <a:schemeClr val="bg1"/>
                </a:solidFill>
                <a:latin typeface="+mj-lt"/>
              </a:rPr>
              <a:t>Encyclopédie du Théâtre contemporain 2   </a:t>
            </a:r>
            <a:r>
              <a:rPr lang="fr-FR" sz="1600" b="1" dirty="0">
                <a:solidFill>
                  <a:schemeClr val="bg1"/>
                </a:solidFill>
                <a:latin typeface="+mj-lt"/>
              </a:rPr>
              <a:t>Coll. Vincent </a:t>
            </a:r>
            <a:r>
              <a:rPr lang="fr-FR" sz="1600" b="1" dirty="0" err="1">
                <a:solidFill>
                  <a:schemeClr val="bg1"/>
                </a:solidFill>
                <a:latin typeface="+mj-lt"/>
              </a:rPr>
              <a:t>Parot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009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E8352-7EF5-4FBE-9C95-CF73F7CF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811F06D-CB85-463E-9D73-FE198F8069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368" y="-542499"/>
            <a:ext cx="5723876" cy="79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24DB68A6-C89D-4C70-9D7F-6E51B2084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16" y="-1023582"/>
            <a:ext cx="7101409" cy="971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5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FFF7D-27F9-42CC-AB03-46364269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0802DEF-63C7-4FD5-BAC4-8529CB55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08" y="58091"/>
            <a:ext cx="4486085" cy="63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434C2A68-82AC-479D-A879-CA3F20B37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949" y="286603"/>
            <a:ext cx="4486085" cy="65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9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8F477-C702-4E4E-B510-FFA67CC6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COMEDIE-FRAN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ÇAISE 1943</a:t>
            </a:r>
            <a:endParaRPr lang="fr-FR" dirty="0"/>
          </a:p>
        </p:txBody>
      </p:sp>
      <p:pic>
        <p:nvPicPr>
          <p:cNvPr id="18434" name="Picture 2" descr="Lucien Coutaud (1904-1977), décor du Soulier de Satin, mise en scène de Jean-Louis Barrault, Comédie-Française (1958).">
            <a:extLst>
              <a:ext uri="{FF2B5EF4-FFF2-40B4-BE49-F238E27FC236}">
                <a16:creationId xmlns:a16="http://schemas.microsoft.com/office/drawing/2014/main" id="{8A3EEB40-8FE8-4857-B7BA-B977F8200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417" y="2027605"/>
            <a:ext cx="6647963" cy="42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825818-D970-4083-AEE9-D100066DB733}"/>
              </a:ext>
            </a:extLst>
          </p:cNvPr>
          <p:cNvSpPr txBox="1"/>
          <p:nvPr/>
        </p:nvSpPr>
        <p:spPr>
          <a:xfrm>
            <a:off x="3880022" y="6425514"/>
            <a:ext cx="394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Décor de Lucien </a:t>
            </a:r>
            <a:r>
              <a:rPr lang="fr-FR" sz="2400" dirty="0" err="1">
                <a:solidFill>
                  <a:schemeClr val="bg1"/>
                </a:solidFill>
              </a:rPr>
              <a:t>Coutaud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03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192EC-C413-49AF-81E9-61ADF590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1678B14-F9FC-4DD5-8349-01B7B84B45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49" y="124258"/>
            <a:ext cx="4556155" cy="64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9B2E185-58D6-41A7-8077-DFA24C2A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310" y="98742"/>
            <a:ext cx="4756410" cy="66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37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0ACD6-506F-4A19-90C8-55CC2598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3859D67-7383-45A7-98AD-1643AFF7E2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07" y="0"/>
            <a:ext cx="4571112" cy="66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CD76DCBE-1C0E-48FD-8834-6EF8E532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671" y="236293"/>
            <a:ext cx="434051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AF407-4792-45BB-8824-6CAFFAA7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744A514-0AA6-4797-A14E-38364402C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16" y="109182"/>
            <a:ext cx="4328071" cy="60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FC5224E-9575-46E2-89C6-DB4DF33F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104" y="43674"/>
            <a:ext cx="4600179" cy="64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53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C2CDB-22C4-475A-B165-BEFB06F8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B6F0980-67E3-49FF-B198-74E48440D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704" y="-397301"/>
            <a:ext cx="5124016" cy="72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6C7FFDB-AEDF-46D4-B73A-9F29BE1AB536}"/>
              </a:ext>
            </a:extLst>
          </p:cNvPr>
          <p:cNvSpPr txBox="1"/>
          <p:nvPr/>
        </p:nvSpPr>
        <p:spPr>
          <a:xfrm>
            <a:off x="-109182" y="6441743"/>
            <a:ext cx="631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r>
              <a:rPr lang="fr-FR" dirty="0">
                <a:solidFill>
                  <a:schemeClr val="bg1"/>
                </a:solidFill>
              </a:rPr>
              <a:t>[Recueil BNF sur " Le soulier de satin " de Paul Claudel]</a:t>
            </a:r>
          </a:p>
        </p:txBody>
      </p:sp>
    </p:spTree>
    <p:extLst>
      <p:ext uri="{BB962C8B-B14F-4D97-AF65-F5344CB8AC3E}">
        <p14:creationId xmlns:p14="http://schemas.microsoft.com/office/powerpoint/2010/main" val="3799885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BB3DD-04D8-4FC4-B41E-9BCF392F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ÉÂTRE DU PALAIS-ROYAL, 1958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8C8E2-1C65-44B2-8925-34D116EF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Vidéo sur les vagues  :</a:t>
            </a:r>
          </a:p>
          <a:p>
            <a:r>
              <a:rPr lang="fr-FR" u="sng" dirty="0">
                <a:hlinkClick r:id="rId2"/>
              </a:rPr>
              <a:t>https://www.ina.fr/video/CAF90035801/extrait-de-la-piece-le-soulier-de-satin-de-claudel-video.html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318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4724E-5C95-4F13-A7B2-CA067233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8CCAB4E-70FF-4DBE-A221-7C4F15859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67020" y="909144"/>
            <a:ext cx="6719615" cy="5039711"/>
          </a:xfrm>
        </p:spPr>
      </p:pic>
    </p:spTree>
    <p:extLst>
      <p:ext uri="{BB962C8B-B14F-4D97-AF65-F5344CB8AC3E}">
        <p14:creationId xmlns:p14="http://schemas.microsoft.com/office/powerpoint/2010/main" val="417074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307A3-DA6A-46CE-AC69-699740A2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406C0-ADBB-48D4-B38D-65801BC32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Lucien Coutaud. &quot;La Vierge&quot;. Accessoire de scène pour &quot;Le Soulier de satin&quot; de Paul Claudel, mis en scène par Jean-Louis Barrault. 1958. ">
            <a:extLst>
              <a:ext uri="{FF2B5EF4-FFF2-40B4-BE49-F238E27FC236}">
                <a16:creationId xmlns:a16="http://schemas.microsoft.com/office/drawing/2014/main" id="{CB56EE8C-9C4F-41F5-8280-1C6527AA4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863" y="-267812"/>
            <a:ext cx="5027777" cy="66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6CD7A75-6A8E-4CEC-A1AE-FDE8D955296F}"/>
              </a:ext>
            </a:extLst>
          </p:cNvPr>
          <p:cNvSpPr txBox="1"/>
          <p:nvPr/>
        </p:nvSpPr>
        <p:spPr>
          <a:xfrm>
            <a:off x="150125" y="6373505"/>
            <a:ext cx="13609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Lucien </a:t>
            </a:r>
            <a:r>
              <a:rPr lang="fr-FR" sz="1400" dirty="0" err="1">
                <a:solidFill>
                  <a:schemeClr val="bg1"/>
                </a:solidFill>
              </a:rPr>
              <a:t>Coutaud</a:t>
            </a:r>
            <a:r>
              <a:rPr lang="fr-FR" sz="1400" dirty="0">
                <a:solidFill>
                  <a:schemeClr val="bg1"/>
                </a:solidFill>
              </a:rPr>
              <a:t>. "La Vierge". Accessoire de scène pour "Le Soulier de satin" de Paul Claudel, mis en scène par Jean-Louis Barrault. 1958.</a:t>
            </a:r>
          </a:p>
          <a:p>
            <a:r>
              <a:rPr lang="fr-FR" sz="1400" dirty="0">
                <a:solidFill>
                  <a:schemeClr val="bg1"/>
                </a:solidFill>
              </a:rPr>
              <a:t>Photo : Patrick Lorette                       </a:t>
            </a:r>
            <a:r>
              <a:rPr lang="fr-FR" sz="1400" i="1" dirty="0">
                <a:solidFill>
                  <a:schemeClr val="bg1"/>
                </a:solidFill>
              </a:rPr>
              <a:t>Département des arts du spectacle, Bibliothèque nationale de France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2510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DCE9A-5E5D-4643-BF6C-DF9EA700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ÉÂTRE D’ORSAY, 1980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50007D-122E-4F99-8A2B-25ACA544E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vidéo sur les décors :</a:t>
            </a:r>
          </a:p>
          <a:p>
            <a:r>
              <a:rPr lang="fr-FR" u="sng" dirty="0">
                <a:hlinkClick r:id="rId2"/>
              </a:rPr>
              <a:t>https://www.ina.fr/video/I04257841/jean-louis-barrault-presente-le-soulier-de-satin-video.html</a:t>
            </a:r>
            <a:r>
              <a:rPr lang="fr-FR" dirty="0"/>
              <a:t> (3min48)</a:t>
            </a:r>
          </a:p>
          <a:p>
            <a:r>
              <a:rPr lang="fr-FR" dirty="0"/>
              <a:t>1 vidéo sur III,10 (1min48)</a:t>
            </a:r>
          </a:p>
          <a:p>
            <a:r>
              <a:rPr lang="fr-FR" u="sng" dirty="0">
                <a:hlinkClick r:id="rId3"/>
              </a:rPr>
              <a:t>https://www.ina.fr/video/CPB8005049904/theatre-le-soulier-de-satin-video.html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632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36C57-362D-4E67-94FD-72D49973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>
                <a:hlinkClick r:id="rId2"/>
              </a:rPr>
              <a:t>https://www.ina.fr/video/CPA8005432107</a:t>
            </a:r>
            <a:br>
              <a:rPr lang="fr-FR" dirty="0"/>
            </a:br>
            <a:r>
              <a:rPr lang="fr-FR" dirty="0"/>
              <a:t>(répétions III,13, 4 min)</a:t>
            </a:r>
          </a:p>
        </p:txBody>
      </p:sp>
      <p:pic>
        <p:nvPicPr>
          <p:cNvPr id="1026" name="Picture 2" descr="Le Soulier de satin - Vidéo Ina.fr">
            <a:extLst>
              <a:ext uri="{FF2B5EF4-FFF2-40B4-BE49-F238E27FC236}">
                <a16:creationId xmlns:a16="http://schemas.microsoft.com/office/drawing/2014/main" id="{569E48B2-FADF-4028-9706-46582910AD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609" y="2088293"/>
            <a:ext cx="7485574" cy="421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8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A238B-87D3-4727-AF68-566728D0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49DE1-A532-4D1E-A23A-3BEC6E69E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Courte vidéo Ina (fin de la Première Journée) 1943</a:t>
            </a:r>
          </a:p>
          <a:p>
            <a:r>
              <a:rPr lang="fr-FR" u="sng" dirty="0">
                <a:hlinkClick r:id="rId2"/>
              </a:rPr>
              <a:t>https://www.youtube.com/watch?v=jOxeNAxA6wA</a:t>
            </a:r>
            <a:r>
              <a:rPr lang="fr-FR" u="sng" dirty="0"/>
              <a:t> </a:t>
            </a:r>
            <a:r>
              <a:rPr lang="fr-FR" dirty="0"/>
              <a:t>(40s)</a:t>
            </a:r>
          </a:p>
          <a:p>
            <a:r>
              <a:rPr lang="fr-FR" u="sng" dirty="0">
                <a:hlinkClick r:id="rId3"/>
              </a:rPr>
              <a:t>https://www.ina.fr/video/I04321497/jean-louis-barrault-puis-paul-claudel-parlent-du-soulier-de-satin-video.html</a:t>
            </a:r>
            <a:r>
              <a:rPr lang="fr-FR" dirty="0"/>
              <a:t> (1min05)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72FB34-E00A-44F1-AA23-B2771A12A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486" y="58664"/>
            <a:ext cx="4811883" cy="63865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1862092-59A0-49CC-A2AA-A8A875983E43}"/>
              </a:ext>
            </a:extLst>
          </p:cNvPr>
          <p:cNvSpPr txBox="1"/>
          <p:nvPr/>
        </p:nvSpPr>
        <p:spPr>
          <a:xfrm>
            <a:off x="926758" y="6445211"/>
            <a:ext cx="762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Paul Claudel pendant une répétition du </a:t>
            </a:r>
            <a:r>
              <a:rPr lang="fr-FR" i="1" dirty="0">
                <a:solidFill>
                  <a:schemeClr val="bg1"/>
                </a:solidFill>
              </a:rPr>
              <a:t>Soulier de satin</a:t>
            </a:r>
            <a:r>
              <a:rPr lang="fr-FR" dirty="0">
                <a:solidFill>
                  <a:schemeClr val="bg1"/>
                </a:solidFill>
              </a:rPr>
              <a:t>, 1943.</a:t>
            </a:r>
          </a:p>
        </p:txBody>
      </p:sp>
    </p:spTree>
    <p:extLst>
      <p:ext uri="{BB962C8B-B14F-4D97-AF65-F5344CB8AC3E}">
        <p14:creationId xmlns:p14="http://schemas.microsoft.com/office/powerpoint/2010/main" val="319584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604CC-E055-4D1C-B576-9ECFEA22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D731A0-EF02-4497-9007-605881E2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8F0442-A9F1-49FB-AA66-D9F76035A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179" y="-2257356"/>
            <a:ext cx="8701238" cy="119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7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C735C-9276-4DFD-835D-F7823FD1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EAA68-06E8-4773-B94B-BE22F0AC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6A2A78-4602-4705-82B9-EA3360D8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154" y="-2034433"/>
            <a:ext cx="9117984" cy="112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1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D40779-6B37-46DD-8AB7-0969ECAF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E2CE0-ABF0-44F6-A6A3-5B142E500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F8561D7-251B-4CC2-8061-6B76F9A3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3" y="0"/>
            <a:ext cx="480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1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452E7-988C-47C9-A4E0-2D12904A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5AB38A-8F6F-4F53-AED2-68B68A6D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B3BDAAA-DDF5-4221-805C-70A5CC5A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150" y="0"/>
            <a:ext cx="4710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3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C38B0-4ADC-49C2-A86D-304D770E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6E2336-0962-4E0A-8675-4363DA1DB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Le Soulier de satin">
            <a:extLst>
              <a:ext uri="{FF2B5EF4-FFF2-40B4-BE49-F238E27FC236}">
                <a16:creationId xmlns:a16="http://schemas.microsoft.com/office/drawing/2014/main" id="{643E549C-6802-4845-A7FD-16FFDF6F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233" y="642937"/>
            <a:ext cx="8680133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53E3A0A-5FA0-4DC9-908D-3DAFE4F9C2E5}"/>
              </a:ext>
            </a:extLst>
          </p:cNvPr>
          <p:cNvSpPr txBox="1"/>
          <p:nvPr/>
        </p:nvSpPr>
        <p:spPr>
          <a:xfrm>
            <a:off x="197708" y="6339016"/>
            <a:ext cx="1199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Maquette de Lucien </a:t>
            </a:r>
            <a:r>
              <a:rPr lang="fr-FR" sz="1600" b="1" dirty="0" err="1">
                <a:solidFill>
                  <a:schemeClr val="bg1"/>
                </a:solidFill>
              </a:rPr>
              <a:t>Coutaud</a:t>
            </a:r>
            <a:r>
              <a:rPr lang="fr-FR" sz="1600" b="1" dirty="0">
                <a:solidFill>
                  <a:schemeClr val="bg1"/>
                </a:solidFill>
              </a:rPr>
              <a:t> pour le tableau </a:t>
            </a:r>
            <a:r>
              <a:rPr lang="fr-FR" sz="1600" b="1" i="1" dirty="0">
                <a:solidFill>
                  <a:schemeClr val="bg1"/>
                </a:solidFill>
              </a:rPr>
              <a:t>Devant Mogador </a:t>
            </a:r>
            <a:r>
              <a:rPr lang="fr-FR" sz="1600" b="1" dirty="0">
                <a:solidFill>
                  <a:schemeClr val="bg1"/>
                </a:solidFill>
              </a:rPr>
              <a:t>(II,8) in </a:t>
            </a:r>
            <a:r>
              <a:rPr lang="fr-FR" sz="1600" b="1" i="1" dirty="0">
                <a:solidFill>
                  <a:schemeClr val="bg1"/>
                </a:solidFill>
              </a:rPr>
              <a:t>Encyclopédie du Théâtre contemporain 2 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Coll. Vincent </a:t>
            </a:r>
            <a:r>
              <a:rPr lang="fr-FR" sz="1600" b="1" dirty="0" err="1">
                <a:solidFill>
                  <a:schemeClr val="bg1"/>
                </a:solidFill>
              </a:rPr>
              <a:t>Parot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3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1CF0E-2708-43F8-9652-DBB24699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4291048-D9DF-4036-852C-16719AF38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492" y="124041"/>
            <a:ext cx="7263015" cy="6609917"/>
          </a:xfrm>
        </p:spPr>
      </p:pic>
    </p:spTree>
    <p:extLst>
      <p:ext uri="{BB962C8B-B14F-4D97-AF65-F5344CB8AC3E}">
        <p14:creationId xmlns:p14="http://schemas.microsoft.com/office/powerpoint/2010/main" val="14630858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394</Words>
  <Application>Microsoft Macintosh PowerPoint</Application>
  <PresentationFormat>Grand écran</PresentationFormat>
  <Paragraphs>33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Univers</vt:lpstr>
      <vt:lpstr>Univers Condensed</vt:lpstr>
      <vt:lpstr>RetrospectVTI</vt:lpstr>
      <vt:lpstr>Le Soulier de satin</vt:lpstr>
      <vt:lpstr>COMEDIE-FRANÇAISE 1943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vagues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THÉÂTRE DU PALAIS-ROYAL, 1958</vt:lpstr>
      <vt:lpstr>Présentation PowerPoint</vt:lpstr>
      <vt:lpstr>Présentation PowerPoint</vt:lpstr>
      <vt:lpstr>THÉÂTRE D’ORSAY, 1980</vt:lpstr>
      <vt:lpstr>https://www.ina.fr/video/CPA8005432107 (répétions III,13, 4 min)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</dc:creator>
  <cp:lastModifiedBy>Microsoft Office User</cp:lastModifiedBy>
  <cp:revision>22</cp:revision>
  <dcterms:created xsi:type="dcterms:W3CDTF">2020-06-24T17:12:38Z</dcterms:created>
  <dcterms:modified xsi:type="dcterms:W3CDTF">2020-07-29T11:42:25Z</dcterms:modified>
</cp:coreProperties>
</file>