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84" r:id="rId18"/>
    <p:sldId id="269" r:id="rId19"/>
    <p:sldId id="270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2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37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50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6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9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5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1CDD-D6F4-482B-838B-12EE956B716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B7EC-556A-4242-A73C-FC2E6CB93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2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Le Soulier de Satin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Mise en scène Antoine Vitez</a:t>
            </a:r>
          </a:p>
          <a:p>
            <a:r>
              <a:rPr lang="fr-FR" dirty="0">
                <a:solidFill>
                  <a:srgbClr val="00B0F0"/>
                </a:solidFill>
              </a:rPr>
              <a:t>Avignon 1987</a:t>
            </a:r>
          </a:p>
        </p:txBody>
      </p:sp>
    </p:spTree>
    <p:extLst>
      <p:ext uri="{BB962C8B-B14F-4D97-AF65-F5344CB8AC3E}">
        <p14:creationId xmlns:p14="http://schemas.microsoft.com/office/powerpoint/2010/main" val="280066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0" y="205913"/>
            <a:ext cx="9834077" cy="66520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74778" y="4912822"/>
            <a:ext cx="156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S3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Dona </a:t>
            </a:r>
            <a:r>
              <a:rPr lang="fr-FR" sz="1100" dirty="0" err="1">
                <a:solidFill>
                  <a:srgbClr val="FF0000"/>
                </a:solidFill>
              </a:rPr>
              <a:t>Prouhèze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(Ludmilla Mickael)</a:t>
            </a:r>
          </a:p>
        </p:txBody>
      </p:sp>
    </p:spTree>
    <p:extLst>
      <p:ext uri="{BB962C8B-B14F-4D97-AF65-F5344CB8AC3E}">
        <p14:creationId xmlns:p14="http://schemas.microsoft.com/office/powerpoint/2010/main" val="207056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68" y="97757"/>
            <a:ext cx="9843407" cy="66583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07782" y="5029200"/>
            <a:ext cx="1546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S3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Dona </a:t>
            </a:r>
            <a:r>
              <a:rPr lang="fr-FR" sz="1100" dirty="0" err="1">
                <a:solidFill>
                  <a:srgbClr val="FF0000"/>
                </a:solidFill>
              </a:rPr>
              <a:t>Prouhèze</a:t>
            </a:r>
            <a:r>
              <a:rPr lang="fr-FR" sz="1100" dirty="0">
                <a:solidFill>
                  <a:srgbClr val="FF0000"/>
                </a:solidFill>
              </a:rPr>
              <a:t> (Ludmilla Mickael)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Camille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(Robin </a:t>
            </a:r>
            <a:r>
              <a:rPr lang="fr-FR" sz="1100" dirty="0" err="1">
                <a:solidFill>
                  <a:srgbClr val="FF0000"/>
                </a:solidFill>
              </a:rPr>
              <a:t>Renucci</a:t>
            </a:r>
            <a:r>
              <a:rPr lang="fr-FR" sz="11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738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6" y="0"/>
            <a:ext cx="10058400" cy="68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311" y="260675"/>
            <a:ext cx="9507505" cy="6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6" y="170674"/>
            <a:ext cx="9806085" cy="66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76" y="666046"/>
            <a:ext cx="8798379" cy="595150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3128" y="5444836"/>
            <a:ext cx="2410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S5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Dona </a:t>
            </a:r>
            <a:r>
              <a:rPr lang="fr-FR" sz="1100" dirty="0" err="1">
                <a:solidFill>
                  <a:srgbClr val="FF0000"/>
                </a:solidFill>
              </a:rPr>
              <a:t>Prouhèze</a:t>
            </a:r>
            <a:r>
              <a:rPr lang="fr-FR" sz="1100" dirty="0">
                <a:solidFill>
                  <a:srgbClr val="FF0000"/>
                </a:solidFill>
              </a:rPr>
              <a:t> (Ludmilla Mickael)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Balthazar (Alexis </a:t>
            </a:r>
            <a:r>
              <a:rPr lang="fr-FR" sz="1100" dirty="0" err="1">
                <a:solidFill>
                  <a:srgbClr val="FF0000"/>
                </a:solidFill>
              </a:rPr>
              <a:t>Nitzer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  <a:p>
            <a:endParaRPr lang="fr-FR" sz="1100" dirty="0">
              <a:solidFill>
                <a:srgbClr val="FF0000"/>
              </a:solidFill>
            </a:endParaRPr>
          </a:p>
          <a:p>
            <a:endParaRPr lang="fr-FR" sz="1100" dirty="0">
              <a:solidFill>
                <a:srgbClr val="FF0000"/>
              </a:solidFill>
            </a:endParaRPr>
          </a:p>
          <a:p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4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378" y="236496"/>
            <a:ext cx="9566100" cy="64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220" y="480596"/>
            <a:ext cx="9171603" cy="62039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2262" y="4946073"/>
            <a:ext cx="1487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S5</a:t>
            </a:r>
          </a:p>
          <a:p>
            <a:r>
              <a:rPr lang="fr-FR" sz="1100" dirty="0">
                <a:solidFill>
                  <a:srgbClr val="FF0000"/>
                </a:solidFill>
              </a:rPr>
              <a:t>Apparition de la Vierge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(Jeanne Vitez)</a:t>
            </a:r>
          </a:p>
        </p:txBody>
      </p:sp>
    </p:spTree>
    <p:extLst>
      <p:ext uri="{BB962C8B-B14F-4D97-AF65-F5344CB8AC3E}">
        <p14:creationId xmlns:p14="http://schemas.microsoft.com/office/powerpoint/2010/main" val="92279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44" y="404461"/>
            <a:ext cx="9115620" cy="61660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67207" y="5860473"/>
            <a:ext cx="193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S6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roi (Jean-Marie </a:t>
            </a:r>
            <a:r>
              <a:rPr lang="fr-FR" sz="1100" dirty="0" err="1">
                <a:solidFill>
                  <a:srgbClr val="FF0000"/>
                </a:solidFill>
              </a:rPr>
              <a:t>Winling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71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683" y="139773"/>
            <a:ext cx="9675456" cy="65447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1069" y="5935287"/>
            <a:ext cx="177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S6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roi (Jean-Marie </a:t>
            </a:r>
            <a:r>
              <a:rPr lang="fr-FR" sz="1100" dirty="0" err="1">
                <a:solidFill>
                  <a:srgbClr val="FF0000"/>
                </a:solidFill>
              </a:rPr>
              <a:t>Winling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chancelier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(?)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1664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61" y="171755"/>
            <a:ext cx="9376877" cy="63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09" y="425868"/>
            <a:ext cx="9152942" cy="61913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83338" y="5095702"/>
            <a:ext cx="1862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S8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La négresse </a:t>
            </a:r>
            <a:r>
              <a:rPr lang="fr-FR" sz="1100" dirty="0" err="1">
                <a:solidFill>
                  <a:srgbClr val="FF0000"/>
                </a:solidFill>
              </a:rPr>
              <a:t>Jobarbara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(Elisabeth Catroux)</a:t>
            </a:r>
          </a:p>
        </p:txBody>
      </p:sp>
    </p:spTree>
    <p:extLst>
      <p:ext uri="{BB962C8B-B14F-4D97-AF65-F5344CB8AC3E}">
        <p14:creationId xmlns:p14="http://schemas.microsoft.com/office/powerpoint/2010/main" val="317990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28" y="238606"/>
            <a:ext cx="9572820" cy="64753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9258" y="4813069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S8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soldat napolitain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(Gilles David)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La négresse </a:t>
            </a:r>
            <a:r>
              <a:rPr lang="fr-FR" sz="1100" dirty="0" err="1">
                <a:solidFill>
                  <a:srgbClr val="FF0000"/>
                </a:solidFill>
              </a:rPr>
              <a:t>Jobarbara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(Elisabeth Catroux)</a:t>
            </a:r>
          </a:p>
          <a:p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5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93" y="298704"/>
            <a:ext cx="9522777" cy="63769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6007" y="4680065"/>
            <a:ext cx="13965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S11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Chinois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(Daniel Martin)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La négresse </a:t>
            </a:r>
            <a:r>
              <a:rPr lang="fr-FR" sz="1100" dirty="0" err="1">
                <a:solidFill>
                  <a:srgbClr val="FF0000"/>
                </a:solidFill>
              </a:rPr>
              <a:t>Jobarbara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(Elisabeth Catroux)</a:t>
            </a:r>
          </a:p>
          <a:p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0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5" y="307063"/>
            <a:ext cx="8838312" cy="6337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42764" y="4821382"/>
            <a:ext cx="206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S12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Dona </a:t>
            </a:r>
            <a:r>
              <a:rPr lang="fr-FR" sz="1100" dirty="0" err="1">
                <a:solidFill>
                  <a:srgbClr val="FF0000"/>
                </a:solidFill>
              </a:rPr>
              <a:t>Prouhèze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(Ludmilla Mickael)</a:t>
            </a:r>
          </a:p>
          <a:p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6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56" y="364120"/>
            <a:ext cx="9106289" cy="61597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91651" y="5453149"/>
            <a:ext cx="16791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S12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L’ange gardien (Aurélien </a:t>
            </a:r>
            <a:r>
              <a:rPr lang="fr-FR" sz="1100" dirty="0" err="1">
                <a:solidFill>
                  <a:srgbClr val="FF0000"/>
                </a:solidFill>
              </a:rPr>
              <a:t>Recoing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2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250" y="293491"/>
            <a:ext cx="9442191" cy="63870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1316" y="4438996"/>
            <a:ext cx="19202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S14</a:t>
            </a:r>
          </a:p>
          <a:p>
            <a:r>
              <a:rPr lang="fr-FR" sz="1100" dirty="0">
                <a:solidFill>
                  <a:srgbClr val="FF0000"/>
                </a:solidFill>
              </a:rPr>
              <a:t>Un sergent, un serviteur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(Pierre Vial)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Balthazar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(Alexis </a:t>
            </a:r>
            <a:r>
              <a:rPr lang="fr-FR" sz="1100" dirty="0" err="1">
                <a:solidFill>
                  <a:srgbClr val="FF0000"/>
                </a:solidFill>
              </a:rPr>
              <a:t>Nitzer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L’</a:t>
            </a:r>
            <a:r>
              <a:rPr lang="fr-FR" sz="1100" dirty="0" err="1">
                <a:solidFill>
                  <a:srgbClr val="FF0000"/>
                </a:solidFill>
              </a:rPr>
              <a:t>Alférès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(Philippe Girard)</a:t>
            </a:r>
          </a:p>
        </p:txBody>
      </p:sp>
    </p:spTree>
    <p:extLst>
      <p:ext uri="{BB962C8B-B14F-4D97-AF65-F5344CB8AC3E}">
        <p14:creationId xmlns:p14="http://schemas.microsoft.com/office/powerpoint/2010/main" val="104456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1" y="383982"/>
            <a:ext cx="9164884" cy="61397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41775" y="5320145"/>
            <a:ext cx="13799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S14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Chinois (Daniel Martin)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Balthazar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(Alexis </a:t>
            </a:r>
            <a:r>
              <a:rPr lang="fr-FR" sz="1100" dirty="0" err="1">
                <a:solidFill>
                  <a:srgbClr val="FF0000"/>
                </a:solidFill>
              </a:rPr>
              <a:t>Nitzer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10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327630"/>
            <a:ext cx="9339554" cy="63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9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73" y="427615"/>
            <a:ext cx="9414199" cy="63680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16837" y="5328458"/>
            <a:ext cx="1712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Le Chinois (Daniel Martin)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Balthazar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(Alexis </a:t>
            </a:r>
            <a:r>
              <a:rPr lang="fr-FR" sz="1100" dirty="0" err="1">
                <a:solidFill>
                  <a:srgbClr val="FF0000"/>
                </a:solidFill>
              </a:rPr>
              <a:t>Nitzer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L’</a:t>
            </a:r>
            <a:r>
              <a:rPr lang="fr-FR" sz="1100" dirty="0" err="1">
                <a:solidFill>
                  <a:srgbClr val="FF0000"/>
                </a:solidFill>
              </a:rPr>
              <a:t>Alférès</a:t>
            </a:r>
            <a:endParaRPr lang="fr-FR" sz="1100" dirty="0">
              <a:solidFill>
                <a:srgbClr val="FF0000"/>
              </a:solidFill>
            </a:endParaRPr>
          </a:p>
          <a:p>
            <a:r>
              <a:rPr lang="fr-FR" sz="1100" dirty="0">
                <a:solidFill>
                  <a:srgbClr val="FF0000"/>
                </a:solidFill>
              </a:rPr>
              <a:t>(Philippe Girard)</a:t>
            </a:r>
          </a:p>
        </p:txBody>
      </p:sp>
    </p:spTree>
    <p:extLst>
      <p:ext uri="{BB962C8B-B14F-4D97-AF65-F5344CB8AC3E}">
        <p14:creationId xmlns:p14="http://schemas.microsoft.com/office/powerpoint/2010/main" val="14299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54" y="185368"/>
            <a:ext cx="9724720" cy="65148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49840" y="3890356"/>
            <a:ext cx="17539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Journée 1, scène 1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L’annoncier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(Pierre Vial)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9679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997" y="336412"/>
            <a:ext cx="9395538" cy="63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1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5" y="207670"/>
            <a:ext cx="9619473" cy="65069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41280" y="4497185"/>
            <a:ext cx="17456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Journée 1, scène 1</a:t>
            </a:r>
          </a:p>
          <a:p>
            <a:r>
              <a:rPr lang="fr-FR" sz="1100" dirty="0">
                <a:solidFill>
                  <a:srgbClr val="FF0000"/>
                </a:solidFill>
              </a:rPr>
              <a:t>Le père jésuite</a:t>
            </a:r>
          </a:p>
          <a:p>
            <a:r>
              <a:rPr lang="fr-FR" sz="1100" dirty="0">
                <a:solidFill>
                  <a:srgbClr val="FF0000"/>
                </a:solidFill>
              </a:rPr>
              <a:t>(Serge </a:t>
            </a:r>
            <a:r>
              <a:rPr lang="fr-FR" sz="1100" dirty="0" err="1">
                <a:solidFill>
                  <a:srgbClr val="FF0000"/>
                </a:solidFill>
              </a:rPr>
              <a:t>Maggiani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9697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202" y="354226"/>
            <a:ext cx="3829778" cy="59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7" y="280416"/>
            <a:ext cx="9078297" cy="61408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83833" y="4405744"/>
            <a:ext cx="20449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fin de la scène 1; passage à la scène 2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Pélasge (Antoine Vitez)</a:t>
            </a:r>
          </a:p>
        </p:txBody>
      </p:sp>
    </p:spTree>
    <p:extLst>
      <p:ext uri="{BB962C8B-B14F-4D97-AF65-F5344CB8AC3E}">
        <p14:creationId xmlns:p14="http://schemas.microsoft.com/office/powerpoint/2010/main" val="222084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36" y="288420"/>
            <a:ext cx="9510116" cy="63710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1" y="4347556"/>
            <a:ext cx="19618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J1, S2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Balthazar (Alexis </a:t>
            </a:r>
            <a:r>
              <a:rPr lang="fr-FR" sz="1100" dirty="0" err="1">
                <a:solidFill>
                  <a:srgbClr val="FF0000"/>
                </a:solidFill>
              </a:rPr>
              <a:t>Nitzer</a:t>
            </a:r>
            <a:r>
              <a:rPr lang="fr-FR" sz="1100" dirty="0">
                <a:solidFill>
                  <a:srgbClr val="FF0000"/>
                </a:solidFill>
              </a:rPr>
              <a:t>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Don Pélasge (Antoine Vitez)</a:t>
            </a:r>
          </a:p>
        </p:txBody>
      </p:sp>
    </p:spTree>
    <p:extLst>
      <p:ext uri="{BB962C8B-B14F-4D97-AF65-F5344CB8AC3E}">
        <p14:creationId xmlns:p14="http://schemas.microsoft.com/office/powerpoint/2010/main" val="209551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25" y="242013"/>
            <a:ext cx="9507505" cy="64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5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254</Words>
  <Application>Microsoft Macintosh PowerPoint</Application>
  <PresentationFormat>Grand écran</PresentationFormat>
  <Paragraphs>68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Le Soulier de Satin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Soulier de Satin</dc:title>
  <dc:creator>Caroline Bouvier</dc:creator>
  <cp:lastModifiedBy>Microsoft Office User</cp:lastModifiedBy>
  <cp:revision>10</cp:revision>
  <dcterms:created xsi:type="dcterms:W3CDTF">2020-05-28T21:11:44Z</dcterms:created>
  <dcterms:modified xsi:type="dcterms:W3CDTF">2020-07-29T11:44:43Z</dcterms:modified>
</cp:coreProperties>
</file>