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2A3"/>
    <a:srgbClr val="C42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32"/>
    <p:restoredTop sz="96327"/>
  </p:normalViewPr>
  <p:slideViewPr>
    <p:cSldViewPr snapToGrid="0" snapToObjects="1">
      <p:cViewPr>
        <p:scale>
          <a:sx n="85" d="100"/>
          <a:sy n="85" d="100"/>
        </p:scale>
        <p:origin x="680"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110E6-9A12-B34B-BF74-0746DBE7386D}" type="datetimeFigureOut">
              <a:rPr lang="en-US" smtClean="0"/>
              <a:t>11/3/22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EA4BA-1E92-BA41-8536-9DA0E0C6B56E}" type="slidenum">
              <a:rPr lang="en-US" smtClean="0"/>
              <a:t>‹#›</a:t>
            </a:fld>
            <a:endParaRPr lang="en-US"/>
          </a:p>
        </p:txBody>
      </p:sp>
    </p:spTree>
    <p:extLst>
      <p:ext uri="{BB962C8B-B14F-4D97-AF65-F5344CB8AC3E}">
        <p14:creationId xmlns:p14="http://schemas.microsoft.com/office/powerpoint/2010/main" val="79876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4F4A4ABF-D9A3-D84D-A512-60F35BA307B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7">
            <a:extLst>
              <a:ext uri="{FF2B5EF4-FFF2-40B4-BE49-F238E27FC236}">
                <a16:creationId xmlns:a16="http://schemas.microsoft.com/office/drawing/2014/main" id="{17728ECF-0374-4D40-8C2D-36D95BC2EFA3}"/>
              </a:ext>
            </a:extLst>
          </p:cNvPr>
          <p:cNvSpPr>
            <a:spLocks noGrp="1"/>
          </p:cNvSpPr>
          <p:nvPr>
            <p:ph type="body" sz="quarter" idx="13" hasCustomPrompt="1"/>
          </p:nvPr>
        </p:nvSpPr>
        <p:spPr>
          <a:xfrm>
            <a:off x="838200" y="3243263"/>
            <a:ext cx="10515600" cy="548449"/>
          </a:xfrm>
          <a:prstGeom prst="rect">
            <a:avLst/>
          </a:prstGeom>
        </p:spPr>
        <p:txBody>
          <a:bodyPr/>
          <a:lstStyle>
            <a:lvl1pPr marL="0" indent="0" algn="ctr">
              <a:buNone/>
              <a:defRPr b="1">
                <a:solidFill>
                  <a:srgbClr val="4552A3"/>
                </a:solidFill>
              </a:defRPr>
            </a:lvl1pPr>
          </a:lstStyle>
          <a:p>
            <a:pPr lvl="0"/>
            <a:r>
              <a:rPr lang="en-US"/>
              <a:t>Presenter Names</a:t>
            </a:r>
            <a:endParaRPr lang="en-US" dirty="0"/>
          </a:p>
        </p:txBody>
      </p:sp>
      <p:sp>
        <p:nvSpPr>
          <p:cNvPr id="11" name="Text Placeholder 9">
            <a:extLst>
              <a:ext uri="{FF2B5EF4-FFF2-40B4-BE49-F238E27FC236}">
                <a16:creationId xmlns:a16="http://schemas.microsoft.com/office/drawing/2014/main" id="{259793A6-6C82-EE46-BD65-8F8CF1CFD678}"/>
              </a:ext>
            </a:extLst>
          </p:cNvPr>
          <p:cNvSpPr>
            <a:spLocks noGrp="1"/>
          </p:cNvSpPr>
          <p:nvPr>
            <p:ph type="body" sz="quarter" idx="14" hasCustomPrompt="1"/>
          </p:nvPr>
        </p:nvSpPr>
        <p:spPr>
          <a:xfrm>
            <a:off x="838200" y="4133850"/>
            <a:ext cx="10515600" cy="828675"/>
          </a:xfrm>
          <a:prstGeom prst="rect">
            <a:avLst/>
          </a:prstGeom>
        </p:spPr>
        <p:txBody>
          <a:bodyPr/>
          <a:lstStyle>
            <a:lvl1pPr marL="0" indent="0" algn="ctr">
              <a:buNone/>
              <a:defRPr sz="1800" b="0">
                <a:solidFill>
                  <a:schemeClr val="bg1">
                    <a:lumMod val="50000"/>
                  </a:schemeClr>
                </a:solidFill>
                <a:latin typeface="+mn-lt"/>
              </a:defRPr>
            </a:lvl1pPr>
          </a:lstStyle>
          <a:p>
            <a:pPr lvl="0"/>
            <a:r>
              <a:rPr lang="en-US" dirty="0"/>
              <a:t>Location / Venue, etc.</a:t>
            </a:r>
          </a:p>
        </p:txBody>
      </p:sp>
      <p:sp>
        <p:nvSpPr>
          <p:cNvPr id="15" name="Text Placeholder 14">
            <a:extLst>
              <a:ext uri="{FF2B5EF4-FFF2-40B4-BE49-F238E27FC236}">
                <a16:creationId xmlns:a16="http://schemas.microsoft.com/office/drawing/2014/main" id="{5C0A0185-8ECD-B047-8B04-D73B01DE4A29}"/>
              </a:ext>
            </a:extLst>
          </p:cNvPr>
          <p:cNvSpPr>
            <a:spLocks noGrp="1"/>
          </p:cNvSpPr>
          <p:nvPr>
            <p:ph type="body" sz="quarter" idx="15" hasCustomPrompt="1"/>
          </p:nvPr>
        </p:nvSpPr>
        <p:spPr>
          <a:xfrm>
            <a:off x="838200" y="1839073"/>
            <a:ext cx="10515600" cy="1150189"/>
          </a:xfrm>
        </p:spPr>
        <p:txBody>
          <a:bodyPr>
            <a:normAutofit/>
          </a:bodyPr>
          <a:lstStyle>
            <a:lvl1pPr marL="0" indent="0" algn="ctr">
              <a:buNone/>
              <a:defRPr sz="3600"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dirty="0"/>
              <a:t>Talk Title</a:t>
            </a:r>
          </a:p>
        </p:txBody>
      </p:sp>
    </p:spTree>
    <p:extLst>
      <p:ext uri="{BB962C8B-B14F-4D97-AF65-F5344CB8AC3E}">
        <p14:creationId xmlns:p14="http://schemas.microsoft.com/office/powerpoint/2010/main" val="28386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F8FFDE9-0F4B-4646-B98F-AA3670AF82E5}"/>
              </a:ext>
            </a:extLst>
          </p:cNvPr>
          <p:cNvSpPr>
            <a:spLocks noGrp="1"/>
          </p:cNvSpPr>
          <p:nvPr>
            <p:ph type="dt" sz="half" idx="10"/>
          </p:nvPr>
        </p:nvSpPr>
        <p:spPr/>
        <p:txBody>
          <a:bodyPr/>
          <a:lstStyle/>
          <a:p>
            <a:r>
              <a:rPr lang="en-US"/>
              <a:t>EP3guide.org </a:t>
            </a:r>
            <a:endParaRPr lang="en-US" dirty="0"/>
          </a:p>
        </p:txBody>
      </p:sp>
      <p:sp>
        <p:nvSpPr>
          <p:cNvPr id="4" name="Footer Placeholder 3">
            <a:extLst>
              <a:ext uri="{FF2B5EF4-FFF2-40B4-BE49-F238E27FC236}">
                <a16:creationId xmlns:a16="http://schemas.microsoft.com/office/drawing/2014/main" id="{D5C4649C-5569-E84E-B885-7D423A2A04C8}"/>
              </a:ext>
            </a:extLst>
          </p:cNvPr>
          <p:cNvSpPr>
            <a:spLocks noGrp="1"/>
          </p:cNvSpPr>
          <p:nvPr>
            <p:ph type="ftr" sz="quarter" idx="11"/>
          </p:nvPr>
        </p:nvSpPr>
        <p:spPr/>
        <p:txBody>
          <a:bodyPr/>
          <a:lstStyle/>
          <a:p>
            <a:r>
              <a:rPr lang="en-US"/>
              <a:t>ep3@aps.org</a:t>
            </a:r>
            <a:endParaRPr lang="en-US" dirty="0"/>
          </a:p>
        </p:txBody>
      </p:sp>
      <p:sp>
        <p:nvSpPr>
          <p:cNvPr id="5" name="Slide Number Placeholder 4">
            <a:extLst>
              <a:ext uri="{FF2B5EF4-FFF2-40B4-BE49-F238E27FC236}">
                <a16:creationId xmlns:a16="http://schemas.microsoft.com/office/drawing/2014/main" id="{260139A6-247F-974D-82B9-161EBD3137E8}"/>
              </a:ext>
            </a:extLst>
          </p:cNvPr>
          <p:cNvSpPr>
            <a:spLocks noGrp="1"/>
          </p:cNvSpPr>
          <p:nvPr>
            <p:ph type="sldNum" sz="quarter" idx="12"/>
          </p:nvPr>
        </p:nvSpPr>
        <p:spPr/>
        <p:txBody>
          <a:bodyPr/>
          <a:lstStyle/>
          <a:p>
            <a:fld id="{455DD5F2-FBB5-9A44-8E59-691C6A34188B}" type="slidenum">
              <a:rPr lang="en-US" smtClean="0"/>
              <a:t>‹#›</a:t>
            </a:fld>
            <a:endParaRPr lang="en-US"/>
          </a:p>
        </p:txBody>
      </p:sp>
      <p:sp>
        <p:nvSpPr>
          <p:cNvPr id="7" name="TextBox 6">
            <a:extLst>
              <a:ext uri="{FF2B5EF4-FFF2-40B4-BE49-F238E27FC236}">
                <a16:creationId xmlns:a16="http://schemas.microsoft.com/office/drawing/2014/main" id="{24121C59-D24A-F74C-9BA6-A9BE3B1121E3}"/>
              </a:ext>
            </a:extLst>
          </p:cNvPr>
          <p:cNvSpPr txBox="1"/>
          <p:nvPr userDrawn="1"/>
        </p:nvSpPr>
        <p:spPr>
          <a:xfrm>
            <a:off x="1055592" y="4483187"/>
            <a:ext cx="10080814" cy="1477328"/>
          </a:xfrm>
          <a:prstGeom prst="rect">
            <a:avLst/>
          </a:prstGeom>
          <a:noFill/>
        </p:spPr>
        <p:txBody>
          <a:bodyPr wrap="square" rtlCol="0">
            <a:spAutoFit/>
          </a:bodyPr>
          <a:lstStyle/>
          <a:p>
            <a:pPr algn="ctr" rtl="0">
              <a:lnSpc>
                <a:spcPct val="100000"/>
              </a:lnSpc>
            </a:pPr>
            <a:r>
              <a:rPr lang="en-US" sz="1800" b="0" i="0" u="none" strike="noStrike" kern="1200" dirty="0">
                <a:solidFill>
                  <a:schemeClr val="tx1"/>
                </a:solidFill>
                <a:effectLst/>
                <a:latin typeface="+mn-lt"/>
                <a:ea typeface="+mn-ea"/>
                <a:cs typeface="+mn-cs"/>
              </a:rPr>
              <a:t>This material is based upon work supported by the APS, the APS Innovation Fund, and the </a:t>
            </a:r>
            <a:br>
              <a:rPr lang="en-US" sz="1800" b="0" i="0" u="none" strike="noStrike" kern="1200" dirty="0">
                <a:solidFill>
                  <a:schemeClr val="tx1"/>
                </a:solidFill>
                <a:effectLst/>
                <a:latin typeface="+mn-lt"/>
                <a:ea typeface="+mn-ea"/>
                <a:cs typeface="+mn-cs"/>
              </a:rPr>
            </a:br>
            <a:r>
              <a:rPr lang="en-US" sz="1800" b="0" i="0" u="none" strike="noStrike" kern="1200" dirty="0">
                <a:solidFill>
                  <a:schemeClr val="tx1"/>
                </a:solidFill>
                <a:effectLst/>
                <a:latin typeface="+mn-lt"/>
                <a:ea typeface="+mn-ea"/>
                <a:cs typeface="+mn-cs"/>
              </a:rPr>
              <a:t>National Science Foundation under Grant Nos. 1738311, 1747563, 1821372, 2033894</a:t>
            </a:r>
          </a:p>
          <a:p>
            <a:pPr algn="ctr" rtl="0">
              <a:lnSpc>
                <a:spcPct val="100000"/>
              </a:lnSpc>
            </a:pPr>
            <a:r>
              <a:rPr lang="en-US" sz="1800" b="0" i="0" u="none" strike="noStrike" kern="1200" dirty="0">
                <a:solidFill>
                  <a:schemeClr val="tx1"/>
                </a:solidFill>
                <a:effectLst/>
                <a:latin typeface="+mn-lt"/>
                <a:ea typeface="+mn-ea"/>
                <a:cs typeface="+mn-cs"/>
              </a:rPr>
              <a:t>Any opinions, findings, and conclusions or recommendations expressed in this material are those of the author(s) and do not necessarily reflect the views of the National Science Foundation, AAPT, or APS.</a:t>
            </a:r>
            <a:endParaRPr lang="en-US" dirty="0"/>
          </a:p>
        </p:txBody>
      </p:sp>
      <p:sp>
        <p:nvSpPr>
          <p:cNvPr id="8" name="Text Placeholder 12">
            <a:extLst>
              <a:ext uri="{FF2B5EF4-FFF2-40B4-BE49-F238E27FC236}">
                <a16:creationId xmlns:a16="http://schemas.microsoft.com/office/drawing/2014/main" id="{729B3786-D29B-474C-A091-8FF0B62004C6}"/>
              </a:ext>
            </a:extLst>
          </p:cNvPr>
          <p:cNvSpPr>
            <a:spLocks noGrp="1"/>
          </p:cNvSpPr>
          <p:nvPr>
            <p:ph type="body" sz="quarter" idx="13" hasCustomPrompt="1"/>
          </p:nvPr>
        </p:nvSpPr>
        <p:spPr>
          <a:xfrm>
            <a:off x="4424887" y="136525"/>
            <a:ext cx="6928913" cy="1076049"/>
          </a:xfrm>
        </p:spPr>
        <p:txBody>
          <a:bodyPr>
            <a:noAutofit/>
          </a:bodyPr>
          <a:lstStyle>
            <a:lvl1pPr marL="0" indent="0" algn="r">
              <a:buFontTx/>
              <a:buNone/>
              <a:defRPr sz="4400">
                <a:solidFill>
                  <a:srgbClr val="4552A3"/>
                </a:solidFill>
                <a:latin typeface="+mj-lt"/>
              </a:defRPr>
            </a:lvl1pPr>
            <a:lvl2pPr marL="457200" indent="0" algn="r">
              <a:buFontTx/>
              <a:buNone/>
              <a:defRPr sz="4400">
                <a:solidFill>
                  <a:srgbClr val="4552A3"/>
                </a:solidFill>
                <a:latin typeface="+mj-lt"/>
              </a:defRPr>
            </a:lvl2pPr>
            <a:lvl3pPr marL="914400" indent="0" algn="r">
              <a:buFontTx/>
              <a:buNone/>
              <a:defRPr sz="4400">
                <a:solidFill>
                  <a:srgbClr val="4552A3"/>
                </a:solidFill>
                <a:latin typeface="+mj-lt"/>
              </a:defRPr>
            </a:lvl3pPr>
            <a:lvl4pPr marL="1371600" indent="0" algn="r">
              <a:buFontTx/>
              <a:buNone/>
              <a:defRPr sz="4400">
                <a:solidFill>
                  <a:srgbClr val="4552A3"/>
                </a:solidFill>
                <a:latin typeface="+mj-lt"/>
              </a:defRPr>
            </a:lvl4pPr>
            <a:lvl5pPr marL="1828800" indent="0" algn="r">
              <a:buFontTx/>
              <a:buNone/>
              <a:defRPr sz="4400">
                <a:solidFill>
                  <a:srgbClr val="4552A3"/>
                </a:solidFill>
                <a:latin typeface="+mj-lt"/>
              </a:defRPr>
            </a:lvl5pPr>
          </a:lstStyle>
          <a:p>
            <a:pPr lvl="0"/>
            <a:r>
              <a:rPr lang="en-US" dirty="0"/>
              <a:t>Header</a:t>
            </a:r>
          </a:p>
        </p:txBody>
      </p:sp>
      <p:pic>
        <p:nvPicPr>
          <p:cNvPr id="9" name="Picture 8" descr="Logo, company name&#10;&#10;Description automatically generated">
            <a:extLst>
              <a:ext uri="{FF2B5EF4-FFF2-40B4-BE49-F238E27FC236}">
                <a16:creationId xmlns:a16="http://schemas.microsoft.com/office/drawing/2014/main" id="{1AF6CFBB-840C-6442-B2AB-B42AF41DE56B}"/>
              </a:ext>
            </a:extLst>
          </p:cNvPr>
          <p:cNvPicPr>
            <a:picLocks noChangeAspect="1"/>
          </p:cNvPicPr>
          <p:nvPr userDrawn="1"/>
        </p:nvPicPr>
        <p:blipFill>
          <a:blip r:embed="rId2"/>
          <a:stretch>
            <a:fillRect/>
          </a:stretch>
        </p:blipFill>
        <p:spPr>
          <a:xfrm>
            <a:off x="3041649" y="1963954"/>
            <a:ext cx="6108700" cy="2044700"/>
          </a:xfrm>
          <a:prstGeom prst="rect">
            <a:avLst/>
          </a:prstGeom>
        </p:spPr>
      </p:pic>
    </p:spTree>
    <p:extLst>
      <p:ext uri="{BB962C8B-B14F-4D97-AF65-F5344CB8AC3E}">
        <p14:creationId xmlns:p14="http://schemas.microsoft.com/office/powerpoint/2010/main" val="424704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2228F-E3DB-6647-B788-BB26091EE7D9}"/>
              </a:ext>
            </a:extLst>
          </p:cNvPr>
          <p:cNvSpPr>
            <a:spLocks noGrp="1"/>
          </p:cNvSpPr>
          <p:nvPr>
            <p:ph type="ctrTitle"/>
          </p:nvPr>
        </p:nvSpPr>
        <p:spPr>
          <a:xfrm>
            <a:off x="804672" y="1499617"/>
            <a:ext cx="10549128" cy="2010346"/>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43CCFEE-A5DF-864E-ABB5-797E6A3D6008}"/>
              </a:ext>
            </a:extLst>
          </p:cNvPr>
          <p:cNvSpPr>
            <a:spLocks noGrp="1"/>
          </p:cNvSpPr>
          <p:nvPr>
            <p:ph type="subTitle" idx="1"/>
          </p:nvPr>
        </p:nvSpPr>
        <p:spPr>
          <a:xfrm>
            <a:off x="804672" y="3602038"/>
            <a:ext cx="1054912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96ABB4-E180-7E40-BE9B-FE4F4FE2F2B2}"/>
              </a:ext>
            </a:extLst>
          </p:cNvPr>
          <p:cNvSpPr>
            <a:spLocks noGrp="1"/>
          </p:cNvSpPr>
          <p:nvPr>
            <p:ph type="dt" sz="half" idx="10"/>
          </p:nvPr>
        </p:nvSpPr>
        <p:spPr/>
        <p:txBody>
          <a:bodyPr/>
          <a:lstStyle/>
          <a:p>
            <a:r>
              <a:rPr lang="en-US"/>
              <a:t>EP3guide.org </a:t>
            </a:r>
            <a:endParaRPr lang="en-US" dirty="0"/>
          </a:p>
        </p:txBody>
      </p:sp>
      <p:sp>
        <p:nvSpPr>
          <p:cNvPr id="5" name="Footer Placeholder 4">
            <a:extLst>
              <a:ext uri="{FF2B5EF4-FFF2-40B4-BE49-F238E27FC236}">
                <a16:creationId xmlns:a16="http://schemas.microsoft.com/office/drawing/2014/main" id="{A4F3D0A1-68CC-B847-A699-A0047420D1E9}"/>
              </a:ext>
            </a:extLst>
          </p:cNvPr>
          <p:cNvSpPr>
            <a:spLocks noGrp="1"/>
          </p:cNvSpPr>
          <p:nvPr>
            <p:ph type="ftr" sz="quarter" idx="11"/>
          </p:nvPr>
        </p:nvSpPr>
        <p:spPr/>
        <p:txBody>
          <a:bodyPr/>
          <a:lstStyle/>
          <a:p>
            <a:r>
              <a:rPr lang="en-US" dirty="0"/>
              <a:t>ep3@aps.org</a:t>
            </a:r>
          </a:p>
        </p:txBody>
      </p:sp>
      <p:sp>
        <p:nvSpPr>
          <p:cNvPr id="6" name="Slide Number Placeholder 5">
            <a:extLst>
              <a:ext uri="{FF2B5EF4-FFF2-40B4-BE49-F238E27FC236}">
                <a16:creationId xmlns:a16="http://schemas.microsoft.com/office/drawing/2014/main" id="{CF682F5A-63E8-1B49-93A3-E77B5B7F22DE}"/>
              </a:ext>
            </a:extLst>
          </p:cNvPr>
          <p:cNvSpPr>
            <a:spLocks noGrp="1"/>
          </p:cNvSpPr>
          <p:nvPr>
            <p:ph type="sldNum" sz="quarter" idx="12"/>
          </p:nvPr>
        </p:nvSpPr>
        <p:spPr/>
        <p:txBody>
          <a:bodyPr/>
          <a:lstStyle/>
          <a:p>
            <a:fld id="{455DD5F2-FBB5-9A44-8E59-691C6A34188B}" type="slidenum">
              <a:rPr lang="en-US" smtClean="0"/>
              <a:t>‹#›</a:t>
            </a:fld>
            <a:endParaRPr lang="en-US"/>
          </a:p>
        </p:txBody>
      </p:sp>
      <p:sp>
        <p:nvSpPr>
          <p:cNvPr id="14" name="Text Placeholder 13">
            <a:extLst>
              <a:ext uri="{FF2B5EF4-FFF2-40B4-BE49-F238E27FC236}">
                <a16:creationId xmlns:a16="http://schemas.microsoft.com/office/drawing/2014/main" id="{153769B0-0E2C-1C41-BEC9-6BFCCCCC488B}"/>
              </a:ext>
            </a:extLst>
          </p:cNvPr>
          <p:cNvSpPr>
            <a:spLocks noGrp="1"/>
          </p:cNvSpPr>
          <p:nvPr>
            <p:ph type="body" sz="quarter" idx="13" hasCustomPrompt="1"/>
          </p:nvPr>
        </p:nvSpPr>
        <p:spPr>
          <a:xfrm>
            <a:off x="4424887" y="136525"/>
            <a:ext cx="6928913" cy="1076048"/>
          </a:xfrm>
        </p:spPr>
        <p:txBody>
          <a:bodyPr/>
          <a:lstStyle>
            <a:lvl1pPr marL="0" indent="0" algn="r">
              <a:buFontTx/>
              <a:buNone/>
              <a:defRPr sz="4400">
                <a:solidFill>
                  <a:srgbClr val="4552A3"/>
                </a:solidFill>
                <a:latin typeface="+mj-lt"/>
              </a:defRPr>
            </a:lvl1pPr>
            <a:lvl2pPr marL="457200" indent="0" algn="r">
              <a:buFontTx/>
              <a:buNone/>
              <a:defRPr sz="4400">
                <a:solidFill>
                  <a:srgbClr val="4552A3"/>
                </a:solidFill>
                <a:latin typeface="+mj-lt"/>
              </a:defRPr>
            </a:lvl2pPr>
            <a:lvl3pPr marL="914400" indent="0" algn="r">
              <a:buFontTx/>
              <a:buNone/>
              <a:defRPr sz="4400">
                <a:solidFill>
                  <a:srgbClr val="4552A3"/>
                </a:solidFill>
                <a:latin typeface="+mj-lt"/>
              </a:defRPr>
            </a:lvl3pPr>
            <a:lvl4pPr marL="1371600" indent="0" algn="r">
              <a:buFontTx/>
              <a:buNone/>
              <a:defRPr sz="4400">
                <a:solidFill>
                  <a:srgbClr val="4552A3"/>
                </a:solidFill>
                <a:latin typeface="+mj-lt"/>
              </a:defRPr>
            </a:lvl4pPr>
            <a:lvl5pPr marL="1828800" indent="0" algn="r">
              <a:buFontTx/>
              <a:buNone/>
              <a:defRPr sz="4400">
                <a:solidFill>
                  <a:srgbClr val="4552A3"/>
                </a:solidFill>
                <a:latin typeface="+mj-lt"/>
              </a:defRPr>
            </a:lvl5pPr>
          </a:lstStyle>
          <a:p>
            <a:pPr lvl="0"/>
            <a:r>
              <a:rPr lang="en-US" dirty="0"/>
              <a:t>Header</a:t>
            </a:r>
          </a:p>
        </p:txBody>
      </p:sp>
    </p:spTree>
    <p:extLst>
      <p:ext uri="{BB962C8B-B14F-4D97-AF65-F5344CB8AC3E}">
        <p14:creationId xmlns:p14="http://schemas.microsoft.com/office/powerpoint/2010/main" val="313191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ED68-EF98-BF43-AE82-FF2D6663A8AF}"/>
              </a:ext>
            </a:extLst>
          </p:cNvPr>
          <p:cNvSpPr>
            <a:spLocks noGrp="1"/>
          </p:cNvSpPr>
          <p:nvPr>
            <p:ph type="title" hasCustomPrompt="1"/>
          </p:nvPr>
        </p:nvSpPr>
        <p:spPr>
          <a:xfrm>
            <a:off x="4424887" y="136524"/>
            <a:ext cx="6928911" cy="1076049"/>
          </a:xfrm>
          <a:prstGeom prst="rect">
            <a:avLst/>
          </a:prstGeom>
        </p:spPr>
        <p:txBody>
          <a:bodyPr/>
          <a:lstStyle>
            <a:lvl1pPr algn="r">
              <a:defRPr/>
            </a:lvl1pPr>
          </a:lstStyle>
          <a:p>
            <a:r>
              <a:rPr lang="en-US" dirty="0"/>
              <a:t>Header</a:t>
            </a:r>
          </a:p>
        </p:txBody>
      </p:sp>
      <p:sp>
        <p:nvSpPr>
          <p:cNvPr id="3" name="Content Placeholder 2">
            <a:extLst>
              <a:ext uri="{FF2B5EF4-FFF2-40B4-BE49-F238E27FC236}">
                <a16:creationId xmlns:a16="http://schemas.microsoft.com/office/drawing/2014/main" id="{C58DD4AD-1FFE-EE43-8505-50A1DD5113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933D0-B3DF-804B-955B-51689C01D123}"/>
              </a:ext>
            </a:extLst>
          </p:cNvPr>
          <p:cNvSpPr>
            <a:spLocks noGrp="1"/>
          </p:cNvSpPr>
          <p:nvPr>
            <p:ph type="dt" sz="half" idx="10"/>
          </p:nvPr>
        </p:nvSpPr>
        <p:spPr/>
        <p:txBody>
          <a:bodyPr/>
          <a:lstStyle/>
          <a:p>
            <a:r>
              <a:rPr lang="en-US"/>
              <a:t>EP3guide.org </a:t>
            </a:r>
            <a:endParaRPr lang="en-US" dirty="0"/>
          </a:p>
        </p:txBody>
      </p:sp>
      <p:sp>
        <p:nvSpPr>
          <p:cNvPr id="5" name="Footer Placeholder 4">
            <a:extLst>
              <a:ext uri="{FF2B5EF4-FFF2-40B4-BE49-F238E27FC236}">
                <a16:creationId xmlns:a16="http://schemas.microsoft.com/office/drawing/2014/main" id="{352E94DE-F3A7-9149-BCD5-A2E2B3DFE796}"/>
              </a:ext>
            </a:extLst>
          </p:cNvPr>
          <p:cNvSpPr>
            <a:spLocks noGrp="1"/>
          </p:cNvSpPr>
          <p:nvPr>
            <p:ph type="ftr" sz="quarter" idx="11"/>
          </p:nvPr>
        </p:nvSpPr>
        <p:spPr/>
        <p:txBody>
          <a:bodyPr/>
          <a:lstStyle/>
          <a:p>
            <a:r>
              <a:rPr lang="en-US"/>
              <a:t>ep3@aps.org</a:t>
            </a:r>
            <a:endParaRPr lang="en-US" dirty="0"/>
          </a:p>
        </p:txBody>
      </p:sp>
      <p:sp>
        <p:nvSpPr>
          <p:cNvPr id="6" name="Slide Number Placeholder 5">
            <a:extLst>
              <a:ext uri="{FF2B5EF4-FFF2-40B4-BE49-F238E27FC236}">
                <a16:creationId xmlns:a16="http://schemas.microsoft.com/office/drawing/2014/main" id="{2E6DD15E-8BEB-0240-9683-886C4DDA7C4C}"/>
              </a:ext>
            </a:extLst>
          </p:cNvPr>
          <p:cNvSpPr>
            <a:spLocks noGrp="1"/>
          </p:cNvSpPr>
          <p:nvPr>
            <p:ph type="sldNum" sz="quarter" idx="12"/>
          </p:nvPr>
        </p:nvSpPr>
        <p:spPr/>
        <p:txBody>
          <a:bodyPr/>
          <a:lstStyle/>
          <a:p>
            <a:fld id="{455DD5F2-FBB5-9A44-8E59-691C6A34188B}" type="slidenum">
              <a:rPr lang="en-US" smtClean="0"/>
              <a:t>‹#›</a:t>
            </a:fld>
            <a:endParaRPr lang="en-US"/>
          </a:p>
        </p:txBody>
      </p:sp>
    </p:spTree>
    <p:extLst>
      <p:ext uri="{BB962C8B-B14F-4D97-AF65-F5344CB8AC3E}">
        <p14:creationId xmlns:p14="http://schemas.microsoft.com/office/powerpoint/2010/main" val="137434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D35F0-593A-DC42-8444-93D90D79210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18E6E6B-5611-D349-AF54-C5CD4ACB48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B8D729D-A727-C240-9F56-F1F1A2E2DFE2}"/>
              </a:ext>
            </a:extLst>
          </p:cNvPr>
          <p:cNvSpPr>
            <a:spLocks noGrp="1"/>
          </p:cNvSpPr>
          <p:nvPr>
            <p:ph type="dt" sz="half" idx="10"/>
          </p:nvPr>
        </p:nvSpPr>
        <p:spPr/>
        <p:txBody>
          <a:bodyPr/>
          <a:lstStyle/>
          <a:p>
            <a:r>
              <a:rPr lang="en-US"/>
              <a:t>EP3guide.org </a:t>
            </a:r>
            <a:endParaRPr lang="en-US" dirty="0"/>
          </a:p>
        </p:txBody>
      </p:sp>
      <p:sp>
        <p:nvSpPr>
          <p:cNvPr id="5" name="Footer Placeholder 4">
            <a:extLst>
              <a:ext uri="{FF2B5EF4-FFF2-40B4-BE49-F238E27FC236}">
                <a16:creationId xmlns:a16="http://schemas.microsoft.com/office/drawing/2014/main" id="{17082952-042E-1943-AA75-D757D103A5C9}"/>
              </a:ext>
            </a:extLst>
          </p:cNvPr>
          <p:cNvSpPr>
            <a:spLocks noGrp="1"/>
          </p:cNvSpPr>
          <p:nvPr>
            <p:ph type="ftr" sz="quarter" idx="11"/>
          </p:nvPr>
        </p:nvSpPr>
        <p:spPr/>
        <p:txBody>
          <a:bodyPr/>
          <a:lstStyle/>
          <a:p>
            <a:r>
              <a:rPr lang="en-US" dirty="0"/>
              <a:t>ep3@aps.org</a:t>
            </a:r>
          </a:p>
        </p:txBody>
      </p:sp>
      <p:sp>
        <p:nvSpPr>
          <p:cNvPr id="6" name="Slide Number Placeholder 5">
            <a:extLst>
              <a:ext uri="{FF2B5EF4-FFF2-40B4-BE49-F238E27FC236}">
                <a16:creationId xmlns:a16="http://schemas.microsoft.com/office/drawing/2014/main" id="{4B5C3B2C-09DF-1247-8237-ECE81488B4ED}"/>
              </a:ext>
            </a:extLst>
          </p:cNvPr>
          <p:cNvSpPr>
            <a:spLocks noGrp="1"/>
          </p:cNvSpPr>
          <p:nvPr>
            <p:ph type="sldNum" sz="quarter" idx="12"/>
          </p:nvPr>
        </p:nvSpPr>
        <p:spPr/>
        <p:txBody>
          <a:bodyPr/>
          <a:lstStyle/>
          <a:p>
            <a:fld id="{455DD5F2-FBB5-9A44-8E59-691C6A34188B}" type="slidenum">
              <a:rPr lang="en-US" smtClean="0"/>
              <a:t>‹#›</a:t>
            </a:fld>
            <a:endParaRPr lang="en-US"/>
          </a:p>
        </p:txBody>
      </p:sp>
      <p:sp>
        <p:nvSpPr>
          <p:cNvPr id="12" name="Text Placeholder 11">
            <a:extLst>
              <a:ext uri="{FF2B5EF4-FFF2-40B4-BE49-F238E27FC236}">
                <a16:creationId xmlns:a16="http://schemas.microsoft.com/office/drawing/2014/main" id="{5A29C005-5DD2-5E46-B6F4-155FE96CCA3F}"/>
              </a:ext>
            </a:extLst>
          </p:cNvPr>
          <p:cNvSpPr>
            <a:spLocks noGrp="1"/>
          </p:cNvSpPr>
          <p:nvPr>
            <p:ph type="body" sz="quarter" idx="13" hasCustomPrompt="1"/>
          </p:nvPr>
        </p:nvSpPr>
        <p:spPr>
          <a:xfrm>
            <a:off x="4967288" y="136526"/>
            <a:ext cx="6386512" cy="1066110"/>
          </a:xfrm>
        </p:spPr>
        <p:txBody>
          <a:bodyPr>
            <a:noAutofit/>
          </a:bodyPr>
          <a:lstStyle>
            <a:lvl1pPr marL="0" indent="0" algn="r">
              <a:buFontTx/>
              <a:buNone/>
              <a:defRPr sz="4400">
                <a:solidFill>
                  <a:srgbClr val="4552A3"/>
                </a:solidFill>
                <a:latin typeface="+mj-lt"/>
              </a:defRPr>
            </a:lvl1pPr>
            <a:lvl2pPr marL="457200" indent="0" algn="r">
              <a:buFontTx/>
              <a:buNone/>
              <a:defRPr sz="4400">
                <a:solidFill>
                  <a:srgbClr val="4552A3"/>
                </a:solidFill>
                <a:latin typeface="+mj-lt"/>
              </a:defRPr>
            </a:lvl2pPr>
            <a:lvl3pPr marL="914400" indent="0" algn="r">
              <a:buFontTx/>
              <a:buNone/>
              <a:defRPr sz="4400">
                <a:solidFill>
                  <a:srgbClr val="4552A3"/>
                </a:solidFill>
                <a:latin typeface="+mj-lt"/>
              </a:defRPr>
            </a:lvl3pPr>
            <a:lvl4pPr marL="1371600" indent="0" algn="r">
              <a:buFontTx/>
              <a:buNone/>
              <a:defRPr sz="4400">
                <a:solidFill>
                  <a:srgbClr val="4552A3"/>
                </a:solidFill>
                <a:latin typeface="+mj-lt"/>
              </a:defRPr>
            </a:lvl4pPr>
            <a:lvl5pPr marL="1828800" indent="0" algn="r">
              <a:buFontTx/>
              <a:buNone/>
              <a:defRPr sz="4400">
                <a:solidFill>
                  <a:srgbClr val="4552A3"/>
                </a:solidFill>
                <a:latin typeface="+mj-lt"/>
              </a:defRPr>
            </a:lvl5pPr>
          </a:lstStyle>
          <a:p>
            <a:pPr lvl="0"/>
            <a:r>
              <a:rPr lang="en-US" dirty="0"/>
              <a:t>Header</a:t>
            </a:r>
          </a:p>
        </p:txBody>
      </p:sp>
    </p:spTree>
    <p:extLst>
      <p:ext uri="{BB962C8B-B14F-4D97-AF65-F5344CB8AC3E}">
        <p14:creationId xmlns:p14="http://schemas.microsoft.com/office/powerpoint/2010/main" val="87073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68BF8-051C-3449-8BD0-A753E5900133}"/>
              </a:ext>
            </a:extLst>
          </p:cNvPr>
          <p:cNvSpPr>
            <a:spLocks noGrp="1"/>
          </p:cNvSpPr>
          <p:nvPr>
            <p:ph type="title" hasCustomPrompt="1"/>
          </p:nvPr>
        </p:nvSpPr>
        <p:spPr>
          <a:xfrm>
            <a:off x="4424887" y="136526"/>
            <a:ext cx="6928911" cy="1066110"/>
          </a:xfrm>
          <a:prstGeom prst="rect">
            <a:avLst/>
          </a:prstGeom>
        </p:spPr>
        <p:txBody>
          <a:bodyPr/>
          <a:lstStyle>
            <a:lvl1pPr algn="r">
              <a:defRPr/>
            </a:lvl1pPr>
          </a:lstStyle>
          <a:p>
            <a:r>
              <a:rPr lang="en-US" dirty="0"/>
              <a:t>Header</a:t>
            </a:r>
          </a:p>
        </p:txBody>
      </p:sp>
      <p:sp>
        <p:nvSpPr>
          <p:cNvPr id="3" name="Content Placeholder 2">
            <a:extLst>
              <a:ext uri="{FF2B5EF4-FFF2-40B4-BE49-F238E27FC236}">
                <a16:creationId xmlns:a16="http://schemas.microsoft.com/office/drawing/2014/main" id="{ADBE3BC4-5F86-8D42-A7A1-4A01C5D4F87B}"/>
              </a:ext>
            </a:extLst>
          </p:cNvPr>
          <p:cNvSpPr>
            <a:spLocks noGrp="1"/>
          </p:cNvSpPr>
          <p:nvPr>
            <p:ph sz="half" idx="1"/>
          </p:nvPr>
        </p:nvSpPr>
        <p:spPr>
          <a:xfrm>
            <a:off x="838200" y="1633728"/>
            <a:ext cx="5181600" cy="45432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564EA28-0762-AA4B-82F3-9C737714FD19}"/>
              </a:ext>
            </a:extLst>
          </p:cNvPr>
          <p:cNvSpPr>
            <a:spLocks noGrp="1"/>
          </p:cNvSpPr>
          <p:nvPr>
            <p:ph sz="half" idx="2"/>
          </p:nvPr>
        </p:nvSpPr>
        <p:spPr>
          <a:xfrm>
            <a:off x="6172200" y="1633728"/>
            <a:ext cx="5181600" cy="45432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EB9EBFC-132E-1643-9547-FEA8FF6422C9}"/>
              </a:ext>
            </a:extLst>
          </p:cNvPr>
          <p:cNvSpPr>
            <a:spLocks noGrp="1"/>
          </p:cNvSpPr>
          <p:nvPr>
            <p:ph type="dt" sz="half" idx="10"/>
          </p:nvPr>
        </p:nvSpPr>
        <p:spPr/>
        <p:txBody>
          <a:bodyPr/>
          <a:lstStyle/>
          <a:p>
            <a:r>
              <a:rPr lang="en-US"/>
              <a:t>EP3guide.org </a:t>
            </a:r>
            <a:endParaRPr lang="en-US" dirty="0"/>
          </a:p>
        </p:txBody>
      </p:sp>
      <p:sp>
        <p:nvSpPr>
          <p:cNvPr id="6" name="Footer Placeholder 5">
            <a:extLst>
              <a:ext uri="{FF2B5EF4-FFF2-40B4-BE49-F238E27FC236}">
                <a16:creationId xmlns:a16="http://schemas.microsoft.com/office/drawing/2014/main" id="{2515AEFA-1B1E-E241-9C00-9FE2DE5F3507}"/>
              </a:ext>
            </a:extLst>
          </p:cNvPr>
          <p:cNvSpPr>
            <a:spLocks noGrp="1"/>
          </p:cNvSpPr>
          <p:nvPr>
            <p:ph type="ftr" sz="quarter" idx="11"/>
          </p:nvPr>
        </p:nvSpPr>
        <p:spPr/>
        <p:txBody>
          <a:bodyPr/>
          <a:lstStyle/>
          <a:p>
            <a:r>
              <a:rPr lang="en-US" dirty="0"/>
              <a:t>ep3@aps.org</a:t>
            </a:r>
          </a:p>
        </p:txBody>
      </p:sp>
      <p:sp>
        <p:nvSpPr>
          <p:cNvPr id="7" name="Slide Number Placeholder 6">
            <a:extLst>
              <a:ext uri="{FF2B5EF4-FFF2-40B4-BE49-F238E27FC236}">
                <a16:creationId xmlns:a16="http://schemas.microsoft.com/office/drawing/2014/main" id="{ACD07985-7FAF-C441-8F6E-8CF7DF3074E7}"/>
              </a:ext>
            </a:extLst>
          </p:cNvPr>
          <p:cNvSpPr>
            <a:spLocks noGrp="1"/>
          </p:cNvSpPr>
          <p:nvPr>
            <p:ph type="sldNum" sz="quarter" idx="12"/>
          </p:nvPr>
        </p:nvSpPr>
        <p:spPr/>
        <p:txBody>
          <a:bodyPr/>
          <a:lstStyle/>
          <a:p>
            <a:fld id="{455DD5F2-FBB5-9A44-8E59-691C6A34188B}" type="slidenum">
              <a:rPr lang="en-US" smtClean="0"/>
              <a:t>‹#›</a:t>
            </a:fld>
            <a:endParaRPr lang="en-US"/>
          </a:p>
        </p:txBody>
      </p:sp>
    </p:spTree>
    <p:extLst>
      <p:ext uri="{BB962C8B-B14F-4D97-AF65-F5344CB8AC3E}">
        <p14:creationId xmlns:p14="http://schemas.microsoft.com/office/powerpoint/2010/main" val="328109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53B8E-3E64-4D49-A8B3-D499330E2A16}"/>
              </a:ext>
            </a:extLst>
          </p:cNvPr>
          <p:cNvSpPr>
            <a:spLocks noGrp="1"/>
          </p:cNvSpPr>
          <p:nvPr>
            <p:ph type="title" hasCustomPrompt="1"/>
          </p:nvPr>
        </p:nvSpPr>
        <p:spPr>
          <a:xfrm>
            <a:off x="4424887" y="136525"/>
            <a:ext cx="6928913" cy="1056171"/>
          </a:xfrm>
          <a:prstGeom prst="rect">
            <a:avLst/>
          </a:prstGeom>
        </p:spPr>
        <p:txBody>
          <a:bodyPr/>
          <a:lstStyle>
            <a:lvl1pPr algn="r">
              <a:defRPr/>
            </a:lvl1pPr>
          </a:lstStyle>
          <a:p>
            <a:r>
              <a:rPr lang="en-US" dirty="0"/>
              <a:t>Header</a:t>
            </a:r>
          </a:p>
        </p:txBody>
      </p:sp>
      <p:sp>
        <p:nvSpPr>
          <p:cNvPr id="3" name="Text Placeholder 2">
            <a:extLst>
              <a:ext uri="{FF2B5EF4-FFF2-40B4-BE49-F238E27FC236}">
                <a16:creationId xmlns:a16="http://schemas.microsoft.com/office/drawing/2014/main" id="{F51F163B-81DD-D440-B81F-C4F24E0CAD1A}"/>
              </a:ext>
            </a:extLst>
          </p:cNvPr>
          <p:cNvSpPr>
            <a:spLocks noGrp="1"/>
          </p:cNvSpPr>
          <p:nvPr>
            <p:ph type="body" idx="1"/>
          </p:nvPr>
        </p:nvSpPr>
        <p:spPr>
          <a:xfrm>
            <a:off x="839788" y="1463041"/>
            <a:ext cx="5157787" cy="768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9AAA7FF-BF41-7341-953D-0EAC05AE6E33}"/>
              </a:ext>
            </a:extLst>
          </p:cNvPr>
          <p:cNvSpPr>
            <a:spLocks noGrp="1"/>
          </p:cNvSpPr>
          <p:nvPr>
            <p:ph sz="half" idx="2"/>
          </p:nvPr>
        </p:nvSpPr>
        <p:spPr>
          <a:xfrm>
            <a:off x="839788" y="2231137"/>
            <a:ext cx="5157787" cy="39585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F83557B-0480-384E-A994-7E943CDA4F67}"/>
              </a:ext>
            </a:extLst>
          </p:cNvPr>
          <p:cNvSpPr>
            <a:spLocks noGrp="1"/>
          </p:cNvSpPr>
          <p:nvPr>
            <p:ph type="body" sz="quarter" idx="3"/>
          </p:nvPr>
        </p:nvSpPr>
        <p:spPr>
          <a:xfrm>
            <a:off x="6172200" y="1463041"/>
            <a:ext cx="5183188" cy="768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2C2B76-2FC3-2147-BD55-28B2CBA1613E}"/>
              </a:ext>
            </a:extLst>
          </p:cNvPr>
          <p:cNvSpPr>
            <a:spLocks noGrp="1"/>
          </p:cNvSpPr>
          <p:nvPr>
            <p:ph sz="quarter" idx="4"/>
          </p:nvPr>
        </p:nvSpPr>
        <p:spPr>
          <a:xfrm>
            <a:off x="6172200" y="2231137"/>
            <a:ext cx="5183188" cy="39585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1C4D95ED-479F-D94B-8073-C055399C9EA0}"/>
              </a:ext>
            </a:extLst>
          </p:cNvPr>
          <p:cNvSpPr>
            <a:spLocks noGrp="1"/>
          </p:cNvSpPr>
          <p:nvPr>
            <p:ph type="dt" sz="half" idx="10"/>
          </p:nvPr>
        </p:nvSpPr>
        <p:spPr/>
        <p:txBody>
          <a:bodyPr/>
          <a:lstStyle/>
          <a:p>
            <a:r>
              <a:rPr lang="en-US"/>
              <a:t>EP3guide.org </a:t>
            </a:r>
            <a:endParaRPr lang="en-US" dirty="0"/>
          </a:p>
        </p:txBody>
      </p:sp>
      <p:sp>
        <p:nvSpPr>
          <p:cNvPr id="8" name="Footer Placeholder 7">
            <a:extLst>
              <a:ext uri="{FF2B5EF4-FFF2-40B4-BE49-F238E27FC236}">
                <a16:creationId xmlns:a16="http://schemas.microsoft.com/office/drawing/2014/main" id="{05D09CFD-177D-4044-8AA1-EC8D0BF73678}"/>
              </a:ext>
            </a:extLst>
          </p:cNvPr>
          <p:cNvSpPr>
            <a:spLocks noGrp="1"/>
          </p:cNvSpPr>
          <p:nvPr>
            <p:ph type="ftr" sz="quarter" idx="11"/>
          </p:nvPr>
        </p:nvSpPr>
        <p:spPr/>
        <p:txBody>
          <a:bodyPr/>
          <a:lstStyle/>
          <a:p>
            <a:r>
              <a:rPr lang="en-US" dirty="0"/>
              <a:t>ep3@aps.org</a:t>
            </a:r>
          </a:p>
        </p:txBody>
      </p:sp>
      <p:sp>
        <p:nvSpPr>
          <p:cNvPr id="9" name="Slide Number Placeholder 8">
            <a:extLst>
              <a:ext uri="{FF2B5EF4-FFF2-40B4-BE49-F238E27FC236}">
                <a16:creationId xmlns:a16="http://schemas.microsoft.com/office/drawing/2014/main" id="{4EFED6AB-375A-1947-B6F5-DEA8083B391C}"/>
              </a:ext>
            </a:extLst>
          </p:cNvPr>
          <p:cNvSpPr>
            <a:spLocks noGrp="1"/>
          </p:cNvSpPr>
          <p:nvPr>
            <p:ph type="sldNum" sz="quarter" idx="12"/>
          </p:nvPr>
        </p:nvSpPr>
        <p:spPr/>
        <p:txBody>
          <a:bodyPr/>
          <a:lstStyle/>
          <a:p>
            <a:fld id="{455DD5F2-FBB5-9A44-8E59-691C6A34188B}" type="slidenum">
              <a:rPr lang="en-US" smtClean="0"/>
              <a:t>‹#›</a:t>
            </a:fld>
            <a:endParaRPr lang="en-US"/>
          </a:p>
        </p:txBody>
      </p:sp>
    </p:spTree>
    <p:extLst>
      <p:ext uri="{BB962C8B-B14F-4D97-AF65-F5344CB8AC3E}">
        <p14:creationId xmlns:p14="http://schemas.microsoft.com/office/powerpoint/2010/main" val="4071820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93F4-83E1-FD44-B33F-274CA8F264D4}"/>
              </a:ext>
            </a:extLst>
          </p:cNvPr>
          <p:cNvSpPr>
            <a:spLocks noGrp="1"/>
          </p:cNvSpPr>
          <p:nvPr>
            <p:ph type="title" hasCustomPrompt="1"/>
          </p:nvPr>
        </p:nvSpPr>
        <p:spPr>
          <a:xfrm>
            <a:off x="4424887" y="136525"/>
            <a:ext cx="6928913" cy="1066110"/>
          </a:xfrm>
          <a:prstGeom prst="rect">
            <a:avLst/>
          </a:prstGeom>
        </p:spPr>
        <p:txBody>
          <a:bodyPr/>
          <a:lstStyle>
            <a:lvl1pPr algn="r">
              <a:defRPr/>
            </a:lvl1pPr>
          </a:lstStyle>
          <a:p>
            <a:r>
              <a:rPr lang="en-US" dirty="0"/>
              <a:t>Header</a:t>
            </a:r>
          </a:p>
        </p:txBody>
      </p:sp>
      <p:sp>
        <p:nvSpPr>
          <p:cNvPr id="3" name="Date Placeholder 2">
            <a:extLst>
              <a:ext uri="{FF2B5EF4-FFF2-40B4-BE49-F238E27FC236}">
                <a16:creationId xmlns:a16="http://schemas.microsoft.com/office/drawing/2014/main" id="{E926B657-B623-D148-9D38-F136B052857E}"/>
              </a:ext>
            </a:extLst>
          </p:cNvPr>
          <p:cNvSpPr>
            <a:spLocks noGrp="1"/>
          </p:cNvSpPr>
          <p:nvPr>
            <p:ph type="dt" sz="half" idx="10"/>
          </p:nvPr>
        </p:nvSpPr>
        <p:spPr/>
        <p:txBody>
          <a:bodyPr/>
          <a:lstStyle/>
          <a:p>
            <a:r>
              <a:rPr lang="en-US"/>
              <a:t>EP3guide.org </a:t>
            </a:r>
            <a:endParaRPr lang="en-US" dirty="0"/>
          </a:p>
        </p:txBody>
      </p:sp>
      <p:sp>
        <p:nvSpPr>
          <p:cNvPr id="4" name="Footer Placeholder 3">
            <a:extLst>
              <a:ext uri="{FF2B5EF4-FFF2-40B4-BE49-F238E27FC236}">
                <a16:creationId xmlns:a16="http://schemas.microsoft.com/office/drawing/2014/main" id="{84C0DF9E-120E-2247-978F-6548540A739F}"/>
              </a:ext>
            </a:extLst>
          </p:cNvPr>
          <p:cNvSpPr>
            <a:spLocks noGrp="1"/>
          </p:cNvSpPr>
          <p:nvPr>
            <p:ph type="ftr" sz="quarter" idx="11"/>
          </p:nvPr>
        </p:nvSpPr>
        <p:spPr/>
        <p:txBody>
          <a:bodyPr/>
          <a:lstStyle/>
          <a:p>
            <a:r>
              <a:rPr lang="en-US" dirty="0"/>
              <a:t>ep3@aps.org</a:t>
            </a:r>
          </a:p>
        </p:txBody>
      </p:sp>
      <p:sp>
        <p:nvSpPr>
          <p:cNvPr id="5" name="Slide Number Placeholder 4">
            <a:extLst>
              <a:ext uri="{FF2B5EF4-FFF2-40B4-BE49-F238E27FC236}">
                <a16:creationId xmlns:a16="http://schemas.microsoft.com/office/drawing/2014/main" id="{4913095D-B093-BA47-A6FD-082474E88039}"/>
              </a:ext>
            </a:extLst>
          </p:cNvPr>
          <p:cNvSpPr>
            <a:spLocks noGrp="1"/>
          </p:cNvSpPr>
          <p:nvPr>
            <p:ph type="sldNum" sz="quarter" idx="12"/>
          </p:nvPr>
        </p:nvSpPr>
        <p:spPr/>
        <p:txBody>
          <a:bodyPr/>
          <a:lstStyle/>
          <a:p>
            <a:fld id="{455DD5F2-FBB5-9A44-8E59-691C6A34188B}" type="slidenum">
              <a:rPr lang="en-US" smtClean="0"/>
              <a:t>‹#›</a:t>
            </a:fld>
            <a:endParaRPr lang="en-US"/>
          </a:p>
        </p:txBody>
      </p:sp>
    </p:spTree>
    <p:extLst>
      <p:ext uri="{BB962C8B-B14F-4D97-AF65-F5344CB8AC3E}">
        <p14:creationId xmlns:p14="http://schemas.microsoft.com/office/powerpoint/2010/main" val="57474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0AED8-F6B8-6E40-8298-4262E3953234}"/>
              </a:ext>
            </a:extLst>
          </p:cNvPr>
          <p:cNvSpPr>
            <a:spLocks noGrp="1"/>
          </p:cNvSpPr>
          <p:nvPr>
            <p:ph type="title"/>
          </p:nvPr>
        </p:nvSpPr>
        <p:spPr>
          <a:xfrm>
            <a:off x="839788" y="1511808"/>
            <a:ext cx="3932237" cy="1475232"/>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DF422B2-30AA-2742-853F-EC142BF53D9F}"/>
              </a:ext>
            </a:extLst>
          </p:cNvPr>
          <p:cNvSpPr>
            <a:spLocks noGrp="1"/>
          </p:cNvSpPr>
          <p:nvPr>
            <p:ph idx="1"/>
          </p:nvPr>
        </p:nvSpPr>
        <p:spPr>
          <a:xfrm>
            <a:off x="5183188" y="1511808"/>
            <a:ext cx="6172200" cy="43492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6F0A1B0-4DCE-2544-AA6F-80D0D76AA9F5}"/>
              </a:ext>
            </a:extLst>
          </p:cNvPr>
          <p:cNvSpPr>
            <a:spLocks noGrp="1"/>
          </p:cNvSpPr>
          <p:nvPr>
            <p:ph type="body" sz="half" idx="2"/>
          </p:nvPr>
        </p:nvSpPr>
        <p:spPr>
          <a:xfrm>
            <a:off x="839788" y="2987040"/>
            <a:ext cx="3932237" cy="28819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E2BE232-D18A-5D4B-8083-98D35DBDA571}"/>
              </a:ext>
            </a:extLst>
          </p:cNvPr>
          <p:cNvSpPr>
            <a:spLocks noGrp="1"/>
          </p:cNvSpPr>
          <p:nvPr>
            <p:ph type="dt" sz="half" idx="10"/>
          </p:nvPr>
        </p:nvSpPr>
        <p:spPr/>
        <p:txBody>
          <a:bodyPr/>
          <a:lstStyle/>
          <a:p>
            <a:r>
              <a:rPr lang="en-US"/>
              <a:t>EP3guide.org </a:t>
            </a:r>
            <a:endParaRPr lang="en-US" dirty="0"/>
          </a:p>
        </p:txBody>
      </p:sp>
      <p:sp>
        <p:nvSpPr>
          <p:cNvPr id="6" name="Footer Placeholder 5">
            <a:extLst>
              <a:ext uri="{FF2B5EF4-FFF2-40B4-BE49-F238E27FC236}">
                <a16:creationId xmlns:a16="http://schemas.microsoft.com/office/drawing/2014/main" id="{BE6E6DF5-2538-2641-A222-BFB70118E119}"/>
              </a:ext>
            </a:extLst>
          </p:cNvPr>
          <p:cNvSpPr>
            <a:spLocks noGrp="1"/>
          </p:cNvSpPr>
          <p:nvPr>
            <p:ph type="ftr" sz="quarter" idx="11"/>
          </p:nvPr>
        </p:nvSpPr>
        <p:spPr/>
        <p:txBody>
          <a:bodyPr/>
          <a:lstStyle/>
          <a:p>
            <a:r>
              <a:rPr lang="en-US" dirty="0"/>
              <a:t>ep3@aps.org</a:t>
            </a:r>
          </a:p>
        </p:txBody>
      </p:sp>
      <p:sp>
        <p:nvSpPr>
          <p:cNvPr id="7" name="Slide Number Placeholder 6">
            <a:extLst>
              <a:ext uri="{FF2B5EF4-FFF2-40B4-BE49-F238E27FC236}">
                <a16:creationId xmlns:a16="http://schemas.microsoft.com/office/drawing/2014/main" id="{C11E443B-F136-9648-8DA0-CD539EF95FF0}"/>
              </a:ext>
            </a:extLst>
          </p:cNvPr>
          <p:cNvSpPr>
            <a:spLocks noGrp="1"/>
          </p:cNvSpPr>
          <p:nvPr>
            <p:ph type="sldNum" sz="quarter" idx="12"/>
          </p:nvPr>
        </p:nvSpPr>
        <p:spPr/>
        <p:txBody>
          <a:bodyPr/>
          <a:lstStyle/>
          <a:p>
            <a:fld id="{455DD5F2-FBB5-9A44-8E59-691C6A34188B}" type="slidenum">
              <a:rPr lang="en-US" smtClean="0"/>
              <a:t>‹#›</a:t>
            </a:fld>
            <a:endParaRPr lang="en-US"/>
          </a:p>
        </p:txBody>
      </p:sp>
      <p:sp>
        <p:nvSpPr>
          <p:cNvPr id="17" name="Text Placeholder 16">
            <a:extLst>
              <a:ext uri="{FF2B5EF4-FFF2-40B4-BE49-F238E27FC236}">
                <a16:creationId xmlns:a16="http://schemas.microsoft.com/office/drawing/2014/main" id="{ECBC1FBF-9D10-A943-AB4B-94339C70F010}"/>
              </a:ext>
            </a:extLst>
          </p:cNvPr>
          <p:cNvSpPr>
            <a:spLocks noGrp="1"/>
          </p:cNvSpPr>
          <p:nvPr>
            <p:ph type="body" sz="quarter" idx="13" hasCustomPrompt="1"/>
          </p:nvPr>
        </p:nvSpPr>
        <p:spPr>
          <a:xfrm>
            <a:off x="4424887" y="136525"/>
            <a:ext cx="6928913" cy="1076049"/>
          </a:xfrm>
        </p:spPr>
        <p:txBody>
          <a:bodyPr>
            <a:noAutofit/>
          </a:bodyPr>
          <a:lstStyle>
            <a:lvl1pPr marL="0" indent="0" algn="r">
              <a:buFontTx/>
              <a:buNone/>
              <a:defRPr sz="4400">
                <a:solidFill>
                  <a:srgbClr val="4552A3"/>
                </a:solidFill>
                <a:latin typeface="+mj-lt"/>
              </a:defRPr>
            </a:lvl1pPr>
            <a:lvl2pPr marL="457200" indent="0" algn="r">
              <a:buFontTx/>
              <a:buNone/>
              <a:defRPr sz="4400">
                <a:solidFill>
                  <a:srgbClr val="4552A3"/>
                </a:solidFill>
                <a:latin typeface="+mj-lt"/>
              </a:defRPr>
            </a:lvl2pPr>
            <a:lvl3pPr marL="914400" indent="0" algn="r">
              <a:buFontTx/>
              <a:buNone/>
              <a:defRPr sz="4400">
                <a:solidFill>
                  <a:srgbClr val="4552A3"/>
                </a:solidFill>
                <a:latin typeface="+mj-lt"/>
              </a:defRPr>
            </a:lvl3pPr>
            <a:lvl4pPr marL="1371600" indent="0" algn="r">
              <a:buFontTx/>
              <a:buNone/>
              <a:defRPr sz="4400">
                <a:solidFill>
                  <a:srgbClr val="4552A3"/>
                </a:solidFill>
                <a:latin typeface="+mj-lt"/>
              </a:defRPr>
            </a:lvl4pPr>
            <a:lvl5pPr marL="1828800" indent="0" algn="r">
              <a:buFontTx/>
              <a:buNone/>
              <a:defRPr sz="4400">
                <a:solidFill>
                  <a:srgbClr val="4552A3"/>
                </a:solidFill>
                <a:latin typeface="+mj-lt"/>
              </a:defRPr>
            </a:lvl5pPr>
          </a:lstStyle>
          <a:p>
            <a:pPr lvl="0"/>
            <a:r>
              <a:rPr lang="en-US" dirty="0"/>
              <a:t>Header</a:t>
            </a:r>
          </a:p>
        </p:txBody>
      </p:sp>
    </p:spTree>
    <p:extLst>
      <p:ext uri="{BB962C8B-B14F-4D97-AF65-F5344CB8AC3E}">
        <p14:creationId xmlns:p14="http://schemas.microsoft.com/office/powerpoint/2010/main" val="192280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DD1C-C6A7-3E47-BDB7-C5180CCA0CCD}"/>
              </a:ext>
            </a:extLst>
          </p:cNvPr>
          <p:cNvSpPr>
            <a:spLocks noGrp="1"/>
          </p:cNvSpPr>
          <p:nvPr>
            <p:ph type="title"/>
          </p:nvPr>
        </p:nvSpPr>
        <p:spPr>
          <a:xfrm>
            <a:off x="836612" y="1399032"/>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D48207-0A05-754E-B460-1B4A73A4A891}"/>
              </a:ext>
            </a:extLst>
          </p:cNvPr>
          <p:cNvSpPr>
            <a:spLocks noGrp="1"/>
          </p:cNvSpPr>
          <p:nvPr>
            <p:ph type="pic" idx="1"/>
          </p:nvPr>
        </p:nvSpPr>
        <p:spPr>
          <a:xfrm>
            <a:off x="5183188" y="1399032"/>
            <a:ext cx="6172200" cy="44620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2ECF84-C1D4-5741-89F0-6113F1188316}"/>
              </a:ext>
            </a:extLst>
          </p:cNvPr>
          <p:cNvSpPr>
            <a:spLocks noGrp="1"/>
          </p:cNvSpPr>
          <p:nvPr>
            <p:ph type="body" sz="half" idx="2"/>
          </p:nvPr>
        </p:nvSpPr>
        <p:spPr>
          <a:xfrm>
            <a:off x="839788" y="2999232"/>
            <a:ext cx="3932237" cy="28697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478290-A60F-F047-9DDE-425C6A063514}"/>
              </a:ext>
            </a:extLst>
          </p:cNvPr>
          <p:cNvSpPr>
            <a:spLocks noGrp="1"/>
          </p:cNvSpPr>
          <p:nvPr>
            <p:ph type="dt" sz="half" idx="10"/>
          </p:nvPr>
        </p:nvSpPr>
        <p:spPr/>
        <p:txBody>
          <a:bodyPr/>
          <a:lstStyle/>
          <a:p>
            <a:r>
              <a:rPr lang="en-US"/>
              <a:t>EP3guide.org </a:t>
            </a:r>
            <a:endParaRPr lang="en-US" dirty="0"/>
          </a:p>
        </p:txBody>
      </p:sp>
      <p:sp>
        <p:nvSpPr>
          <p:cNvPr id="6" name="Footer Placeholder 5">
            <a:extLst>
              <a:ext uri="{FF2B5EF4-FFF2-40B4-BE49-F238E27FC236}">
                <a16:creationId xmlns:a16="http://schemas.microsoft.com/office/drawing/2014/main" id="{17940B12-7D1A-624E-96CC-7D3B31724555}"/>
              </a:ext>
            </a:extLst>
          </p:cNvPr>
          <p:cNvSpPr>
            <a:spLocks noGrp="1"/>
          </p:cNvSpPr>
          <p:nvPr>
            <p:ph type="ftr" sz="quarter" idx="11"/>
          </p:nvPr>
        </p:nvSpPr>
        <p:spPr/>
        <p:txBody>
          <a:bodyPr/>
          <a:lstStyle/>
          <a:p>
            <a:r>
              <a:rPr lang="en-US" dirty="0"/>
              <a:t>ep3@aps.org</a:t>
            </a:r>
          </a:p>
        </p:txBody>
      </p:sp>
      <p:sp>
        <p:nvSpPr>
          <p:cNvPr id="7" name="Slide Number Placeholder 6">
            <a:extLst>
              <a:ext uri="{FF2B5EF4-FFF2-40B4-BE49-F238E27FC236}">
                <a16:creationId xmlns:a16="http://schemas.microsoft.com/office/drawing/2014/main" id="{918F1F1A-2D68-9646-A8FB-185AC4D5CE8A}"/>
              </a:ext>
            </a:extLst>
          </p:cNvPr>
          <p:cNvSpPr>
            <a:spLocks noGrp="1"/>
          </p:cNvSpPr>
          <p:nvPr>
            <p:ph type="sldNum" sz="quarter" idx="12"/>
          </p:nvPr>
        </p:nvSpPr>
        <p:spPr/>
        <p:txBody>
          <a:bodyPr/>
          <a:lstStyle/>
          <a:p>
            <a:fld id="{455DD5F2-FBB5-9A44-8E59-691C6A34188B}" type="slidenum">
              <a:rPr lang="en-US" smtClean="0"/>
              <a:t>‹#›</a:t>
            </a:fld>
            <a:endParaRPr lang="en-US"/>
          </a:p>
        </p:txBody>
      </p:sp>
      <p:sp>
        <p:nvSpPr>
          <p:cNvPr id="13" name="Text Placeholder 12">
            <a:extLst>
              <a:ext uri="{FF2B5EF4-FFF2-40B4-BE49-F238E27FC236}">
                <a16:creationId xmlns:a16="http://schemas.microsoft.com/office/drawing/2014/main" id="{E8AAD8E9-B25D-3249-8893-9CA84CD6A95F}"/>
              </a:ext>
            </a:extLst>
          </p:cNvPr>
          <p:cNvSpPr>
            <a:spLocks noGrp="1"/>
          </p:cNvSpPr>
          <p:nvPr>
            <p:ph type="body" sz="quarter" idx="13" hasCustomPrompt="1"/>
          </p:nvPr>
        </p:nvSpPr>
        <p:spPr>
          <a:xfrm>
            <a:off x="4424887" y="136525"/>
            <a:ext cx="6928913" cy="1076049"/>
          </a:xfrm>
        </p:spPr>
        <p:txBody>
          <a:bodyPr>
            <a:noAutofit/>
          </a:bodyPr>
          <a:lstStyle>
            <a:lvl1pPr marL="0" indent="0" algn="r">
              <a:buFontTx/>
              <a:buNone/>
              <a:defRPr sz="4400">
                <a:solidFill>
                  <a:srgbClr val="4552A3"/>
                </a:solidFill>
                <a:latin typeface="+mj-lt"/>
              </a:defRPr>
            </a:lvl1pPr>
            <a:lvl2pPr marL="457200" indent="0" algn="r">
              <a:buFontTx/>
              <a:buNone/>
              <a:defRPr sz="4400">
                <a:solidFill>
                  <a:srgbClr val="4552A3"/>
                </a:solidFill>
                <a:latin typeface="+mj-lt"/>
              </a:defRPr>
            </a:lvl2pPr>
            <a:lvl3pPr marL="914400" indent="0" algn="r">
              <a:buFontTx/>
              <a:buNone/>
              <a:defRPr sz="4400">
                <a:solidFill>
                  <a:srgbClr val="4552A3"/>
                </a:solidFill>
                <a:latin typeface="+mj-lt"/>
              </a:defRPr>
            </a:lvl3pPr>
            <a:lvl4pPr marL="1371600" indent="0" algn="r">
              <a:buFontTx/>
              <a:buNone/>
              <a:defRPr sz="4400">
                <a:solidFill>
                  <a:srgbClr val="4552A3"/>
                </a:solidFill>
                <a:latin typeface="+mj-lt"/>
              </a:defRPr>
            </a:lvl4pPr>
            <a:lvl5pPr marL="1828800" indent="0" algn="r">
              <a:buFontTx/>
              <a:buNone/>
              <a:defRPr sz="4400">
                <a:solidFill>
                  <a:srgbClr val="4552A3"/>
                </a:solidFill>
                <a:latin typeface="+mj-lt"/>
              </a:defRPr>
            </a:lvl5pPr>
          </a:lstStyle>
          <a:p>
            <a:pPr lvl="0"/>
            <a:r>
              <a:rPr lang="en-US" dirty="0"/>
              <a:t>Header</a:t>
            </a:r>
          </a:p>
        </p:txBody>
      </p:sp>
    </p:spTree>
    <p:extLst>
      <p:ext uri="{BB962C8B-B14F-4D97-AF65-F5344CB8AC3E}">
        <p14:creationId xmlns:p14="http://schemas.microsoft.com/office/powerpoint/2010/main" val="12632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D3360A-1F63-D54B-B999-FA87C9187B30}"/>
              </a:ext>
            </a:extLst>
          </p:cNvPr>
          <p:cNvSpPr>
            <a:spLocks noGrp="1"/>
          </p:cNvSpPr>
          <p:nvPr>
            <p:ph type="body" idx="1"/>
          </p:nvPr>
        </p:nvSpPr>
        <p:spPr>
          <a:xfrm>
            <a:off x="838200" y="1545824"/>
            <a:ext cx="10515600" cy="46311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9E86B2-89D6-BC4B-85B9-1E5891F5E194}"/>
              </a:ext>
            </a:extLst>
          </p:cNvPr>
          <p:cNvSpPr>
            <a:spLocks noGrp="1"/>
          </p:cNvSpPr>
          <p:nvPr>
            <p:ph type="dt" sz="half" idx="2"/>
          </p:nvPr>
        </p:nvSpPr>
        <p:spPr>
          <a:xfrm>
            <a:off x="1008102" y="6356350"/>
            <a:ext cx="1296949" cy="365125"/>
          </a:xfrm>
          <a:prstGeom prst="rect">
            <a:avLst/>
          </a:prstGeom>
        </p:spPr>
        <p:txBody>
          <a:bodyPr vert="horz" lIns="91440" tIns="45720" rIns="91440" bIns="45720" rtlCol="0" anchor="ctr"/>
          <a:lstStyle>
            <a:lvl1pPr algn="l">
              <a:defRPr sz="1200">
                <a:solidFill>
                  <a:srgbClr val="4552A3"/>
                </a:solidFill>
              </a:defRPr>
            </a:lvl1pPr>
          </a:lstStyle>
          <a:p>
            <a:r>
              <a:rPr lang="en-US"/>
              <a:t>EP3guide.org </a:t>
            </a:r>
            <a:endParaRPr lang="en-US" dirty="0"/>
          </a:p>
        </p:txBody>
      </p:sp>
      <p:sp>
        <p:nvSpPr>
          <p:cNvPr id="5" name="Footer Placeholder 4">
            <a:extLst>
              <a:ext uri="{FF2B5EF4-FFF2-40B4-BE49-F238E27FC236}">
                <a16:creationId xmlns:a16="http://schemas.microsoft.com/office/drawing/2014/main" id="{5DED7F24-E683-2440-BD3C-BE2D13F376C9}"/>
              </a:ext>
            </a:extLst>
          </p:cNvPr>
          <p:cNvSpPr>
            <a:spLocks noGrp="1"/>
          </p:cNvSpPr>
          <p:nvPr>
            <p:ph type="ftr" sz="quarter" idx="3"/>
          </p:nvPr>
        </p:nvSpPr>
        <p:spPr>
          <a:xfrm>
            <a:off x="5457818" y="6356350"/>
            <a:ext cx="1296949" cy="365125"/>
          </a:xfrm>
          <a:prstGeom prst="rect">
            <a:avLst/>
          </a:prstGeom>
        </p:spPr>
        <p:txBody>
          <a:bodyPr vert="horz" lIns="91440" tIns="45720" rIns="91440" bIns="45720" rtlCol="0" anchor="ctr"/>
          <a:lstStyle>
            <a:lvl1pPr algn="ctr">
              <a:defRPr sz="1200">
                <a:solidFill>
                  <a:srgbClr val="4552A3"/>
                </a:solidFill>
              </a:defRPr>
            </a:lvl1pPr>
          </a:lstStyle>
          <a:p>
            <a:r>
              <a:rPr lang="en-US" dirty="0"/>
              <a:t>ep3@aps.org</a:t>
            </a:r>
          </a:p>
        </p:txBody>
      </p:sp>
      <p:sp>
        <p:nvSpPr>
          <p:cNvPr id="6" name="Slide Number Placeholder 5">
            <a:extLst>
              <a:ext uri="{FF2B5EF4-FFF2-40B4-BE49-F238E27FC236}">
                <a16:creationId xmlns:a16="http://schemas.microsoft.com/office/drawing/2014/main" id="{625C411C-D568-A247-9991-FF97914E8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DD5F2-FBB5-9A44-8E59-691C6A34188B}" type="slidenum">
              <a:rPr lang="en-US" smtClean="0"/>
              <a:t>‹#›</a:t>
            </a:fld>
            <a:endParaRPr lang="en-US"/>
          </a:p>
        </p:txBody>
      </p:sp>
      <p:pic>
        <p:nvPicPr>
          <p:cNvPr id="12" name="Picture 11" descr="A picture containing logo&#10;&#10;Description automatically generated">
            <a:extLst>
              <a:ext uri="{FF2B5EF4-FFF2-40B4-BE49-F238E27FC236}">
                <a16:creationId xmlns:a16="http://schemas.microsoft.com/office/drawing/2014/main" id="{8F709922-3F35-C145-85F1-A4308389F2AC}"/>
              </a:ext>
            </a:extLst>
          </p:cNvPr>
          <p:cNvPicPr>
            <a:picLocks noChangeAspect="1"/>
          </p:cNvPicPr>
          <p:nvPr userDrawn="1"/>
        </p:nvPicPr>
        <p:blipFill>
          <a:blip r:embed="rId12"/>
          <a:stretch>
            <a:fillRect/>
          </a:stretch>
        </p:blipFill>
        <p:spPr>
          <a:xfrm>
            <a:off x="741402" y="0"/>
            <a:ext cx="2566555" cy="1225849"/>
          </a:xfrm>
          <a:prstGeom prst="rect">
            <a:avLst/>
          </a:prstGeom>
        </p:spPr>
      </p:pic>
      <p:cxnSp>
        <p:nvCxnSpPr>
          <p:cNvPr id="15" name="Straight Connector 14">
            <a:extLst>
              <a:ext uri="{FF2B5EF4-FFF2-40B4-BE49-F238E27FC236}">
                <a16:creationId xmlns:a16="http://schemas.microsoft.com/office/drawing/2014/main" id="{C6A93EE4-FBE6-7146-AA42-E553BB4769C6}"/>
              </a:ext>
            </a:extLst>
          </p:cNvPr>
          <p:cNvCxnSpPr/>
          <p:nvPr userDrawn="1"/>
        </p:nvCxnSpPr>
        <p:spPr>
          <a:xfrm>
            <a:off x="838200" y="1205514"/>
            <a:ext cx="10515599" cy="0"/>
          </a:xfrm>
          <a:prstGeom prst="line">
            <a:avLst/>
          </a:prstGeom>
          <a:ln w="25400">
            <a:solidFill>
              <a:srgbClr val="C4238E"/>
            </a:solidFill>
          </a:ln>
        </p:spPr>
        <p:style>
          <a:lnRef idx="1">
            <a:schemeClr val="accent1"/>
          </a:lnRef>
          <a:fillRef idx="0">
            <a:schemeClr val="accent1"/>
          </a:fillRef>
          <a:effectRef idx="0">
            <a:schemeClr val="accent1"/>
          </a:effectRef>
          <a:fontRef idx="minor">
            <a:schemeClr val="tx1"/>
          </a:fontRef>
        </p:style>
      </p:cxnSp>
      <p:pic>
        <p:nvPicPr>
          <p:cNvPr id="18" name="Picture 17" descr="Diagram&#10;&#10;Description automatically generated">
            <a:extLst>
              <a:ext uri="{FF2B5EF4-FFF2-40B4-BE49-F238E27FC236}">
                <a16:creationId xmlns:a16="http://schemas.microsoft.com/office/drawing/2014/main" id="{C1F98309-11DB-D748-9E9C-F2AD560DD770}"/>
              </a:ext>
            </a:extLst>
          </p:cNvPr>
          <p:cNvPicPr>
            <a:picLocks noChangeAspect="1"/>
          </p:cNvPicPr>
          <p:nvPr userDrawn="1"/>
        </p:nvPicPr>
        <p:blipFill>
          <a:blip r:embed="rId13"/>
          <a:stretch>
            <a:fillRect/>
          </a:stretch>
        </p:blipFill>
        <p:spPr>
          <a:xfrm>
            <a:off x="741402" y="6400800"/>
            <a:ext cx="266700" cy="266700"/>
          </a:xfrm>
          <a:prstGeom prst="rect">
            <a:avLst/>
          </a:prstGeom>
        </p:spPr>
      </p:pic>
      <p:pic>
        <p:nvPicPr>
          <p:cNvPr id="20" name="Picture 19" descr="Shape&#10;&#10;Description automatically generated">
            <a:extLst>
              <a:ext uri="{FF2B5EF4-FFF2-40B4-BE49-F238E27FC236}">
                <a16:creationId xmlns:a16="http://schemas.microsoft.com/office/drawing/2014/main" id="{6C214D5F-BEA3-4F48-9421-41D66F9031CC}"/>
              </a:ext>
            </a:extLst>
          </p:cNvPr>
          <p:cNvPicPr>
            <a:picLocks noChangeAspect="1"/>
          </p:cNvPicPr>
          <p:nvPr userDrawn="1"/>
        </p:nvPicPr>
        <p:blipFill>
          <a:blip r:embed="rId14"/>
          <a:stretch>
            <a:fillRect/>
          </a:stretch>
        </p:blipFill>
        <p:spPr>
          <a:xfrm>
            <a:off x="5191118" y="6400801"/>
            <a:ext cx="266700" cy="266700"/>
          </a:xfrm>
          <a:prstGeom prst="rect">
            <a:avLst/>
          </a:prstGeom>
        </p:spPr>
      </p:pic>
      <p:pic>
        <p:nvPicPr>
          <p:cNvPr id="8" name="Picture 7" descr="Logo, company name&#10;&#10;Description automatically generated">
            <a:extLst>
              <a:ext uri="{FF2B5EF4-FFF2-40B4-BE49-F238E27FC236}">
                <a16:creationId xmlns:a16="http://schemas.microsoft.com/office/drawing/2014/main" id="{9AA2169A-756C-464E-8A9B-E1A199D8A056}"/>
              </a:ext>
            </a:extLst>
          </p:cNvPr>
          <p:cNvPicPr>
            <a:picLocks noChangeAspect="1"/>
          </p:cNvPicPr>
          <p:nvPr userDrawn="1"/>
        </p:nvPicPr>
        <p:blipFill>
          <a:blip r:embed="rId15"/>
          <a:stretch>
            <a:fillRect/>
          </a:stretch>
        </p:blipFill>
        <p:spPr>
          <a:xfrm>
            <a:off x="8797622" y="6237548"/>
            <a:ext cx="1772241" cy="593203"/>
          </a:xfrm>
          <a:prstGeom prst="rect">
            <a:avLst/>
          </a:prstGeom>
        </p:spPr>
      </p:pic>
    </p:spTree>
    <p:extLst>
      <p:ext uri="{BB962C8B-B14F-4D97-AF65-F5344CB8AC3E}">
        <p14:creationId xmlns:p14="http://schemas.microsoft.com/office/powerpoint/2010/main" val="2604594631"/>
      </p:ext>
    </p:extLst>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3" r:id="rId10"/>
  </p:sldLayoutIdLst>
  <p:hf hdr="0"/>
  <p:txStyles>
    <p:titleStyle>
      <a:lvl1pPr algn="l" defTabSz="914400" rtl="0" eaLnBrk="1" latinLnBrk="0" hangingPunct="1">
        <a:lnSpc>
          <a:spcPct val="90000"/>
        </a:lnSpc>
        <a:spcBef>
          <a:spcPct val="0"/>
        </a:spcBef>
        <a:buNone/>
        <a:defRPr sz="4400" kern="1200">
          <a:solidFill>
            <a:srgbClr val="4552A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5BC25-7DE1-8C4A-8DFF-1D531FAF6E5C}"/>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55815BDC-266D-3849-8D00-0668E75D9B43}"/>
              </a:ext>
            </a:extLst>
          </p:cNvPr>
          <p:cNvSpPr>
            <a:spLocks noGrp="1"/>
          </p:cNvSpPr>
          <p:nvPr>
            <p:ph type="body" sz="quarter" idx="14"/>
          </p:nvPr>
        </p:nvSpPr>
        <p:spPr/>
        <p:txBody>
          <a:bodyPr/>
          <a:lstStyle/>
          <a:p>
            <a:endParaRPr lang="en-US" dirty="0"/>
          </a:p>
        </p:txBody>
      </p:sp>
      <p:sp>
        <p:nvSpPr>
          <p:cNvPr id="4" name="Text Placeholder 3">
            <a:extLst>
              <a:ext uri="{FF2B5EF4-FFF2-40B4-BE49-F238E27FC236}">
                <a16:creationId xmlns:a16="http://schemas.microsoft.com/office/drawing/2014/main" id="{41B5E818-2623-1A4D-BB4A-5E1E3D35D9F2}"/>
              </a:ext>
            </a:extLst>
          </p:cNvPr>
          <p:cNvSpPr>
            <a:spLocks noGrp="1"/>
          </p:cNvSpPr>
          <p:nvPr>
            <p:ph type="body" sz="quarter" idx="15"/>
          </p:nvPr>
        </p:nvSpPr>
        <p:spPr/>
        <p:txBody>
          <a:bodyPr/>
          <a:lstStyle/>
          <a:p>
            <a:endParaRPr lang="en-US" dirty="0"/>
          </a:p>
        </p:txBody>
      </p:sp>
      <p:sp>
        <p:nvSpPr>
          <p:cNvPr id="8" name="Date Placeholder 7">
            <a:extLst>
              <a:ext uri="{FF2B5EF4-FFF2-40B4-BE49-F238E27FC236}">
                <a16:creationId xmlns:a16="http://schemas.microsoft.com/office/drawing/2014/main" id="{DAD2D0A2-0765-C746-AEE6-E5902CB35768}"/>
              </a:ext>
            </a:extLst>
          </p:cNvPr>
          <p:cNvSpPr>
            <a:spLocks noGrp="1"/>
          </p:cNvSpPr>
          <p:nvPr>
            <p:ph type="dt" sz="half" idx="4294967295"/>
          </p:nvPr>
        </p:nvSpPr>
        <p:spPr>
          <a:xfrm>
            <a:off x="0" y="6356350"/>
            <a:ext cx="1296988" cy="365125"/>
          </a:xfrm>
        </p:spPr>
        <p:txBody>
          <a:bodyPr/>
          <a:lstStyle/>
          <a:p>
            <a:r>
              <a:rPr lang="en-US"/>
              <a:t>EP3guide.org </a:t>
            </a:r>
            <a:endParaRPr lang="en-US" dirty="0"/>
          </a:p>
        </p:txBody>
      </p:sp>
      <p:sp>
        <p:nvSpPr>
          <p:cNvPr id="9" name="Footer Placeholder 8">
            <a:extLst>
              <a:ext uri="{FF2B5EF4-FFF2-40B4-BE49-F238E27FC236}">
                <a16:creationId xmlns:a16="http://schemas.microsoft.com/office/drawing/2014/main" id="{326B530E-7367-7846-9016-75EB99BA2A55}"/>
              </a:ext>
            </a:extLst>
          </p:cNvPr>
          <p:cNvSpPr>
            <a:spLocks noGrp="1"/>
          </p:cNvSpPr>
          <p:nvPr>
            <p:ph type="ftr" sz="quarter" idx="4294967295"/>
          </p:nvPr>
        </p:nvSpPr>
        <p:spPr>
          <a:xfrm>
            <a:off x="10895013" y="6356350"/>
            <a:ext cx="1296987" cy="365125"/>
          </a:xfrm>
        </p:spPr>
        <p:txBody>
          <a:bodyPr/>
          <a:lstStyle/>
          <a:p>
            <a:r>
              <a:rPr lang="en-US"/>
              <a:t>ep3@aps.org</a:t>
            </a:r>
            <a:endParaRPr lang="en-US" dirty="0"/>
          </a:p>
        </p:txBody>
      </p:sp>
      <p:sp>
        <p:nvSpPr>
          <p:cNvPr id="10" name="Slide Number Placeholder 9">
            <a:extLst>
              <a:ext uri="{FF2B5EF4-FFF2-40B4-BE49-F238E27FC236}">
                <a16:creationId xmlns:a16="http://schemas.microsoft.com/office/drawing/2014/main" id="{61544D3F-1E76-EE4D-99DF-02B7BF995ABE}"/>
              </a:ext>
            </a:extLst>
          </p:cNvPr>
          <p:cNvSpPr>
            <a:spLocks noGrp="1"/>
          </p:cNvSpPr>
          <p:nvPr>
            <p:ph type="sldNum" sz="quarter" idx="4294967295"/>
          </p:nvPr>
        </p:nvSpPr>
        <p:spPr>
          <a:xfrm>
            <a:off x="9448800" y="6356350"/>
            <a:ext cx="2743200" cy="365125"/>
          </a:xfrm>
        </p:spPr>
        <p:txBody>
          <a:bodyPr/>
          <a:lstStyle/>
          <a:p>
            <a:fld id="{455DD5F2-FBB5-9A44-8E59-691C6A34188B}" type="slidenum">
              <a:rPr lang="en-US" smtClean="0"/>
              <a:t>1</a:t>
            </a:fld>
            <a:endParaRPr lang="en-US"/>
          </a:p>
        </p:txBody>
      </p:sp>
    </p:spTree>
    <p:extLst>
      <p:ext uri="{BB962C8B-B14F-4D97-AF65-F5344CB8AC3E}">
        <p14:creationId xmlns:p14="http://schemas.microsoft.com/office/powerpoint/2010/main" val="87800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296A08-7403-1148-BE9E-CA4688F6142F}"/>
              </a:ext>
            </a:extLst>
          </p:cNvPr>
          <p:cNvSpPr>
            <a:spLocks noGrp="1"/>
          </p:cNvSpPr>
          <p:nvPr>
            <p:ph type="ctrTitle"/>
          </p:nvPr>
        </p:nvSpPr>
        <p:spPr/>
        <p:txBody>
          <a:bodyPr/>
          <a:lstStyle/>
          <a:p>
            <a:endParaRPr lang="en-US"/>
          </a:p>
        </p:txBody>
      </p:sp>
      <p:sp>
        <p:nvSpPr>
          <p:cNvPr id="9" name="Subtitle 8">
            <a:extLst>
              <a:ext uri="{FF2B5EF4-FFF2-40B4-BE49-F238E27FC236}">
                <a16:creationId xmlns:a16="http://schemas.microsoft.com/office/drawing/2014/main" id="{7F9D7F2F-F188-5041-BDCD-C5A0CA26CA93}"/>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92074167-8BCF-124E-B554-A973EE4C3342}"/>
              </a:ext>
            </a:extLst>
          </p:cNvPr>
          <p:cNvSpPr>
            <a:spLocks noGrp="1"/>
          </p:cNvSpPr>
          <p:nvPr>
            <p:ph type="dt" sz="half" idx="10"/>
          </p:nvPr>
        </p:nvSpPr>
        <p:spPr/>
        <p:txBody>
          <a:bodyPr/>
          <a:lstStyle/>
          <a:p>
            <a:r>
              <a:rPr lang="en-US"/>
              <a:t>EP3guide.org </a:t>
            </a:r>
            <a:endParaRPr lang="en-US" dirty="0"/>
          </a:p>
        </p:txBody>
      </p:sp>
      <p:sp>
        <p:nvSpPr>
          <p:cNvPr id="5" name="Footer Placeholder 4">
            <a:extLst>
              <a:ext uri="{FF2B5EF4-FFF2-40B4-BE49-F238E27FC236}">
                <a16:creationId xmlns:a16="http://schemas.microsoft.com/office/drawing/2014/main" id="{F6EBF302-A616-0144-B809-AE90CC798880}"/>
              </a:ext>
            </a:extLst>
          </p:cNvPr>
          <p:cNvSpPr>
            <a:spLocks noGrp="1"/>
          </p:cNvSpPr>
          <p:nvPr>
            <p:ph type="ftr" sz="quarter" idx="11"/>
          </p:nvPr>
        </p:nvSpPr>
        <p:spPr/>
        <p:txBody>
          <a:bodyPr/>
          <a:lstStyle/>
          <a:p>
            <a:r>
              <a:rPr lang="en-US"/>
              <a:t>ep3@aps.org</a:t>
            </a:r>
            <a:endParaRPr lang="en-US" dirty="0"/>
          </a:p>
        </p:txBody>
      </p:sp>
      <p:sp>
        <p:nvSpPr>
          <p:cNvPr id="6" name="Slide Number Placeholder 5">
            <a:extLst>
              <a:ext uri="{FF2B5EF4-FFF2-40B4-BE49-F238E27FC236}">
                <a16:creationId xmlns:a16="http://schemas.microsoft.com/office/drawing/2014/main" id="{47A8EB91-9033-7B45-BE05-F9E78FE90AC7}"/>
              </a:ext>
            </a:extLst>
          </p:cNvPr>
          <p:cNvSpPr>
            <a:spLocks noGrp="1"/>
          </p:cNvSpPr>
          <p:nvPr>
            <p:ph type="sldNum" sz="quarter" idx="12"/>
          </p:nvPr>
        </p:nvSpPr>
        <p:spPr/>
        <p:txBody>
          <a:bodyPr/>
          <a:lstStyle/>
          <a:p>
            <a:fld id="{455DD5F2-FBB5-9A44-8E59-691C6A34188B}" type="slidenum">
              <a:rPr lang="en-US" smtClean="0"/>
              <a:t>2</a:t>
            </a:fld>
            <a:endParaRPr lang="en-US"/>
          </a:p>
        </p:txBody>
      </p:sp>
      <p:sp>
        <p:nvSpPr>
          <p:cNvPr id="10" name="Text Placeholder 9">
            <a:extLst>
              <a:ext uri="{FF2B5EF4-FFF2-40B4-BE49-F238E27FC236}">
                <a16:creationId xmlns:a16="http://schemas.microsoft.com/office/drawing/2014/main" id="{2AC9EA97-4287-2043-9DA5-BE8B2663DB5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3717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953D92-6FA6-494B-86C7-1075652FBB0B}"/>
              </a:ext>
            </a:extLst>
          </p:cNvPr>
          <p:cNvSpPr>
            <a:spLocks noGrp="1"/>
          </p:cNvSpPr>
          <p:nvPr>
            <p:ph type="dt" sz="half" idx="10"/>
          </p:nvPr>
        </p:nvSpPr>
        <p:spPr/>
        <p:txBody>
          <a:bodyPr/>
          <a:lstStyle/>
          <a:p>
            <a:r>
              <a:rPr lang="en-US"/>
              <a:t>EP3guide.org </a:t>
            </a:r>
            <a:endParaRPr lang="en-US" dirty="0"/>
          </a:p>
        </p:txBody>
      </p:sp>
      <p:sp>
        <p:nvSpPr>
          <p:cNvPr id="3" name="Footer Placeholder 2">
            <a:extLst>
              <a:ext uri="{FF2B5EF4-FFF2-40B4-BE49-F238E27FC236}">
                <a16:creationId xmlns:a16="http://schemas.microsoft.com/office/drawing/2014/main" id="{290A37BD-BA62-C14C-B960-66F88F1B6A1B}"/>
              </a:ext>
            </a:extLst>
          </p:cNvPr>
          <p:cNvSpPr>
            <a:spLocks noGrp="1"/>
          </p:cNvSpPr>
          <p:nvPr>
            <p:ph type="ftr" sz="quarter" idx="11"/>
          </p:nvPr>
        </p:nvSpPr>
        <p:spPr/>
        <p:txBody>
          <a:bodyPr/>
          <a:lstStyle/>
          <a:p>
            <a:r>
              <a:rPr lang="en-US"/>
              <a:t>ep3@aps.org</a:t>
            </a:r>
            <a:endParaRPr lang="en-US" dirty="0"/>
          </a:p>
        </p:txBody>
      </p:sp>
      <p:sp>
        <p:nvSpPr>
          <p:cNvPr id="4" name="Slide Number Placeholder 3">
            <a:extLst>
              <a:ext uri="{FF2B5EF4-FFF2-40B4-BE49-F238E27FC236}">
                <a16:creationId xmlns:a16="http://schemas.microsoft.com/office/drawing/2014/main" id="{60EB5C9A-E95E-4B4E-9B29-F5E9D521052D}"/>
              </a:ext>
            </a:extLst>
          </p:cNvPr>
          <p:cNvSpPr>
            <a:spLocks noGrp="1"/>
          </p:cNvSpPr>
          <p:nvPr>
            <p:ph type="sldNum" sz="quarter" idx="12"/>
          </p:nvPr>
        </p:nvSpPr>
        <p:spPr/>
        <p:txBody>
          <a:bodyPr/>
          <a:lstStyle/>
          <a:p>
            <a:fld id="{455DD5F2-FBB5-9A44-8E59-691C6A34188B}" type="slidenum">
              <a:rPr lang="en-US" smtClean="0"/>
              <a:t>3</a:t>
            </a:fld>
            <a:endParaRPr lang="en-US"/>
          </a:p>
        </p:txBody>
      </p:sp>
      <p:sp>
        <p:nvSpPr>
          <p:cNvPr id="5" name="Text Placeholder 4">
            <a:extLst>
              <a:ext uri="{FF2B5EF4-FFF2-40B4-BE49-F238E27FC236}">
                <a16:creationId xmlns:a16="http://schemas.microsoft.com/office/drawing/2014/main" id="{3AE2E913-DD8B-F544-AABD-925826FCA88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5475279"/>
      </p:ext>
    </p:extLst>
  </p:cSld>
  <p:clrMapOvr>
    <a:masterClrMapping/>
  </p:clrMapOvr>
</p:sld>
</file>

<file path=ppt/theme/theme1.xml><?xml version="1.0" encoding="utf-8"?>
<a:theme xmlns:a="http://schemas.openxmlformats.org/drawingml/2006/main" name="2_Office Theme">
  <a:themeElements>
    <a:clrScheme name="EP3">
      <a:dk1>
        <a:srgbClr val="000000"/>
      </a:dk1>
      <a:lt1>
        <a:srgbClr val="FFFFFF"/>
      </a:lt1>
      <a:dk2>
        <a:srgbClr val="44546A"/>
      </a:dk2>
      <a:lt2>
        <a:srgbClr val="E7E6E6"/>
      </a:lt2>
      <a:accent1>
        <a:srgbClr val="4352A3"/>
      </a:accent1>
      <a:accent2>
        <a:srgbClr val="C4238D"/>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27</Words>
  <Application>Microsoft Macintosh PowerPoint</Application>
  <PresentationFormat>Widescreen</PresentationFormat>
  <Paragraphs>9</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2_Office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Meghan White</dc:creator>
  <cp:lastModifiedBy>Meghan White</cp:lastModifiedBy>
  <cp:revision>13</cp:revision>
  <dcterms:created xsi:type="dcterms:W3CDTF">2022-09-13T21:09:54Z</dcterms:created>
  <dcterms:modified xsi:type="dcterms:W3CDTF">2022-11-03T17:55:32Z</dcterms:modified>
</cp:coreProperties>
</file>