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9" r:id="rId5"/>
    <p:sldId id="262" r:id="rId6"/>
    <p:sldId id="263" r:id="rId7"/>
    <p:sldId id="265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D143E-2936-4499-88AB-0D949421903E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6B369-2805-4550-B9E1-C1BC6A7BA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76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D143E-2936-4499-88AB-0D949421903E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6B369-2805-4550-B9E1-C1BC6A7BA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141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D143E-2936-4499-88AB-0D949421903E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6B369-2805-4550-B9E1-C1BC6A7BA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669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D143E-2936-4499-88AB-0D949421903E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6B369-2805-4550-B9E1-C1BC6A7BA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093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D143E-2936-4499-88AB-0D949421903E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6B369-2805-4550-B9E1-C1BC6A7BA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886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D143E-2936-4499-88AB-0D949421903E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6B369-2805-4550-B9E1-C1BC6A7BA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34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D143E-2936-4499-88AB-0D949421903E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6B369-2805-4550-B9E1-C1BC6A7BA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581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D143E-2936-4499-88AB-0D949421903E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6B369-2805-4550-B9E1-C1BC6A7BA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82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D143E-2936-4499-88AB-0D949421903E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6B369-2805-4550-B9E1-C1BC6A7BA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83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D143E-2936-4499-88AB-0D949421903E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6B369-2805-4550-B9E1-C1BC6A7BA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429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D143E-2936-4499-88AB-0D949421903E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6B369-2805-4550-B9E1-C1BC6A7BA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543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D143E-2936-4499-88AB-0D949421903E}" type="datetimeFigureOut">
              <a:rPr lang="en-US" smtClean="0"/>
              <a:t>8/25/2018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6B369-2805-4550-B9E1-C1BC6A7BA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0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Utkast til program</a:t>
            </a:r>
            <a:endParaRPr lang="en-US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Økonomi</a:t>
            </a:r>
          </a:p>
          <a:p>
            <a:r>
              <a:rPr lang="nb-NO" dirty="0" smtClean="0"/>
              <a:t>Moss kommune som arbeidsgiver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85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Føringer til budsjettarbeidet </a:t>
            </a:r>
            <a:r>
              <a:rPr lang="nb-NO" smtClean="0"/>
              <a:t>i medlemsmøtet 30.08.18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Arbeidsgruppa har lagt vekt på at programarbeid er en prosess</a:t>
            </a:r>
          </a:p>
          <a:p>
            <a:r>
              <a:rPr lang="nb-NO" dirty="0" smtClean="0"/>
              <a:t>Arbeidsgruppa har derfor begrenset utkastet til hovedpunkter med en kort forklaring</a:t>
            </a:r>
          </a:p>
          <a:p>
            <a:r>
              <a:rPr lang="nb-NO" dirty="0" smtClean="0"/>
              <a:t>Arbeidsgruppa vil at medlemsmøtet skal vurdere og eventuelt supplere hovedpunktene og i tillegg komme med konkrete tiltak under hvert hovedpunkt</a:t>
            </a:r>
          </a:p>
          <a:p>
            <a:r>
              <a:rPr lang="nb-NO" dirty="0" smtClean="0"/>
              <a:t>Arbeidsgruppa ber om at medlemsmøtet prioriterer de konkrete tiltakene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26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Økonomi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sz="2400" dirty="0" smtClean="0"/>
              <a:t>Prioriteringer</a:t>
            </a:r>
            <a:br>
              <a:rPr lang="nb-NO" sz="2400" dirty="0" smtClean="0"/>
            </a:br>
            <a:r>
              <a:rPr lang="nb-NO" sz="2400" i="1" dirty="0" smtClean="0"/>
              <a:t>Arbeiderpartiet står for en ansvarlig økonomisk politikk både sentralt og lokalt. Derfor er Moss Arbeiderparti tydelig på at partiet i valgperioden prioriter utdanning, omsorg, næringsliv og kultur</a:t>
            </a:r>
            <a:br>
              <a:rPr lang="nb-NO" sz="2400" i="1" dirty="0" smtClean="0"/>
            </a:br>
            <a:r>
              <a:rPr lang="nb-NO" sz="2400" i="1" dirty="0" smtClean="0"/>
              <a:t/>
            </a:r>
            <a:br>
              <a:rPr lang="nb-NO" sz="2400" i="1" dirty="0" smtClean="0"/>
            </a:br>
            <a:r>
              <a:rPr lang="nb-NO" sz="2400" i="1" dirty="0" smtClean="0"/>
              <a:t>Arbeiderpartiet vil invitere til et tverrpolitisk samarbeid for å styrke kommunens økonomi</a:t>
            </a:r>
            <a:br>
              <a:rPr lang="nb-NO" sz="2400" i="1" dirty="0" smtClean="0"/>
            </a:br>
            <a:endParaRPr lang="nb-NO" sz="2400" i="1" dirty="0" smtClean="0"/>
          </a:p>
          <a:p>
            <a:r>
              <a:rPr lang="nb-NO" sz="2400" dirty="0" smtClean="0"/>
              <a:t>De årlige budsjetter</a:t>
            </a:r>
            <a:br>
              <a:rPr lang="nb-NO" sz="2400" dirty="0" smtClean="0"/>
            </a:br>
            <a:r>
              <a:rPr lang="nb-NO" sz="2400" i="1" dirty="0" smtClean="0"/>
              <a:t>Arbeiderpartiet vil som alltid arbeide tett sammen med kommunens administrasjon for å vedta ansvarlige budsjetter og finne løsninger i politikken som sikrer at budsjettene holdes</a:t>
            </a:r>
            <a:br>
              <a:rPr lang="nb-NO" sz="2400" i="1" dirty="0" smtClean="0"/>
            </a:br>
            <a:endParaRPr lang="nb-NO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3025724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Økonomi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5069160"/>
          </a:xfrm>
        </p:spPr>
        <p:txBody>
          <a:bodyPr>
            <a:normAutofit lnSpcReduction="10000"/>
          </a:bodyPr>
          <a:lstStyle/>
          <a:p>
            <a:r>
              <a:rPr lang="nb-NO" sz="2400" dirty="0" smtClean="0"/>
              <a:t>Eiendomsskatt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nb-NO" sz="2400" i="1" dirty="0" smtClean="0"/>
              <a:t>Eiendomsskatt er nødvendig for å kunne drive Moss kommune. Uten eiendomsskatt vil kommunen ikke kunne tilby mange av dagens tilbud til innbyggerne</a:t>
            </a:r>
            <a:br>
              <a:rPr lang="nb-NO" sz="2400" i="1" dirty="0" smtClean="0"/>
            </a:br>
            <a:r>
              <a:rPr lang="nb-NO" sz="2400" i="1" dirty="0" smtClean="0"/>
              <a:t/>
            </a:r>
            <a:br>
              <a:rPr lang="nb-NO" sz="2400" i="1" dirty="0" smtClean="0"/>
            </a:br>
            <a:r>
              <a:rPr lang="nb-NO" sz="2400" i="1" dirty="0" smtClean="0"/>
              <a:t>Arbeiderpartiet vil videreføre en moderat eiendomsskatt for privatpersoner og for næringsliv</a:t>
            </a:r>
            <a:br>
              <a:rPr lang="nb-NO" sz="2400" i="1" dirty="0" smtClean="0"/>
            </a:br>
            <a:endParaRPr lang="nb-NO" sz="2400" i="1" dirty="0" smtClean="0"/>
          </a:p>
          <a:p>
            <a:r>
              <a:rPr lang="nb-NO" sz="2400" dirty="0" smtClean="0"/>
              <a:t>Næringsliv</a:t>
            </a:r>
            <a:br>
              <a:rPr lang="nb-NO" sz="2400" dirty="0" smtClean="0"/>
            </a:br>
            <a:r>
              <a:rPr lang="nb-NO" sz="2400" i="1" dirty="0" smtClean="0"/>
              <a:t>Arbeiderpartiet vil legge forholdene til rette for at eksisterende virksomheter har mulighet til å vokse videre i Moss og at nye virksomheter etablerer seg og vokse i Moss. </a:t>
            </a:r>
            <a:r>
              <a:rPr lang="nb-NO" sz="2400" i="1" dirty="0" err="1" smtClean="0"/>
              <a:t>Mosseregionens</a:t>
            </a:r>
            <a:r>
              <a:rPr lang="nb-NO" sz="2400" i="1" dirty="0" smtClean="0"/>
              <a:t> Næringsutvikling og </a:t>
            </a:r>
            <a:r>
              <a:rPr lang="nb-NO" sz="2400" i="1" dirty="0" err="1" smtClean="0"/>
              <a:t>Bylab</a:t>
            </a:r>
            <a:r>
              <a:rPr lang="nb-NO" sz="2400" i="1" dirty="0" smtClean="0"/>
              <a:t> er eksempler på instrumenter som bidrar til dette</a:t>
            </a:r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975750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Moss kommune som arbeidsgiver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sz="2400" dirty="0" smtClean="0"/>
              <a:t>En god arbeidsgiver</a:t>
            </a:r>
            <a:br>
              <a:rPr lang="nb-NO" sz="2400" dirty="0" smtClean="0"/>
            </a:br>
            <a:r>
              <a:rPr lang="nb-NO" sz="2400" i="1" dirty="0" smtClean="0"/>
              <a:t>Moss kommune skal som arbeidsgiver være slik at kommunens ansatte mener at kommunen er en ansvarlig og god arbeidsgiver</a:t>
            </a:r>
            <a:br>
              <a:rPr lang="nb-NO" sz="2400" i="1" dirty="0" smtClean="0"/>
            </a:br>
            <a:endParaRPr lang="nb-NO" sz="2400" i="1" dirty="0" smtClean="0"/>
          </a:p>
          <a:p>
            <a:r>
              <a:rPr lang="nb-NO" sz="2400" dirty="0" smtClean="0"/>
              <a:t>Dialog med de ansatte</a:t>
            </a:r>
            <a:br>
              <a:rPr lang="nb-NO" sz="2400" dirty="0" smtClean="0"/>
            </a:br>
            <a:r>
              <a:rPr lang="nb-NO" sz="2400" i="1" dirty="0" smtClean="0"/>
              <a:t>Arbeiderpartiet mener at </a:t>
            </a:r>
            <a:r>
              <a:rPr lang="nb-NO" sz="2400" i="1" dirty="0" err="1" smtClean="0"/>
              <a:t>trepart</a:t>
            </a:r>
            <a:r>
              <a:rPr lang="nb-NO" sz="2400" i="1" dirty="0" smtClean="0"/>
              <a:t> samarbeidet er avgjørende for et godt arbeidsliv og for forståelse og tillit mellom politikere, ledelse og ansatte på arbeidsplassen. Arbeiderpartiet vil videreføre </a:t>
            </a:r>
            <a:r>
              <a:rPr lang="nb-NO" sz="2400" i="1" dirty="0" err="1" smtClean="0"/>
              <a:t>trepart</a:t>
            </a:r>
            <a:r>
              <a:rPr lang="nb-NO" sz="2400" i="1" dirty="0" smtClean="0"/>
              <a:t> samarbeidet i Moss kommune </a:t>
            </a:r>
            <a:r>
              <a:rPr lang="nb-NO" sz="2200" i="1" dirty="0" smtClean="0"/>
              <a:t/>
            </a:r>
            <a:br>
              <a:rPr lang="nb-NO" sz="2200" i="1" dirty="0" smtClean="0"/>
            </a:br>
            <a:r>
              <a:rPr lang="nb-NO" sz="2200" i="1" dirty="0" smtClean="0"/>
              <a:t/>
            </a:r>
            <a:br>
              <a:rPr lang="nb-NO" sz="2200" i="1" dirty="0" smtClean="0"/>
            </a:br>
            <a:endParaRPr lang="nb-NO" sz="2200" i="1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2200" i="1" dirty="0"/>
          </a:p>
        </p:txBody>
      </p:sp>
    </p:spTree>
    <p:extLst>
      <p:ext uri="{BB962C8B-B14F-4D97-AF65-F5344CB8AC3E}">
        <p14:creationId xmlns:p14="http://schemas.microsoft.com/office/powerpoint/2010/main" val="1321569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Moss kommune som arbeidsgiver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sz="2400" dirty="0" smtClean="0"/>
              <a:t>Utviklingsmuligheter for de ansatte i Moss kommune</a:t>
            </a:r>
            <a:br>
              <a:rPr lang="nb-NO" sz="2400" dirty="0" smtClean="0"/>
            </a:br>
            <a:r>
              <a:rPr lang="nb-NO" sz="2400" i="1" dirty="0" smtClean="0"/>
              <a:t>Arbeiderpartiet vil at kommunens administrasjon viderefører og videreutvikler dagens systemer </a:t>
            </a:r>
            <a:r>
              <a:rPr lang="nb-NO" sz="2400" i="1" dirty="0" smtClean="0">
                <a:solidFill>
                  <a:prstClr val="black"/>
                </a:solidFill>
              </a:rPr>
              <a:t>for </a:t>
            </a:r>
            <a:r>
              <a:rPr lang="nb-NO" sz="2400" i="1" dirty="0">
                <a:solidFill>
                  <a:prstClr val="black"/>
                </a:solidFill>
              </a:rPr>
              <a:t>videre- og </a:t>
            </a:r>
            <a:r>
              <a:rPr lang="nb-NO" sz="2400" i="1" dirty="0" smtClean="0">
                <a:solidFill>
                  <a:prstClr val="black"/>
                </a:solidFill>
              </a:rPr>
              <a:t>etterutdanning, inkluderende arbeidsliv og oppfølging for å redusere sykefravær </a:t>
            </a:r>
            <a:r>
              <a:rPr lang="nb-NO" sz="2400" i="1" dirty="0">
                <a:solidFill>
                  <a:prstClr val="black"/>
                </a:solidFill>
              </a:rPr>
              <a:t>for kommunens </a:t>
            </a:r>
            <a:r>
              <a:rPr lang="nb-NO" sz="2400" i="1" dirty="0" smtClean="0">
                <a:solidFill>
                  <a:prstClr val="black"/>
                </a:solidFill>
              </a:rPr>
              <a:t>ansatte. </a:t>
            </a:r>
            <a:br>
              <a:rPr lang="nb-NO" sz="2400" i="1" dirty="0" smtClean="0">
                <a:solidFill>
                  <a:prstClr val="black"/>
                </a:solidFill>
              </a:rPr>
            </a:br>
            <a:r>
              <a:rPr lang="nb-NO" sz="2400" i="1" dirty="0" smtClean="0">
                <a:solidFill>
                  <a:prstClr val="black"/>
                </a:solidFill>
              </a:rPr>
              <a:t/>
            </a:r>
            <a:br>
              <a:rPr lang="nb-NO" sz="2400" i="1" dirty="0" smtClean="0">
                <a:solidFill>
                  <a:prstClr val="black"/>
                </a:solidFill>
              </a:rPr>
            </a:br>
            <a:r>
              <a:rPr lang="nb-NO" sz="2400" i="1" dirty="0" smtClean="0">
                <a:solidFill>
                  <a:prstClr val="black"/>
                </a:solidFill>
              </a:rPr>
              <a:t>Systemene gjør ansatte trygge på at de klarer dagens krav i egen stilling, og at de vil kunne påta seg nye oppgaver i framtida </a:t>
            </a:r>
            <a:br>
              <a:rPr lang="nb-NO" sz="2400" i="1" dirty="0" smtClean="0">
                <a:solidFill>
                  <a:prstClr val="black"/>
                </a:solidFill>
              </a:rPr>
            </a:br>
            <a:r>
              <a:rPr lang="nb-NO" sz="2400" i="1" dirty="0" smtClean="0">
                <a:solidFill>
                  <a:prstClr val="black"/>
                </a:solidFill>
              </a:rPr>
              <a:t/>
            </a:r>
            <a:br>
              <a:rPr lang="nb-NO" sz="2400" i="1" dirty="0" smtClean="0">
                <a:solidFill>
                  <a:prstClr val="black"/>
                </a:solidFill>
              </a:rPr>
            </a:br>
            <a:r>
              <a:rPr lang="nb-NO" sz="2400" i="1" dirty="0" smtClean="0">
                <a:solidFill>
                  <a:prstClr val="black"/>
                </a:solidFill>
              </a:rPr>
              <a:t>Arbeiderpartiet vil legge til rette for flere heltidsstillinger og tilbud om fagbrev for kommunens ansatte</a:t>
            </a:r>
            <a:br>
              <a:rPr lang="nb-NO" sz="2400" i="1" dirty="0" smtClean="0">
                <a:solidFill>
                  <a:prstClr val="black"/>
                </a:solidFill>
              </a:rPr>
            </a:br>
            <a:r>
              <a:rPr lang="nb-NO" sz="2400" i="1" dirty="0" smtClean="0">
                <a:solidFill>
                  <a:prstClr val="black"/>
                </a:solidFill>
              </a:rPr>
              <a:t/>
            </a:r>
            <a:br>
              <a:rPr lang="nb-NO" sz="2400" i="1" dirty="0" smtClean="0">
                <a:solidFill>
                  <a:prstClr val="black"/>
                </a:solidFill>
              </a:rPr>
            </a:br>
            <a:r>
              <a:rPr lang="en-US" sz="2800" i="1" dirty="0" smtClean="0"/>
              <a:t/>
            </a:r>
            <a:br>
              <a:rPr lang="en-US" sz="2800" i="1" dirty="0" smtClean="0"/>
            </a:br>
            <a:endParaRPr lang="nb-NO" sz="2400" dirty="0"/>
          </a:p>
          <a:p>
            <a:endParaRPr lang="nb-NO" sz="2400" i="1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50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Digitalisering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/>
              <a:t>Økt digitalisering vil prege samfunnet i stor grad i årene som kommer. Riktig bruk av digitale løsninger vil gjøre at Moss kommune kan gi nye, bedre og rimeligere løsninger enn i dag</a:t>
            </a:r>
            <a:br>
              <a:rPr lang="nb-NO" sz="2400" dirty="0" smtClean="0"/>
            </a:br>
            <a:r>
              <a:rPr lang="nb-NO" sz="2400" dirty="0" smtClean="0"/>
              <a:t/>
            </a:r>
            <a:br>
              <a:rPr lang="nb-NO" sz="2400" dirty="0" smtClean="0"/>
            </a:br>
            <a:r>
              <a:rPr lang="nb-NO" sz="2400" i="1" dirty="0" smtClean="0"/>
              <a:t>Moss Arbeiderparti vil invitere til en idedugnad med sikte på å utnytte og utvikle nye digitale løsninger som effektiviserer driften og forbedrer kommunikasjonen med innbyggere, organisasjoner og næringsliv</a:t>
            </a:r>
            <a:br>
              <a:rPr lang="nb-NO" sz="2400" i="1" dirty="0" smtClean="0"/>
            </a:br>
            <a:r>
              <a:rPr lang="nb-NO" sz="2400" i="1" dirty="0" smtClean="0"/>
              <a:t/>
            </a:r>
            <a:br>
              <a:rPr lang="nb-NO" sz="2400" i="1" dirty="0" smtClean="0"/>
            </a:br>
            <a:r>
              <a:rPr lang="nb-NO" sz="2400" i="1" dirty="0" smtClean="0"/>
              <a:t>Moss Arbeiderparti vil arbeide for digital samhandling og at Moss blir en </a:t>
            </a:r>
            <a:r>
              <a:rPr lang="nb-NO" sz="2400" i="1" smtClean="0"/>
              <a:t>smartby</a:t>
            </a:r>
            <a:endParaRPr lang="nb-NO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970584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Moss kommune som arbeidsgiver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sz="2400" dirty="0" smtClean="0">
                <a:solidFill>
                  <a:prstClr val="black"/>
                </a:solidFill>
              </a:rPr>
              <a:t>Rekruttering</a:t>
            </a:r>
            <a:br>
              <a:rPr lang="nb-NO" sz="2400" dirty="0" smtClean="0">
                <a:solidFill>
                  <a:prstClr val="black"/>
                </a:solidFill>
              </a:rPr>
            </a:br>
            <a:r>
              <a:rPr lang="nb-NO" sz="2400" i="1" dirty="0" smtClean="0">
                <a:solidFill>
                  <a:prstClr val="black"/>
                </a:solidFill>
              </a:rPr>
              <a:t>Arbeiderpartiet vil i valgperioden  </a:t>
            </a:r>
            <a:r>
              <a:rPr lang="nb-NO" sz="2400" i="1" dirty="0"/>
              <a:t>øke antallet lærlinger på kommunens virksomhetsområder </a:t>
            </a:r>
            <a:r>
              <a:rPr lang="nb-NO" sz="2400" i="1" dirty="0" smtClean="0"/>
              <a:t>utover dagens nivå 2 pr 1.000 innbyggere</a:t>
            </a:r>
            <a:br>
              <a:rPr lang="nb-NO" sz="2400" i="1" dirty="0" smtClean="0"/>
            </a:br>
            <a:r>
              <a:rPr lang="nb-NO" sz="2400" dirty="0" smtClean="0"/>
              <a:t/>
            </a:r>
            <a:br>
              <a:rPr lang="nb-NO" sz="2400" dirty="0" smtClean="0"/>
            </a:br>
            <a:r>
              <a:rPr lang="nb-NO" sz="2400" i="1" dirty="0" smtClean="0"/>
              <a:t>Når kommunens ansatte mener at kommunen er en god arbeidsgiver som tar vare på og videreutvikler sine ansatte, framstår Moss kommune som en attraktiv </a:t>
            </a:r>
            <a:r>
              <a:rPr lang="nb-NO" sz="2400" i="1" dirty="0" err="1" smtClean="0"/>
              <a:t>arbeidplass</a:t>
            </a:r>
            <a:r>
              <a:rPr lang="nb-NO" sz="2400" i="1" dirty="0" smtClean="0"/>
              <a:t> for jobbsøkere</a:t>
            </a:r>
            <a:r>
              <a:rPr lang="nb-NO" sz="2400" i="1" dirty="0" smtClean="0">
                <a:solidFill>
                  <a:prstClr val="black"/>
                </a:solidFill>
              </a:rPr>
              <a:t/>
            </a:r>
            <a:br>
              <a:rPr lang="nb-NO" sz="2400" i="1" dirty="0" smtClean="0">
                <a:solidFill>
                  <a:prstClr val="black"/>
                </a:solidFill>
              </a:rPr>
            </a:br>
            <a:r>
              <a:rPr lang="nb-NO" sz="2400" i="1" dirty="0" smtClean="0">
                <a:solidFill>
                  <a:prstClr val="black"/>
                </a:solidFill>
              </a:rPr>
              <a:t/>
            </a:r>
            <a:br>
              <a:rPr lang="nb-NO" sz="2400" i="1" dirty="0" smtClean="0">
                <a:solidFill>
                  <a:prstClr val="black"/>
                </a:solidFill>
              </a:rPr>
            </a:br>
            <a:r>
              <a:rPr lang="en-US" sz="2800" i="1" dirty="0" smtClean="0"/>
              <a:t/>
            </a:r>
            <a:br>
              <a:rPr lang="en-US" sz="2800" i="1" dirty="0" smtClean="0"/>
            </a:br>
            <a:endParaRPr lang="nb-NO" sz="2400" dirty="0"/>
          </a:p>
          <a:p>
            <a:endParaRPr lang="nb-NO" sz="2400" i="1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2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126</Words>
  <Application>Microsoft Office PowerPoint</Application>
  <PresentationFormat>Skjermfremvisning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Office-tema</vt:lpstr>
      <vt:lpstr>Utkast til program</vt:lpstr>
      <vt:lpstr>Føringer til budsjettarbeidet i medlemsmøtet 30.08.18</vt:lpstr>
      <vt:lpstr>Økonomi</vt:lpstr>
      <vt:lpstr>Økonomi</vt:lpstr>
      <vt:lpstr>Moss kommune som arbeidsgiver</vt:lpstr>
      <vt:lpstr>Moss kommune som arbeidsgiver</vt:lpstr>
      <vt:lpstr>Digitalisering</vt:lpstr>
      <vt:lpstr>Moss kommune som arbeidsgiver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Utkast til program</dc:title>
  <dc:creator>KAJ</dc:creator>
  <cp:lastModifiedBy>Kristin Bremer Nebben</cp:lastModifiedBy>
  <cp:revision>12</cp:revision>
  <dcterms:created xsi:type="dcterms:W3CDTF">2018-08-22T18:03:56Z</dcterms:created>
  <dcterms:modified xsi:type="dcterms:W3CDTF">2018-08-25T08:30:56Z</dcterms:modified>
</cp:coreProperties>
</file>