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4"/>
  </p:sldMasterIdLst>
  <p:notesMasterIdLst>
    <p:notesMasterId r:id="rId8"/>
  </p:notesMasterIdLst>
  <p:handoutMasterIdLst>
    <p:handoutMasterId r:id="rId9"/>
  </p:handoutMasterIdLst>
  <p:sldIdLst>
    <p:sldId id="480" r:id="rId5"/>
    <p:sldId id="483" r:id="rId6"/>
    <p:sldId id="484" r:id="rId7"/>
  </p:sldIdLst>
  <p:sldSz cx="12192000" cy="6858000"/>
  <p:notesSz cx="6858000" cy="9144000"/>
  <p:embeddedFontLst>
    <p:embeddedFont>
      <p:font typeface="GT America Medium" panose="020B0604020202020204" charset="0"/>
      <p:regular r:id="rId10"/>
    </p:embeddedFont>
    <p:embeddedFont>
      <p:font typeface="GT America Regular" charset="0"/>
      <p:regular r:id="rId11"/>
      <p:bold r:id="rId12"/>
      <p:italic r:id="rId13"/>
    </p:embeddedFont>
    <p:embeddedFont>
      <p:font typeface="Store Norske Jernskrift Arbeide" charset="0"/>
      <p:regular r:id="rId14"/>
    </p:embeddedFont>
  </p:embeddedFontLst>
  <p:defaultTextStyle>
    <a:defPPr>
      <a:defRPr lang="en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60522"/>
    <a:srgbClr val="E31C28"/>
    <a:srgbClr val="FDFA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108" y="117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4.fntdata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font" Target="fonts/font3.fntdata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2.fntdata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font" Target="fonts/font1.fntdata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openxmlformats.org/officeDocument/2006/relationships/font" Target="fonts/font5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ig Morten Frøiland" userId="8d6233e9-b890-4f88-943e-a14e9ddb485c" providerId="ADAL" clId="{44BA9736-054A-4EBD-8202-08A8AF345694}"/>
    <pc:docChg chg="custSel delSld modSld">
      <pc:chgData name="Stig Morten Frøiland" userId="8d6233e9-b890-4f88-943e-a14e9ddb485c" providerId="ADAL" clId="{44BA9736-054A-4EBD-8202-08A8AF345694}" dt="2026-05-22T13:23:04.677" v="5" actId="931"/>
      <pc:docMkLst>
        <pc:docMk/>
      </pc:docMkLst>
      <pc:sldChg chg="addSp delSp modSp mod">
        <pc:chgData name="Stig Morten Frøiland" userId="8d6233e9-b890-4f88-943e-a14e9ddb485c" providerId="ADAL" clId="{44BA9736-054A-4EBD-8202-08A8AF345694}" dt="2026-05-22T13:23:04.677" v="5" actId="931"/>
        <pc:sldMkLst>
          <pc:docMk/>
          <pc:sldMk cId="2543731677" sldId="483"/>
        </pc:sldMkLst>
        <pc:spChg chg="add del mod">
          <ac:chgData name="Stig Morten Frøiland" userId="8d6233e9-b890-4f88-943e-a14e9ddb485c" providerId="ADAL" clId="{44BA9736-054A-4EBD-8202-08A8AF345694}" dt="2026-05-22T13:23:04.677" v="5" actId="931"/>
          <ac:spMkLst>
            <pc:docMk/>
            <pc:sldMk cId="2543731677" sldId="483"/>
            <ac:spMk id="3" creationId="{23EF9D61-36CC-6E44-0FE9-8638DD8F1836}"/>
          </ac:spMkLst>
        </pc:spChg>
        <pc:picChg chg="add mod ord">
          <ac:chgData name="Stig Morten Frøiland" userId="8d6233e9-b890-4f88-943e-a14e9ddb485c" providerId="ADAL" clId="{44BA9736-054A-4EBD-8202-08A8AF345694}" dt="2026-05-22T13:23:04.677" v="5" actId="931"/>
          <ac:picMkLst>
            <pc:docMk/>
            <pc:sldMk cId="2543731677" sldId="483"/>
            <ac:picMk id="4" creationId="{6579FF59-68FE-08F6-BB96-5C32419D685C}"/>
          </ac:picMkLst>
        </pc:picChg>
      </pc:sldChg>
      <pc:sldChg chg="del">
        <pc:chgData name="Stig Morten Frøiland" userId="8d6233e9-b890-4f88-943e-a14e9ddb485c" providerId="ADAL" clId="{44BA9736-054A-4EBD-8202-08A8AF345694}" dt="2026-05-22T13:22:24.457" v="1" actId="47"/>
        <pc:sldMkLst>
          <pc:docMk/>
          <pc:sldMk cId="318906981" sldId="485"/>
        </pc:sldMkLst>
      </pc:sldChg>
      <pc:sldChg chg="del">
        <pc:chgData name="Stig Morten Frøiland" userId="8d6233e9-b890-4f88-943e-a14e9ddb485c" providerId="ADAL" clId="{44BA9736-054A-4EBD-8202-08A8AF345694}" dt="2026-05-22T13:22:25.754" v="2" actId="47"/>
        <pc:sldMkLst>
          <pc:docMk/>
          <pc:sldMk cId="58102981" sldId="486"/>
        </pc:sldMkLst>
      </pc:sldChg>
      <pc:sldChg chg="del">
        <pc:chgData name="Stig Morten Frøiland" userId="8d6233e9-b890-4f88-943e-a14e9ddb485c" providerId="ADAL" clId="{44BA9736-054A-4EBD-8202-08A8AF345694}" dt="2026-05-22T13:22:27.480" v="3" actId="47"/>
        <pc:sldMkLst>
          <pc:docMk/>
          <pc:sldMk cId="3796633865" sldId="487"/>
        </pc:sldMkLst>
      </pc:sldChg>
      <pc:sldChg chg="del">
        <pc:chgData name="Stig Morten Frøiland" userId="8d6233e9-b890-4f88-943e-a14e9ddb485c" providerId="ADAL" clId="{44BA9736-054A-4EBD-8202-08A8AF345694}" dt="2026-05-22T13:22:29.417" v="4" actId="47"/>
        <pc:sldMkLst>
          <pc:docMk/>
          <pc:sldMk cId="1345637753" sldId="488"/>
        </pc:sldMkLst>
      </pc:sldChg>
    </pc:docChg>
  </pc:docChgLst>
  <pc:docChgLst>
    <pc:chgData name="Stig Morten Frøiland" userId="8d6233e9-b890-4f88-943e-a14e9ddb485c" providerId="ADAL" clId="{30AECEF0-793D-4277-881A-7981570C3188}"/>
    <pc:docChg chg="addSld modSld">
      <pc:chgData name="Stig Morten Frøiland" userId="8d6233e9-b890-4f88-943e-a14e9ddb485c" providerId="ADAL" clId="{30AECEF0-793D-4277-881A-7981570C3188}" dt="2026-05-21T18:05:24.624" v="37" actId="6549"/>
      <pc:docMkLst>
        <pc:docMk/>
      </pc:docMkLst>
      <pc:sldChg chg="new">
        <pc:chgData name="Stig Morten Frøiland" userId="8d6233e9-b890-4f88-943e-a14e9ddb485c" providerId="ADAL" clId="{30AECEF0-793D-4277-881A-7981570C3188}" dt="2026-05-21T17:59:49.783" v="0" actId="680"/>
        <pc:sldMkLst>
          <pc:docMk/>
          <pc:sldMk cId="318906981" sldId="485"/>
        </pc:sldMkLst>
      </pc:sldChg>
      <pc:sldChg chg="new">
        <pc:chgData name="Stig Morten Frøiland" userId="8d6233e9-b890-4f88-943e-a14e9ddb485c" providerId="ADAL" clId="{30AECEF0-793D-4277-881A-7981570C3188}" dt="2026-05-21T18:04:43.714" v="1" actId="680"/>
        <pc:sldMkLst>
          <pc:docMk/>
          <pc:sldMk cId="58102981" sldId="486"/>
        </pc:sldMkLst>
      </pc:sldChg>
      <pc:sldChg chg="new">
        <pc:chgData name="Stig Morten Frøiland" userId="8d6233e9-b890-4f88-943e-a14e9ddb485c" providerId="ADAL" clId="{30AECEF0-793D-4277-881A-7981570C3188}" dt="2026-05-21T18:04:51.986" v="2" actId="680"/>
        <pc:sldMkLst>
          <pc:docMk/>
          <pc:sldMk cId="3796633865" sldId="487"/>
        </pc:sldMkLst>
      </pc:sldChg>
      <pc:sldChg chg="modSp new mod">
        <pc:chgData name="Stig Morten Frøiland" userId="8d6233e9-b890-4f88-943e-a14e9ddb485c" providerId="ADAL" clId="{30AECEF0-793D-4277-881A-7981570C3188}" dt="2026-05-21T18:05:24.624" v="37" actId="6549"/>
        <pc:sldMkLst>
          <pc:docMk/>
          <pc:sldMk cId="1345637753" sldId="488"/>
        </pc:sldMkLst>
        <pc:spChg chg="mod">
          <ac:chgData name="Stig Morten Frøiland" userId="8d6233e9-b890-4f88-943e-a14e9ddb485c" providerId="ADAL" clId="{30AECEF0-793D-4277-881A-7981570C3188}" dt="2026-05-21T18:05:24.624" v="37" actId="6549"/>
          <ac:spMkLst>
            <pc:docMk/>
            <pc:sldMk cId="1345637753" sldId="488"/>
            <ac:spMk id="2" creationId="{A794F48B-4088-FD83-00F6-C241E98F4069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34D833D-1A88-CEBF-D0A2-0E67B9C17FF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B6E3E8-B047-4283-6504-1DFFA946964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595CC7-498E-6BB5-47B1-A81739F7DCF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FD90FD-4248-FA43-B757-318CB32EF132}" type="slidenum">
              <a:rPr lang="en-NO" smtClean="0"/>
              <a:t>‹#›</a:t>
            </a:fld>
            <a:endParaRPr lang="en-NO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953444A-2BBA-4BB9-2DAD-EB4322105A1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941CDA-564B-AC4B-A919-9338F3EC7D92}" type="datetimeFigureOut">
              <a:rPr lang="en-NO" smtClean="0"/>
              <a:t>05/22/2026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24073841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CAC437-00DC-4C68-AD79-9F1C0410C3FF}" type="datetimeFigureOut">
              <a:rPr lang="nb-NO" smtClean="0"/>
              <a:t>22.05.2026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772DE0-E2A8-486B-887E-A2E1E070B82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875224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20">
            <a:extLst>
              <a:ext uri="{FF2B5EF4-FFF2-40B4-BE49-F238E27FC236}">
                <a16:creationId xmlns:a16="http://schemas.microsoft.com/office/drawing/2014/main" id="{A3F7A055-D895-3134-C3C0-76B8D2C969D6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345989 w 12192000"/>
              <a:gd name="connsiteY0" fmla="*/ 5221704 h 6858000"/>
              <a:gd name="connsiteX1" fmla="*/ 345989 w 12192000"/>
              <a:gd name="connsiteY1" fmla="*/ 6536723 h 6858000"/>
              <a:gd name="connsiteX2" fmla="*/ 8414951 w 12192000"/>
              <a:gd name="connsiteY2" fmla="*/ 6536723 h 6858000"/>
              <a:gd name="connsiteX3" fmla="*/ 8414951 w 12192000"/>
              <a:gd name="connsiteY3" fmla="*/ 5221704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345989" y="5221704"/>
                </a:moveTo>
                <a:lnTo>
                  <a:pt x="345989" y="6536723"/>
                </a:lnTo>
                <a:lnTo>
                  <a:pt x="8414951" y="6536723"/>
                </a:lnTo>
                <a:lnTo>
                  <a:pt x="8414951" y="5221704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NO"/>
              <a:t>Sett inn bilde – klikk på ikon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5AC5CC1-D79A-6AD3-EE5A-EC989AA81576}"/>
              </a:ext>
            </a:extLst>
          </p:cNvPr>
          <p:cNvSpPr/>
          <p:nvPr userDrawn="1"/>
        </p:nvSpPr>
        <p:spPr>
          <a:xfrm>
            <a:off x="345989" y="5221705"/>
            <a:ext cx="8068962" cy="1315019"/>
          </a:xfrm>
          <a:prstGeom prst="rect">
            <a:avLst/>
          </a:prstGeom>
          <a:solidFill>
            <a:srgbClr val="E31C2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10D2F84-9FD1-F1C5-F3CC-1C3DAEECA60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48319" y="5548392"/>
            <a:ext cx="644387" cy="700693"/>
          </a:xfrm>
          <a:prstGeom prst="rect">
            <a:avLst/>
          </a:prstGeom>
        </p:spPr>
      </p:pic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28ACB6D-C7FE-9B7C-5D09-D3FDB418A1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3609" y="5450174"/>
            <a:ext cx="6607090" cy="108655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6600">
                <a:solidFill>
                  <a:srgbClr val="FDFAF4"/>
                </a:solidFill>
                <a:latin typeface="Store Norske Jernskrift Arbeide" pitchFamily="2" charset="77"/>
              </a:defRPr>
            </a:lvl1pPr>
            <a:lvl2pPr marL="457200" indent="0" algn="l">
              <a:buNone/>
              <a:defRPr>
                <a:latin typeface="Store Norske Jernskrift Arbeide" pitchFamily="2" charset="77"/>
              </a:defRPr>
            </a:lvl2pPr>
            <a:lvl3pPr marL="914400" indent="0" algn="l">
              <a:buNone/>
              <a:defRPr>
                <a:latin typeface="Store Norske Jernskrift Arbeide" pitchFamily="2" charset="77"/>
              </a:defRPr>
            </a:lvl3pPr>
            <a:lvl4pPr marL="1371600" indent="0" algn="l">
              <a:buNone/>
              <a:defRPr>
                <a:latin typeface="Store Norske Jernskrift Arbeide" pitchFamily="2" charset="77"/>
              </a:defRPr>
            </a:lvl4pPr>
            <a:lvl5pPr marL="1828800" indent="0" algn="l">
              <a:buNone/>
              <a:defRPr>
                <a:latin typeface="Store Norske Jernskrift Arbeide" pitchFamily="2" charset="77"/>
              </a:defRPr>
            </a:lvl5pPr>
          </a:lstStyle>
          <a:p>
            <a:pPr lvl="0"/>
            <a:r>
              <a:rPr lang="en-GB"/>
              <a:t>Tittel </a:t>
            </a:r>
            <a:r>
              <a:rPr lang="en-GB" err="1"/>
              <a:t>på</a:t>
            </a:r>
            <a:r>
              <a:rPr lang="en-GB"/>
              <a:t> </a:t>
            </a:r>
            <a:r>
              <a:rPr lang="en-GB" err="1"/>
              <a:t>én</a:t>
            </a:r>
            <a:r>
              <a:rPr lang="en-GB"/>
              <a:t> </a:t>
            </a:r>
            <a:r>
              <a:rPr lang="en-GB" err="1"/>
              <a:t>linje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4411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5FD5FB2-1E79-D28C-1349-0BF51B6837A8}"/>
              </a:ext>
            </a:extLst>
          </p:cNvPr>
          <p:cNvSpPr/>
          <p:nvPr userDrawn="1"/>
        </p:nvSpPr>
        <p:spPr>
          <a:xfrm>
            <a:off x="1" y="1"/>
            <a:ext cx="12191999" cy="6858000"/>
          </a:xfrm>
          <a:prstGeom prst="rect">
            <a:avLst/>
          </a:prstGeom>
          <a:solidFill>
            <a:srgbClr val="FDFA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pic>
        <p:nvPicPr>
          <p:cNvPr id="4" name="Picture 3" descr="A red and black logo&#10;&#10;AI-generated content may be incorrect.">
            <a:extLst>
              <a:ext uri="{FF2B5EF4-FFF2-40B4-BE49-F238E27FC236}">
                <a16:creationId xmlns:a16="http://schemas.microsoft.com/office/drawing/2014/main" id="{F4DA6E2C-D637-871F-9CF3-F2FE85E2DC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90461" y="5572245"/>
            <a:ext cx="644387" cy="700693"/>
          </a:xfrm>
          <a:prstGeom prst="rect">
            <a:avLst/>
          </a:prstGeom>
        </p:spPr>
      </p:pic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C8269686-5B9F-CE5D-8D8C-A7528F34D1B9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-1" y="-1"/>
            <a:ext cx="12192000" cy="401895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NO"/>
              <a:t>Sett inn bilde – klikk på ikon</a:t>
            </a:r>
          </a:p>
        </p:txBody>
      </p:sp>
      <p:sp>
        <p:nvSpPr>
          <p:cNvPr id="5" name="Text Placeholder 15">
            <a:extLst>
              <a:ext uri="{FF2B5EF4-FFF2-40B4-BE49-F238E27FC236}">
                <a16:creationId xmlns:a16="http://schemas.microsoft.com/office/drawing/2014/main" id="{062CB268-21A5-F601-87BC-3DE853A2EDC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3608" y="4536830"/>
            <a:ext cx="6791929" cy="201168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6600">
                <a:solidFill>
                  <a:srgbClr val="E31C28"/>
                </a:solidFill>
                <a:latin typeface="Store Norske Jernskrift Arbeide" pitchFamily="2" charset="77"/>
              </a:defRPr>
            </a:lvl1pPr>
            <a:lvl2pPr marL="457200" indent="0" algn="l">
              <a:buNone/>
              <a:defRPr>
                <a:latin typeface="Store Norske Jernskrift Arbeide" pitchFamily="2" charset="77"/>
              </a:defRPr>
            </a:lvl2pPr>
            <a:lvl3pPr marL="914400" indent="0" algn="l">
              <a:buNone/>
              <a:defRPr>
                <a:latin typeface="Store Norske Jernskrift Arbeide" pitchFamily="2" charset="77"/>
              </a:defRPr>
            </a:lvl3pPr>
            <a:lvl4pPr marL="1371600" indent="0" algn="l">
              <a:buNone/>
              <a:defRPr>
                <a:latin typeface="Store Norske Jernskrift Arbeide" pitchFamily="2" charset="77"/>
              </a:defRPr>
            </a:lvl4pPr>
            <a:lvl5pPr marL="1828800" indent="0" algn="l">
              <a:buNone/>
              <a:defRPr>
                <a:latin typeface="Store Norske Jernskrift Arbeide" pitchFamily="2" charset="77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Tittel </a:t>
            </a:r>
            <a:r>
              <a:rPr lang="en-GB" err="1"/>
              <a:t>på</a:t>
            </a:r>
            <a:r>
              <a:rPr lang="en-GB"/>
              <a:t> to </a:t>
            </a:r>
            <a:r>
              <a:rPr lang="en-GB" err="1"/>
              <a:t>linjer</a:t>
            </a:r>
            <a:br>
              <a:rPr lang="en-GB"/>
            </a:br>
            <a:r>
              <a:rPr lang="en-GB"/>
              <a:t>Tittel </a:t>
            </a:r>
            <a:r>
              <a:rPr lang="en-GB" err="1"/>
              <a:t>på</a:t>
            </a:r>
            <a:r>
              <a:rPr lang="en-GB"/>
              <a:t> to </a:t>
            </a:r>
            <a:r>
              <a:rPr lang="en-GB" err="1"/>
              <a:t>linjer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329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C8269686-5B9F-CE5D-8D8C-A7528F34D1B9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-1" y="0"/>
            <a:ext cx="12192000" cy="319238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NO"/>
              <a:t>Sett inn bilde – klikk på ikon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E85BBD2-E3A1-8DF3-AEE9-F1B6458E27D2}"/>
              </a:ext>
            </a:extLst>
          </p:cNvPr>
          <p:cNvSpPr/>
          <p:nvPr userDrawn="1"/>
        </p:nvSpPr>
        <p:spPr>
          <a:xfrm>
            <a:off x="0" y="3192379"/>
            <a:ext cx="12191999" cy="3665621"/>
          </a:xfrm>
          <a:prstGeom prst="rect">
            <a:avLst/>
          </a:prstGeom>
          <a:solidFill>
            <a:srgbClr val="E31C2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79717C4-471C-FEED-6D73-5E98FFB270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58637" y="3510463"/>
            <a:ext cx="474724" cy="516205"/>
          </a:xfrm>
          <a:prstGeom prst="rect">
            <a:avLst/>
          </a:prstGeom>
        </p:spPr>
      </p:pic>
      <p:sp>
        <p:nvSpPr>
          <p:cNvPr id="2" name="Text Placeholder 15">
            <a:extLst>
              <a:ext uri="{FF2B5EF4-FFF2-40B4-BE49-F238E27FC236}">
                <a16:creationId xmlns:a16="http://schemas.microsoft.com/office/drawing/2014/main" id="{745112C7-EC12-640C-C5ED-F3C52F727EA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55839" y="4254479"/>
            <a:ext cx="6880319" cy="225886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5000">
                <a:solidFill>
                  <a:srgbClr val="FDFAF4"/>
                </a:solidFill>
                <a:latin typeface="Store Norske Jernskrift Arbeide" pitchFamily="2" charset="77"/>
              </a:defRPr>
            </a:lvl1pPr>
            <a:lvl2pPr marL="457200" indent="0" algn="l">
              <a:buNone/>
              <a:defRPr>
                <a:latin typeface="Store Norske Jernskrift Arbeide" pitchFamily="2" charset="77"/>
              </a:defRPr>
            </a:lvl2pPr>
            <a:lvl3pPr marL="914400" indent="0" algn="l">
              <a:buNone/>
              <a:defRPr>
                <a:latin typeface="Store Norske Jernskrift Arbeide" pitchFamily="2" charset="77"/>
              </a:defRPr>
            </a:lvl3pPr>
            <a:lvl4pPr marL="1371600" indent="0" algn="l">
              <a:buNone/>
              <a:defRPr>
                <a:latin typeface="Store Norske Jernskrift Arbeide" pitchFamily="2" charset="77"/>
              </a:defRPr>
            </a:lvl4pPr>
            <a:lvl5pPr marL="1828800" indent="0" algn="l">
              <a:buNone/>
              <a:defRPr>
                <a:latin typeface="Store Norske Jernskrift Arbeide" pitchFamily="2" charset="77"/>
              </a:defRPr>
            </a:lvl5pPr>
          </a:lstStyle>
          <a:p>
            <a:pPr lvl="0"/>
            <a:r>
              <a:rPr lang="en-GB"/>
              <a:t>Tittel med </a:t>
            </a:r>
            <a:r>
              <a:rPr lang="en-GB" err="1"/>
              <a:t>flere</a:t>
            </a:r>
            <a:r>
              <a:rPr lang="en-GB"/>
              <a:t> </a:t>
            </a:r>
            <a:r>
              <a:rPr lang="en-GB" err="1"/>
              <a:t>linjer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16303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C8269686-5B9F-CE5D-8D8C-A7528F34D1B9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-1" y="0"/>
            <a:ext cx="12192000" cy="319238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NO"/>
              <a:t>Sett inn bilde – klikk på ikon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3D73801-AA59-AF48-2E78-C3C1C6863B26}"/>
              </a:ext>
            </a:extLst>
          </p:cNvPr>
          <p:cNvSpPr/>
          <p:nvPr userDrawn="1"/>
        </p:nvSpPr>
        <p:spPr>
          <a:xfrm>
            <a:off x="0" y="3192379"/>
            <a:ext cx="12191999" cy="3665621"/>
          </a:xfrm>
          <a:prstGeom prst="rect">
            <a:avLst/>
          </a:prstGeom>
          <a:solidFill>
            <a:srgbClr val="FDFA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pic>
        <p:nvPicPr>
          <p:cNvPr id="4" name="Picture 3" descr="A red and black logo&#10;&#10;AI-generated content may be incorrect.">
            <a:extLst>
              <a:ext uri="{FF2B5EF4-FFF2-40B4-BE49-F238E27FC236}">
                <a16:creationId xmlns:a16="http://schemas.microsoft.com/office/drawing/2014/main" id="{C844DDCB-16DF-481A-BCBB-C560599253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53627" y="3499568"/>
            <a:ext cx="484744" cy="527100"/>
          </a:xfrm>
          <a:prstGeom prst="rect">
            <a:avLst/>
          </a:prstGeom>
        </p:spPr>
      </p:pic>
      <p:sp>
        <p:nvSpPr>
          <p:cNvPr id="5" name="Text Placeholder 15">
            <a:extLst>
              <a:ext uri="{FF2B5EF4-FFF2-40B4-BE49-F238E27FC236}">
                <a16:creationId xmlns:a16="http://schemas.microsoft.com/office/drawing/2014/main" id="{8AF3FB20-5420-45D3-E67C-908379B28D7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55839" y="4254479"/>
            <a:ext cx="6880319" cy="225886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5000">
                <a:solidFill>
                  <a:srgbClr val="E31C28"/>
                </a:solidFill>
                <a:latin typeface="Store Norske Jernskrift Arbeide" pitchFamily="2" charset="77"/>
              </a:defRPr>
            </a:lvl1pPr>
            <a:lvl2pPr marL="457200" indent="0" algn="l">
              <a:buNone/>
              <a:defRPr>
                <a:latin typeface="Store Norske Jernskrift Arbeide" pitchFamily="2" charset="77"/>
              </a:defRPr>
            </a:lvl2pPr>
            <a:lvl3pPr marL="914400" indent="0" algn="l">
              <a:buNone/>
              <a:defRPr>
                <a:latin typeface="Store Norske Jernskrift Arbeide" pitchFamily="2" charset="77"/>
              </a:defRPr>
            </a:lvl3pPr>
            <a:lvl4pPr marL="1371600" indent="0" algn="l">
              <a:buNone/>
              <a:defRPr>
                <a:latin typeface="Store Norske Jernskrift Arbeide" pitchFamily="2" charset="77"/>
              </a:defRPr>
            </a:lvl4pPr>
            <a:lvl5pPr marL="1828800" indent="0" algn="l">
              <a:buNone/>
              <a:defRPr>
                <a:latin typeface="Store Norske Jernskrift Arbeide" pitchFamily="2" charset="77"/>
              </a:defRPr>
            </a:lvl5pPr>
          </a:lstStyle>
          <a:p>
            <a:pPr lvl="0"/>
            <a:r>
              <a:rPr lang="en-GB"/>
              <a:t>Tittel med </a:t>
            </a:r>
            <a:r>
              <a:rPr lang="en-GB" err="1"/>
              <a:t>flere</a:t>
            </a:r>
            <a:r>
              <a:rPr lang="en-GB"/>
              <a:t> </a:t>
            </a:r>
            <a:r>
              <a:rPr lang="en-GB" err="1"/>
              <a:t>linjer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1147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C6849C1-3C41-0D49-8247-566468133A48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rgbClr val="FDFA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pic>
        <p:nvPicPr>
          <p:cNvPr id="7" name="Picture 6" descr="A red and black logo&#10;&#10;AI-generated content may be incorrect.">
            <a:extLst>
              <a:ext uri="{FF2B5EF4-FFF2-40B4-BE49-F238E27FC236}">
                <a16:creationId xmlns:a16="http://schemas.microsoft.com/office/drawing/2014/main" id="{EB4D7EE5-DB68-A4EF-7C79-1F6133AD04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08832" y="3914675"/>
            <a:ext cx="574333" cy="624517"/>
          </a:xfrm>
          <a:prstGeom prst="rect">
            <a:avLst/>
          </a:prstGeom>
        </p:spPr>
      </p:pic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C8269686-5B9F-CE5D-8D8C-A7528F34D1B9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280429" y="251069"/>
            <a:ext cx="4623207" cy="308748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NO"/>
              <a:t>Sett inn bilde – klikk på ikon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53059A72-51D1-4BC8-41BF-A64528E254DF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7288364" y="251069"/>
            <a:ext cx="4623207" cy="308748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NO"/>
              <a:t>Sett inn bilde – klikk på ikon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E2D29E61-FF49-F893-C807-C9C1AB7D8BA6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5069058" y="251069"/>
            <a:ext cx="2053884" cy="308748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NO"/>
              <a:t>Sett inn bilde – klikk på ikon</a:t>
            </a:r>
          </a:p>
        </p:txBody>
      </p:sp>
      <p:sp>
        <p:nvSpPr>
          <p:cNvPr id="3" name="Text Placeholder 15">
            <a:extLst>
              <a:ext uri="{FF2B5EF4-FFF2-40B4-BE49-F238E27FC236}">
                <a16:creationId xmlns:a16="http://schemas.microsoft.com/office/drawing/2014/main" id="{5DE0D590-9948-8D1B-9CA0-0D8242B025B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401751" y="4671363"/>
            <a:ext cx="7388494" cy="1856046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6000">
                <a:solidFill>
                  <a:srgbClr val="E31C28"/>
                </a:solidFill>
                <a:latin typeface="Store Norske Jernskrift Arbeide" pitchFamily="2" charset="77"/>
              </a:defRPr>
            </a:lvl1pPr>
            <a:lvl2pPr marL="457200" indent="0" algn="l">
              <a:buNone/>
              <a:defRPr>
                <a:latin typeface="Store Norske Jernskrift Arbeide" pitchFamily="2" charset="77"/>
              </a:defRPr>
            </a:lvl2pPr>
            <a:lvl3pPr marL="914400" indent="0" algn="l">
              <a:buNone/>
              <a:defRPr>
                <a:latin typeface="Store Norske Jernskrift Arbeide" pitchFamily="2" charset="77"/>
              </a:defRPr>
            </a:lvl3pPr>
            <a:lvl4pPr marL="1371600" indent="0" algn="l">
              <a:buNone/>
              <a:defRPr>
                <a:latin typeface="Store Norske Jernskrift Arbeide" pitchFamily="2" charset="77"/>
              </a:defRPr>
            </a:lvl4pPr>
            <a:lvl5pPr marL="1828800" indent="0" algn="l">
              <a:buNone/>
              <a:defRPr>
                <a:latin typeface="Store Norske Jernskrift Arbeide" pitchFamily="2" charset="77"/>
              </a:defRPr>
            </a:lvl5pPr>
          </a:lstStyle>
          <a:p>
            <a:pPr lvl="0"/>
            <a:r>
              <a:rPr lang="en-GB"/>
              <a:t>Tittel med to </a:t>
            </a:r>
            <a:r>
              <a:rPr lang="en-GB" err="1"/>
              <a:t>linjer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59569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C6849C1-3C41-0D49-8247-566468133A48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rgbClr val="FDFA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pic>
        <p:nvPicPr>
          <p:cNvPr id="7" name="Picture 6" descr="A red and black logo&#10;&#10;AI-generated content may be incorrect.">
            <a:extLst>
              <a:ext uri="{FF2B5EF4-FFF2-40B4-BE49-F238E27FC236}">
                <a16:creationId xmlns:a16="http://schemas.microsoft.com/office/drawing/2014/main" id="{EB4D7EE5-DB68-A4EF-7C79-1F6133AD04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08832" y="3914675"/>
            <a:ext cx="574333" cy="624517"/>
          </a:xfrm>
          <a:prstGeom prst="rect">
            <a:avLst/>
          </a:prstGeom>
        </p:spPr>
      </p:pic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C8269686-5B9F-CE5D-8D8C-A7528F34D1B9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280429" y="251069"/>
            <a:ext cx="4623207" cy="308748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NO"/>
              <a:t>Sett inn bilde – klikk på ikon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53059A72-51D1-4BC8-41BF-A64528E254DF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5079736" y="251069"/>
            <a:ext cx="4623207" cy="308748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NO"/>
              <a:t>Sett inn bilde – klikk på ikon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E2D29E61-FF49-F893-C807-C9C1AB7D8BA6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9879043" y="251069"/>
            <a:ext cx="2053884" cy="308748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NO"/>
              <a:t>Sett inn bilde – klikk på ikon</a:t>
            </a:r>
          </a:p>
        </p:txBody>
      </p:sp>
      <p:sp>
        <p:nvSpPr>
          <p:cNvPr id="3" name="Text Placeholder 15">
            <a:extLst>
              <a:ext uri="{FF2B5EF4-FFF2-40B4-BE49-F238E27FC236}">
                <a16:creationId xmlns:a16="http://schemas.microsoft.com/office/drawing/2014/main" id="{59C0299F-0C2E-D9B1-8930-AEC261E022D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401751" y="4671363"/>
            <a:ext cx="7388494" cy="1877148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6000">
                <a:solidFill>
                  <a:srgbClr val="E31C28"/>
                </a:solidFill>
                <a:latin typeface="Store Norske Jernskrift Arbeide" pitchFamily="2" charset="77"/>
              </a:defRPr>
            </a:lvl1pPr>
            <a:lvl2pPr marL="457200" indent="0" algn="l">
              <a:buNone/>
              <a:defRPr>
                <a:latin typeface="Store Norske Jernskrift Arbeide" pitchFamily="2" charset="77"/>
              </a:defRPr>
            </a:lvl2pPr>
            <a:lvl3pPr marL="914400" indent="0" algn="l">
              <a:buNone/>
              <a:defRPr>
                <a:latin typeface="Store Norske Jernskrift Arbeide" pitchFamily="2" charset="77"/>
              </a:defRPr>
            </a:lvl3pPr>
            <a:lvl4pPr marL="1371600" indent="0" algn="l">
              <a:buNone/>
              <a:defRPr>
                <a:latin typeface="Store Norske Jernskrift Arbeide" pitchFamily="2" charset="77"/>
              </a:defRPr>
            </a:lvl4pPr>
            <a:lvl5pPr marL="1828800" indent="0" algn="l">
              <a:buNone/>
              <a:defRPr>
                <a:latin typeface="Store Norske Jernskrift Arbeide" pitchFamily="2" charset="77"/>
              </a:defRPr>
            </a:lvl5pPr>
          </a:lstStyle>
          <a:p>
            <a:pPr lvl="0"/>
            <a:r>
              <a:rPr lang="en-GB"/>
              <a:t>Tittel med to </a:t>
            </a:r>
            <a:r>
              <a:rPr lang="en-GB" err="1"/>
              <a:t>linjer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23166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mer +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813557B-7029-C2DB-BEA2-C185FBC15DE6}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FDFA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/>
          </a:p>
        </p:txBody>
      </p:sp>
      <p:pic>
        <p:nvPicPr>
          <p:cNvPr id="4" name="Picture 3" descr="A red and black logo&#10;&#10;AI-generated content may be incorrect.">
            <a:extLst>
              <a:ext uri="{FF2B5EF4-FFF2-40B4-BE49-F238E27FC236}">
                <a16:creationId xmlns:a16="http://schemas.microsoft.com/office/drawing/2014/main" id="{E6EED660-27C3-E4E5-87EF-650825FAB7D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31959" y="6069362"/>
            <a:ext cx="484744" cy="527100"/>
          </a:xfrm>
          <a:prstGeom prst="rect">
            <a:avLst/>
          </a:prstGeom>
        </p:spPr>
      </p:pic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61D7609C-DFB7-077D-F604-CAED11991749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8330234" y="349902"/>
            <a:ext cx="3586469" cy="53695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NO"/>
              <a:t>Sett inn bilde – klikk på ikon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DC3250-5EDD-F3EE-A388-B614DA40D8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8175" y="531896"/>
            <a:ext cx="5816015" cy="128987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4000">
                <a:solidFill>
                  <a:srgbClr val="E31C28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 noProof="0"/>
              <a:t>Tittel med to linjer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08BFDFF-5BB5-B7BE-78AD-2E52D0A3CB7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6126" y="2154929"/>
            <a:ext cx="7206951" cy="3564533"/>
          </a:xfrm>
        </p:spPr>
        <p:txBody>
          <a:bodyPr>
            <a:normAutofit/>
          </a:bodyPr>
          <a:lstStyle>
            <a:lvl1pPr marL="457200" indent="-457200">
              <a:spcBef>
                <a:spcPts val="1600"/>
              </a:spcBef>
              <a:buClr>
                <a:srgbClr val="E31C28"/>
              </a:buClr>
              <a:buFont typeface="+mj-lt"/>
              <a:buAutoNum type="arabicPeriod"/>
              <a:defRPr sz="2500"/>
            </a:lvl1pPr>
          </a:lstStyle>
          <a:p>
            <a:pPr lvl="0"/>
            <a:r>
              <a:rPr lang="en-GB" err="1"/>
              <a:t>Første</a:t>
            </a:r>
            <a:r>
              <a:rPr lang="en-GB"/>
              <a:t> </a:t>
            </a:r>
            <a:r>
              <a:rPr lang="en-GB" err="1"/>
              <a:t>punkt</a:t>
            </a:r>
            <a:endParaRPr lang="en-GB"/>
          </a:p>
          <a:p>
            <a:pPr lvl="0"/>
            <a:r>
              <a:rPr lang="en-GB"/>
              <a:t>Andre </a:t>
            </a:r>
            <a:r>
              <a:rPr lang="en-GB" err="1"/>
              <a:t>punkt</a:t>
            </a:r>
            <a:endParaRPr lang="en-GB"/>
          </a:p>
          <a:p>
            <a:pPr lvl="0"/>
            <a:r>
              <a:rPr lang="en-GB" err="1"/>
              <a:t>Tredje</a:t>
            </a:r>
            <a:r>
              <a:rPr lang="en-GB"/>
              <a:t> </a:t>
            </a:r>
            <a:r>
              <a:rPr lang="en-GB" err="1"/>
              <a:t>punkt</a:t>
            </a:r>
            <a:endParaRPr lang="en-GB"/>
          </a:p>
          <a:p>
            <a:pPr lvl="0"/>
            <a:r>
              <a:rPr lang="en-GB" err="1"/>
              <a:t>Fjerde</a:t>
            </a:r>
            <a:r>
              <a:rPr lang="en-GB"/>
              <a:t> </a:t>
            </a:r>
            <a:r>
              <a:rPr lang="en-GB" err="1"/>
              <a:t>punkt</a:t>
            </a:r>
            <a:endParaRPr lang="en-GB"/>
          </a:p>
          <a:p>
            <a:pPr lvl="0"/>
            <a:r>
              <a:rPr lang="en-GB" err="1"/>
              <a:t>Femte</a:t>
            </a:r>
            <a:r>
              <a:rPr lang="en-GB"/>
              <a:t> </a:t>
            </a:r>
            <a:r>
              <a:rPr lang="en-GB" err="1"/>
              <a:t>punkt</a:t>
            </a:r>
            <a:endParaRPr lang="en-GB"/>
          </a:p>
          <a:p>
            <a:pPr lvl="0"/>
            <a:endParaRPr lang="en-GB"/>
          </a:p>
          <a:p>
            <a:pPr lvl="0"/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32105723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lepunkt +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7CB69F5-2669-15E7-7F76-894307C41B1D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rgbClr val="FDFA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pic>
        <p:nvPicPr>
          <p:cNvPr id="5" name="Picture 4" descr="A red and black logo&#10;&#10;AI-generated content may be incorrect.">
            <a:extLst>
              <a:ext uri="{FF2B5EF4-FFF2-40B4-BE49-F238E27FC236}">
                <a16:creationId xmlns:a16="http://schemas.microsoft.com/office/drawing/2014/main" id="{65238E09-E400-7253-352C-117F9088AB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31959" y="6069362"/>
            <a:ext cx="484744" cy="527100"/>
          </a:xfrm>
          <a:prstGeom prst="rect">
            <a:avLst/>
          </a:prstGeom>
        </p:spPr>
      </p:pic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3A38B539-8335-73B3-F0F2-EAA3E5886925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8330234" y="349902"/>
            <a:ext cx="3586469" cy="53695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NO"/>
              <a:t>Sett inn bilde – klikk på ikon</a:t>
            </a:r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F620775A-6F84-1BBA-750B-6AF7DD4D2D8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6126" y="2154929"/>
            <a:ext cx="7206951" cy="3564533"/>
          </a:xfrm>
        </p:spPr>
        <p:txBody>
          <a:bodyPr>
            <a:normAutofit/>
          </a:bodyPr>
          <a:lstStyle>
            <a:lvl1pPr marL="457200" indent="-457200">
              <a:spcBef>
                <a:spcPts val="1600"/>
              </a:spcBef>
              <a:buClr>
                <a:srgbClr val="E31C28"/>
              </a:buClr>
              <a:buFont typeface="Arial" panose="020B0604020202020204" pitchFamily="34" charset="0"/>
              <a:buChar char="•"/>
              <a:defRPr sz="2500"/>
            </a:lvl1pPr>
          </a:lstStyle>
          <a:p>
            <a:pPr lvl="0"/>
            <a:r>
              <a:rPr lang="en-GB" err="1"/>
              <a:t>Første</a:t>
            </a:r>
            <a:r>
              <a:rPr lang="en-GB"/>
              <a:t> </a:t>
            </a:r>
            <a:r>
              <a:rPr lang="en-GB" err="1"/>
              <a:t>punkt</a:t>
            </a:r>
            <a:endParaRPr lang="en-GB"/>
          </a:p>
          <a:p>
            <a:pPr lvl="0"/>
            <a:r>
              <a:rPr lang="en-GB"/>
              <a:t>Andre </a:t>
            </a:r>
            <a:r>
              <a:rPr lang="en-GB" err="1"/>
              <a:t>punkt</a:t>
            </a:r>
            <a:endParaRPr lang="en-GB"/>
          </a:p>
          <a:p>
            <a:pPr lvl="0"/>
            <a:r>
              <a:rPr lang="en-GB" err="1"/>
              <a:t>Tredje</a:t>
            </a:r>
            <a:r>
              <a:rPr lang="en-GB"/>
              <a:t> </a:t>
            </a:r>
            <a:r>
              <a:rPr lang="en-GB" err="1"/>
              <a:t>punkt</a:t>
            </a:r>
            <a:endParaRPr lang="en-GB"/>
          </a:p>
          <a:p>
            <a:pPr lvl="0"/>
            <a:r>
              <a:rPr lang="en-GB" err="1"/>
              <a:t>Fjerde</a:t>
            </a:r>
            <a:r>
              <a:rPr lang="en-GB"/>
              <a:t> </a:t>
            </a:r>
            <a:r>
              <a:rPr lang="en-GB" err="1"/>
              <a:t>punkt</a:t>
            </a:r>
            <a:endParaRPr lang="en-GB"/>
          </a:p>
          <a:p>
            <a:pPr lvl="0"/>
            <a:r>
              <a:rPr lang="en-GB" err="1"/>
              <a:t>Femte</a:t>
            </a:r>
            <a:r>
              <a:rPr lang="en-GB"/>
              <a:t> </a:t>
            </a:r>
            <a:r>
              <a:rPr lang="en-GB" err="1"/>
              <a:t>punkt</a:t>
            </a:r>
            <a:endParaRPr lang="en-GB"/>
          </a:p>
          <a:p>
            <a:pPr lvl="0"/>
            <a:endParaRPr lang="en-GB"/>
          </a:p>
          <a:p>
            <a:pPr lvl="0"/>
            <a:endParaRPr lang="en-NO"/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BC36CD49-2D97-9417-09F9-46CE5E78768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8175" y="531897"/>
            <a:ext cx="5816015" cy="12547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4000">
                <a:solidFill>
                  <a:srgbClr val="E31C28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 noProof="0"/>
              <a:t>Tittel med to linjer</a:t>
            </a:r>
          </a:p>
        </p:txBody>
      </p:sp>
    </p:spTree>
    <p:extLst>
      <p:ext uri="{BB962C8B-B14F-4D97-AF65-F5344CB8AC3E}">
        <p14:creationId xmlns:p14="http://schemas.microsoft.com/office/powerpoint/2010/main" val="6800658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mer +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813557B-7029-C2DB-BEA2-C185FBC15DE6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rgbClr val="FDFA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pic>
        <p:nvPicPr>
          <p:cNvPr id="4" name="Picture 3" descr="A red and black logo&#10;&#10;AI-generated content may be incorrect.">
            <a:extLst>
              <a:ext uri="{FF2B5EF4-FFF2-40B4-BE49-F238E27FC236}">
                <a16:creationId xmlns:a16="http://schemas.microsoft.com/office/drawing/2014/main" id="{E6EED660-27C3-E4E5-87EF-650825FAB7D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31959" y="6069362"/>
            <a:ext cx="484744" cy="527100"/>
          </a:xfrm>
          <a:prstGeom prst="rect">
            <a:avLst/>
          </a:prstGeom>
        </p:spPr>
      </p:pic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1989A368-78F6-5A2C-8D66-819A5B6CD2B5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8330234" y="342868"/>
            <a:ext cx="3586469" cy="259728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NO"/>
              <a:t>Sett inn bilde – klikk på ikon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0510AADA-3EE3-22E1-4677-8115155C0CCA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8330234" y="3135305"/>
            <a:ext cx="3586469" cy="259728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NO"/>
              <a:t>Sett inn bilde – klikk på ikon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DF24DB0C-6DC7-E7FC-86B0-5CBD74091D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8175" y="531896"/>
            <a:ext cx="5893387" cy="124766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4000">
                <a:solidFill>
                  <a:srgbClr val="E31C28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 noProof="0"/>
              <a:t>Tittel med to linjer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2160B05-D784-E7CF-BD05-AA3C80F15D2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06126" y="2154929"/>
            <a:ext cx="7206951" cy="3564533"/>
          </a:xfrm>
        </p:spPr>
        <p:txBody>
          <a:bodyPr>
            <a:normAutofit/>
          </a:bodyPr>
          <a:lstStyle>
            <a:lvl1pPr marL="457200" indent="-457200">
              <a:spcBef>
                <a:spcPts val="1600"/>
              </a:spcBef>
              <a:buClr>
                <a:srgbClr val="E31C28"/>
              </a:buClr>
              <a:buFont typeface="+mj-lt"/>
              <a:buAutoNum type="arabicPeriod"/>
              <a:defRPr sz="2500"/>
            </a:lvl1pPr>
          </a:lstStyle>
          <a:p>
            <a:pPr lvl="0"/>
            <a:r>
              <a:rPr lang="en-GB" err="1"/>
              <a:t>Første</a:t>
            </a:r>
            <a:r>
              <a:rPr lang="en-GB"/>
              <a:t> </a:t>
            </a:r>
            <a:r>
              <a:rPr lang="en-GB" err="1"/>
              <a:t>punkt</a:t>
            </a:r>
            <a:endParaRPr lang="en-GB"/>
          </a:p>
          <a:p>
            <a:pPr lvl="0"/>
            <a:r>
              <a:rPr lang="en-GB"/>
              <a:t>Andre </a:t>
            </a:r>
            <a:r>
              <a:rPr lang="en-GB" err="1"/>
              <a:t>punkt</a:t>
            </a:r>
            <a:endParaRPr lang="en-GB"/>
          </a:p>
          <a:p>
            <a:pPr lvl="0"/>
            <a:r>
              <a:rPr lang="en-GB" err="1"/>
              <a:t>Tredje</a:t>
            </a:r>
            <a:r>
              <a:rPr lang="en-GB"/>
              <a:t> </a:t>
            </a:r>
            <a:r>
              <a:rPr lang="en-GB" err="1"/>
              <a:t>punkt</a:t>
            </a:r>
            <a:endParaRPr lang="en-GB"/>
          </a:p>
          <a:p>
            <a:pPr lvl="0"/>
            <a:r>
              <a:rPr lang="en-GB" err="1"/>
              <a:t>Fjerde</a:t>
            </a:r>
            <a:r>
              <a:rPr lang="en-GB"/>
              <a:t> </a:t>
            </a:r>
            <a:r>
              <a:rPr lang="en-GB" err="1"/>
              <a:t>punkt</a:t>
            </a:r>
            <a:endParaRPr lang="en-GB"/>
          </a:p>
          <a:p>
            <a:pPr lvl="0"/>
            <a:r>
              <a:rPr lang="en-GB" err="1"/>
              <a:t>Femte</a:t>
            </a:r>
            <a:r>
              <a:rPr lang="en-GB"/>
              <a:t> </a:t>
            </a:r>
            <a:r>
              <a:rPr lang="en-GB" err="1"/>
              <a:t>punkt</a:t>
            </a:r>
            <a:endParaRPr lang="en-GB"/>
          </a:p>
          <a:p>
            <a:pPr lvl="0"/>
            <a:endParaRPr lang="en-GB"/>
          </a:p>
          <a:p>
            <a:pPr lvl="0"/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34023237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lepunkt +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7CB69F5-2669-15E7-7F76-894307C41B1D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rgbClr val="FDFA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pic>
        <p:nvPicPr>
          <p:cNvPr id="5" name="Picture 4" descr="A red and black logo&#10;&#10;AI-generated content may be incorrect.">
            <a:extLst>
              <a:ext uri="{FF2B5EF4-FFF2-40B4-BE49-F238E27FC236}">
                <a16:creationId xmlns:a16="http://schemas.microsoft.com/office/drawing/2014/main" id="{65238E09-E400-7253-352C-117F9088AB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31959" y="6069362"/>
            <a:ext cx="484744" cy="527100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B009216-1DBA-49B3-3970-AB2DE8901280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8330234" y="342868"/>
            <a:ext cx="3586469" cy="259728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NO"/>
              <a:t>Sett inn bilde – klikk på ikon</a:t>
            </a:r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61330E75-D189-E9BD-6F86-A141267130C5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8330234" y="3135305"/>
            <a:ext cx="3586469" cy="259728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NO"/>
              <a:t>Sett inn bilde – klikk på ikon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B978BBD6-C33E-1A54-4FD1-6D050DD097C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6126" y="2154929"/>
            <a:ext cx="7206951" cy="3564533"/>
          </a:xfrm>
        </p:spPr>
        <p:txBody>
          <a:bodyPr>
            <a:normAutofit/>
          </a:bodyPr>
          <a:lstStyle>
            <a:lvl1pPr marL="457200" indent="-457200">
              <a:spcBef>
                <a:spcPts val="1600"/>
              </a:spcBef>
              <a:buClr>
                <a:srgbClr val="E31C28"/>
              </a:buClr>
              <a:buFont typeface="Arial" panose="020B0604020202020204" pitchFamily="34" charset="0"/>
              <a:buChar char="•"/>
              <a:defRPr sz="2500"/>
            </a:lvl1pPr>
          </a:lstStyle>
          <a:p>
            <a:pPr lvl="0"/>
            <a:r>
              <a:rPr lang="en-GB" err="1"/>
              <a:t>Første</a:t>
            </a:r>
            <a:r>
              <a:rPr lang="en-GB"/>
              <a:t> </a:t>
            </a:r>
            <a:r>
              <a:rPr lang="en-GB" err="1"/>
              <a:t>punkt</a:t>
            </a:r>
            <a:endParaRPr lang="en-GB"/>
          </a:p>
          <a:p>
            <a:pPr lvl="0"/>
            <a:r>
              <a:rPr lang="en-GB"/>
              <a:t>Andre </a:t>
            </a:r>
            <a:r>
              <a:rPr lang="en-GB" err="1"/>
              <a:t>punkt</a:t>
            </a:r>
            <a:endParaRPr lang="en-GB"/>
          </a:p>
          <a:p>
            <a:pPr lvl="0"/>
            <a:r>
              <a:rPr lang="en-GB" err="1"/>
              <a:t>Tredje</a:t>
            </a:r>
            <a:r>
              <a:rPr lang="en-GB"/>
              <a:t> </a:t>
            </a:r>
            <a:r>
              <a:rPr lang="en-GB" err="1"/>
              <a:t>punkt</a:t>
            </a:r>
            <a:endParaRPr lang="en-GB"/>
          </a:p>
          <a:p>
            <a:pPr lvl="0"/>
            <a:r>
              <a:rPr lang="en-GB" err="1"/>
              <a:t>Fjerde</a:t>
            </a:r>
            <a:r>
              <a:rPr lang="en-GB"/>
              <a:t> </a:t>
            </a:r>
            <a:r>
              <a:rPr lang="en-GB" err="1"/>
              <a:t>punkt</a:t>
            </a:r>
            <a:endParaRPr lang="en-GB"/>
          </a:p>
          <a:p>
            <a:pPr lvl="0"/>
            <a:r>
              <a:rPr lang="en-GB" err="1"/>
              <a:t>Femte</a:t>
            </a:r>
            <a:r>
              <a:rPr lang="en-GB"/>
              <a:t> </a:t>
            </a:r>
            <a:r>
              <a:rPr lang="en-GB" err="1"/>
              <a:t>punkt</a:t>
            </a:r>
            <a:endParaRPr lang="en-GB"/>
          </a:p>
          <a:p>
            <a:pPr lvl="0"/>
            <a:endParaRPr lang="en-GB"/>
          </a:p>
          <a:p>
            <a:pPr lvl="0"/>
            <a:endParaRPr lang="en-NO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E509BDB8-8B23-3B30-F4D8-E4362BEA79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8175" y="531897"/>
            <a:ext cx="5823049" cy="1332072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4000">
                <a:solidFill>
                  <a:srgbClr val="E31C28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 noProof="0"/>
              <a:t>Tittel med to linjer</a:t>
            </a:r>
          </a:p>
        </p:txBody>
      </p:sp>
    </p:spTree>
    <p:extLst>
      <p:ext uri="{BB962C8B-B14F-4D97-AF65-F5344CB8AC3E}">
        <p14:creationId xmlns:p14="http://schemas.microsoft.com/office/powerpoint/2010/main" val="42208805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813557B-7029-C2DB-BEA2-C185FBC15DE6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rgbClr val="FDFA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pic>
        <p:nvPicPr>
          <p:cNvPr id="4" name="Picture 3" descr="A red and black logo&#10;&#10;AI-generated content may be incorrect.">
            <a:extLst>
              <a:ext uri="{FF2B5EF4-FFF2-40B4-BE49-F238E27FC236}">
                <a16:creationId xmlns:a16="http://schemas.microsoft.com/office/drawing/2014/main" id="{E6EED660-27C3-E4E5-87EF-650825FAB7D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31959" y="6069362"/>
            <a:ext cx="484744" cy="527100"/>
          </a:xfrm>
          <a:prstGeom prst="rect">
            <a:avLst/>
          </a:prstGeom>
        </p:spPr>
      </p:pic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24BB6F11-23A3-CE4D-4D74-F19EE4670D5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8175" y="531896"/>
            <a:ext cx="6090335" cy="126173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4000">
                <a:solidFill>
                  <a:srgbClr val="E31C28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 noProof="0"/>
              <a:t>Tittel med to linjer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4ABEED24-6695-BB3A-A806-2E8B637B1B0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06126" y="2154929"/>
            <a:ext cx="10020489" cy="3914433"/>
          </a:xfrm>
        </p:spPr>
        <p:txBody>
          <a:bodyPr>
            <a:normAutofit/>
          </a:bodyPr>
          <a:lstStyle>
            <a:lvl1pPr marL="457200" indent="-457200">
              <a:spcBef>
                <a:spcPts val="1600"/>
              </a:spcBef>
              <a:buClr>
                <a:srgbClr val="E31C28"/>
              </a:buClr>
              <a:buFont typeface="+mj-lt"/>
              <a:buAutoNum type="arabicPeriod"/>
              <a:defRPr sz="2500"/>
            </a:lvl1pPr>
          </a:lstStyle>
          <a:p>
            <a:pPr lvl="0"/>
            <a:r>
              <a:rPr lang="en-GB" err="1"/>
              <a:t>Første</a:t>
            </a:r>
            <a:r>
              <a:rPr lang="en-GB"/>
              <a:t> </a:t>
            </a:r>
            <a:r>
              <a:rPr lang="en-GB" err="1"/>
              <a:t>punkt</a:t>
            </a:r>
            <a:endParaRPr lang="en-GB"/>
          </a:p>
          <a:p>
            <a:pPr lvl="0"/>
            <a:r>
              <a:rPr lang="en-GB"/>
              <a:t>Andre </a:t>
            </a:r>
            <a:r>
              <a:rPr lang="en-GB" err="1"/>
              <a:t>punkt</a:t>
            </a:r>
            <a:endParaRPr lang="en-GB"/>
          </a:p>
          <a:p>
            <a:pPr lvl="0"/>
            <a:r>
              <a:rPr lang="en-GB" err="1"/>
              <a:t>Tredje</a:t>
            </a:r>
            <a:r>
              <a:rPr lang="en-GB"/>
              <a:t> </a:t>
            </a:r>
            <a:r>
              <a:rPr lang="en-GB" err="1"/>
              <a:t>punkt</a:t>
            </a:r>
            <a:endParaRPr lang="en-GB"/>
          </a:p>
          <a:p>
            <a:pPr lvl="0"/>
            <a:r>
              <a:rPr lang="en-GB" err="1"/>
              <a:t>Fjerde</a:t>
            </a:r>
            <a:r>
              <a:rPr lang="en-GB"/>
              <a:t> </a:t>
            </a:r>
            <a:r>
              <a:rPr lang="en-GB" err="1"/>
              <a:t>punkt</a:t>
            </a:r>
            <a:endParaRPr lang="en-GB"/>
          </a:p>
          <a:p>
            <a:pPr lvl="0"/>
            <a:r>
              <a:rPr lang="en-GB" err="1"/>
              <a:t>Femte</a:t>
            </a:r>
            <a:r>
              <a:rPr lang="en-GB"/>
              <a:t> </a:t>
            </a:r>
            <a:r>
              <a:rPr lang="en-GB" err="1"/>
              <a:t>punkt</a:t>
            </a:r>
            <a:endParaRPr lang="en-GB"/>
          </a:p>
          <a:p>
            <a:pPr lvl="0"/>
            <a:endParaRPr lang="en-GB"/>
          </a:p>
          <a:p>
            <a:pPr lvl="0"/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3140204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>
            <a:extLst>
              <a:ext uri="{FF2B5EF4-FFF2-40B4-BE49-F238E27FC236}">
                <a16:creationId xmlns:a16="http://schemas.microsoft.com/office/drawing/2014/main" id="{F38F52FE-3354-5FFA-D7F4-0E2706D59DF4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345989 w 12192000"/>
              <a:gd name="connsiteY0" fmla="*/ 5221704 h 6858000"/>
              <a:gd name="connsiteX1" fmla="*/ 345989 w 12192000"/>
              <a:gd name="connsiteY1" fmla="*/ 6536723 h 6858000"/>
              <a:gd name="connsiteX2" fmla="*/ 8414951 w 12192000"/>
              <a:gd name="connsiteY2" fmla="*/ 6536723 h 6858000"/>
              <a:gd name="connsiteX3" fmla="*/ 8414951 w 12192000"/>
              <a:gd name="connsiteY3" fmla="*/ 5221704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345989" y="5221704"/>
                </a:moveTo>
                <a:lnTo>
                  <a:pt x="345989" y="6536723"/>
                </a:lnTo>
                <a:lnTo>
                  <a:pt x="8414951" y="6536723"/>
                </a:lnTo>
                <a:lnTo>
                  <a:pt x="8414951" y="5221704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NO"/>
              <a:t>Sett inn bilde – klikk på ikon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4967420-E0BF-BB4A-F1BB-9EB9EFDDB7B9}"/>
              </a:ext>
            </a:extLst>
          </p:cNvPr>
          <p:cNvSpPr/>
          <p:nvPr userDrawn="1"/>
        </p:nvSpPr>
        <p:spPr>
          <a:xfrm>
            <a:off x="345989" y="5221705"/>
            <a:ext cx="8068962" cy="1315019"/>
          </a:xfrm>
          <a:prstGeom prst="rect">
            <a:avLst/>
          </a:prstGeom>
          <a:solidFill>
            <a:srgbClr val="FDFA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pic>
        <p:nvPicPr>
          <p:cNvPr id="4" name="Picture 3" descr="A red and black logo&#10;&#10;AI-generated content may be incorrect.">
            <a:extLst>
              <a:ext uri="{FF2B5EF4-FFF2-40B4-BE49-F238E27FC236}">
                <a16:creationId xmlns:a16="http://schemas.microsoft.com/office/drawing/2014/main" id="{82F9246F-DE29-5389-4856-C3F00713550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75982" y="5548391"/>
            <a:ext cx="644387" cy="700693"/>
          </a:xfrm>
          <a:prstGeom prst="rect">
            <a:avLst/>
          </a:prstGeom>
        </p:spPr>
      </p:pic>
      <p:sp>
        <p:nvSpPr>
          <p:cNvPr id="5" name="Text Placeholder 15">
            <a:extLst>
              <a:ext uri="{FF2B5EF4-FFF2-40B4-BE49-F238E27FC236}">
                <a16:creationId xmlns:a16="http://schemas.microsoft.com/office/drawing/2014/main" id="{AD073C4C-6E9E-D9D7-63D5-AE9DB3A9B6B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3609" y="5450174"/>
            <a:ext cx="6607090" cy="108655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6600">
                <a:solidFill>
                  <a:srgbClr val="E31C28"/>
                </a:solidFill>
                <a:latin typeface="Store Norske Jernskrift Arbeide" pitchFamily="2" charset="77"/>
              </a:defRPr>
            </a:lvl1pPr>
            <a:lvl2pPr marL="457200" indent="0" algn="l">
              <a:buNone/>
              <a:defRPr>
                <a:latin typeface="Store Norske Jernskrift Arbeide" pitchFamily="2" charset="77"/>
              </a:defRPr>
            </a:lvl2pPr>
            <a:lvl3pPr marL="914400" indent="0" algn="l">
              <a:buNone/>
              <a:defRPr>
                <a:latin typeface="Store Norske Jernskrift Arbeide" pitchFamily="2" charset="77"/>
              </a:defRPr>
            </a:lvl3pPr>
            <a:lvl4pPr marL="1371600" indent="0" algn="l">
              <a:buNone/>
              <a:defRPr>
                <a:latin typeface="Store Norske Jernskrift Arbeide" pitchFamily="2" charset="77"/>
              </a:defRPr>
            </a:lvl4pPr>
            <a:lvl5pPr marL="1828800" indent="0" algn="l">
              <a:buNone/>
              <a:defRPr>
                <a:latin typeface="Store Norske Jernskrift Arbeide" pitchFamily="2" charset="77"/>
              </a:defRPr>
            </a:lvl5pPr>
          </a:lstStyle>
          <a:p>
            <a:pPr lvl="0"/>
            <a:r>
              <a:rPr lang="en-GB"/>
              <a:t>Tittel </a:t>
            </a:r>
            <a:r>
              <a:rPr lang="en-GB" err="1"/>
              <a:t>på</a:t>
            </a:r>
            <a:r>
              <a:rPr lang="en-GB"/>
              <a:t> </a:t>
            </a:r>
            <a:r>
              <a:rPr lang="en-GB" err="1"/>
              <a:t>én</a:t>
            </a:r>
            <a:r>
              <a:rPr lang="en-GB"/>
              <a:t> </a:t>
            </a:r>
            <a:r>
              <a:rPr lang="en-GB" err="1"/>
              <a:t>linje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22913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lepun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7CB69F5-2669-15E7-7F76-894307C41B1D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rgbClr val="FDFA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pic>
        <p:nvPicPr>
          <p:cNvPr id="5" name="Picture 4" descr="A red and black logo&#10;&#10;AI-generated content may be incorrect.">
            <a:extLst>
              <a:ext uri="{FF2B5EF4-FFF2-40B4-BE49-F238E27FC236}">
                <a16:creationId xmlns:a16="http://schemas.microsoft.com/office/drawing/2014/main" id="{65238E09-E400-7253-352C-117F9088AB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31959" y="6069362"/>
            <a:ext cx="484744" cy="527100"/>
          </a:xfrm>
          <a:prstGeom prst="rect">
            <a:avLst/>
          </a:prstGeom>
        </p:spPr>
      </p:pic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72F8AE38-1393-6B4F-26D3-1049225CB0F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8175" y="531896"/>
            <a:ext cx="5991861" cy="1226566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4000">
                <a:solidFill>
                  <a:srgbClr val="E31C28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 noProof="0"/>
              <a:t>Tittel med to linjer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23BA5828-5333-1195-9CD0-80B2CC23514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06126" y="2154929"/>
            <a:ext cx="10013456" cy="3704265"/>
          </a:xfrm>
        </p:spPr>
        <p:txBody>
          <a:bodyPr>
            <a:normAutofit/>
          </a:bodyPr>
          <a:lstStyle>
            <a:lvl1pPr marL="457200" indent="-457200">
              <a:spcBef>
                <a:spcPts val="1600"/>
              </a:spcBef>
              <a:buClr>
                <a:srgbClr val="E31C28"/>
              </a:buClr>
              <a:buFont typeface="Arial" panose="020B0604020202020204" pitchFamily="34" charset="0"/>
              <a:buChar char="•"/>
              <a:defRPr sz="2500"/>
            </a:lvl1pPr>
          </a:lstStyle>
          <a:p>
            <a:pPr lvl="0"/>
            <a:r>
              <a:rPr lang="en-GB" err="1"/>
              <a:t>Første</a:t>
            </a:r>
            <a:r>
              <a:rPr lang="en-GB"/>
              <a:t> </a:t>
            </a:r>
            <a:r>
              <a:rPr lang="en-GB" err="1"/>
              <a:t>punkt</a:t>
            </a:r>
            <a:endParaRPr lang="en-GB"/>
          </a:p>
          <a:p>
            <a:pPr lvl="0"/>
            <a:r>
              <a:rPr lang="en-GB"/>
              <a:t>Andre </a:t>
            </a:r>
            <a:r>
              <a:rPr lang="en-GB" err="1"/>
              <a:t>punkt</a:t>
            </a:r>
            <a:endParaRPr lang="en-GB"/>
          </a:p>
          <a:p>
            <a:pPr lvl="0"/>
            <a:r>
              <a:rPr lang="en-GB" err="1"/>
              <a:t>Tredje</a:t>
            </a:r>
            <a:r>
              <a:rPr lang="en-GB"/>
              <a:t> </a:t>
            </a:r>
            <a:r>
              <a:rPr lang="en-GB" err="1"/>
              <a:t>punkt</a:t>
            </a:r>
            <a:endParaRPr lang="en-GB"/>
          </a:p>
          <a:p>
            <a:pPr lvl="0"/>
            <a:r>
              <a:rPr lang="en-GB" err="1"/>
              <a:t>Fjerde</a:t>
            </a:r>
            <a:r>
              <a:rPr lang="en-GB"/>
              <a:t> </a:t>
            </a:r>
            <a:r>
              <a:rPr lang="en-GB" err="1"/>
              <a:t>punkt</a:t>
            </a:r>
            <a:endParaRPr lang="en-GB"/>
          </a:p>
          <a:p>
            <a:pPr lvl="0"/>
            <a:r>
              <a:rPr lang="en-GB" err="1"/>
              <a:t>Femte</a:t>
            </a:r>
            <a:r>
              <a:rPr lang="en-GB"/>
              <a:t> </a:t>
            </a:r>
            <a:r>
              <a:rPr lang="en-GB" err="1"/>
              <a:t>punkt</a:t>
            </a:r>
            <a:endParaRPr lang="en-GB"/>
          </a:p>
          <a:p>
            <a:pPr lvl="0"/>
            <a:endParaRPr lang="en-GB"/>
          </a:p>
          <a:p>
            <a:pPr lvl="0"/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28416551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kulepun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B68DE42-8C48-D183-935B-048B8052E8B8}"/>
              </a:ext>
            </a:extLst>
          </p:cNvPr>
          <p:cNvSpPr/>
          <p:nvPr userDrawn="1"/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rgbClr val="FDFA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pic>
        <p:nvPicPr>
          <p:cNvPr id="5" name="Picture 4" descr="A red and black logo&#10;&#10;AI-generated content may be incorrect.">
            <a:extLst>
              <a:ext uri="{FF2B5EF4-FFF2-40B4-BE49-F238E27FC236}">
                <a16:creationId xmlns:a16="http://schemas.microsoft.com/office/drawing/2014/main" id="{51D007EE-7543-82D3-D10C-E1E58ECCF8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31959" y="6069362"/>
            <a:ext cx="484744" cy="527100"/>
          </a:xfrm>
          <a:prstGeom prst="rect">
            <a:avLst/>
          </a:prstGeom>
        </p:spPr>
      </p:pic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19B3A8FB-7DAE-6901-428E-C51E2EDFAC5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8176" y="531896"/>
            <a:ext cx="5963726" cy="129690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4000">
                <a:solidFill>
                  <a:srgbClr val="E31C28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 noProof="0"/>
              <a:t>Tittel med to linjer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E29A7BE9-9D7F-D2A4-1145-3D3F1BC22B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06126" y="2154930"/>
            <a:ext cx="5273029" cy="3591722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Clr>
                <a:srgbClr val="E31C28"/>
              </a:buClr>
              <a:buFont typeface="+mj-lt"/>
              <a:buNone/>
              <a:defRPr sz="2500"/>
            </a:lvl1pPr>
          </a:lstStyle>
          <a:p>
            <a:pPr>
              <a:buClr>
                <a:schemeClr val="tx1"/>
              </a:buClr>
            </a:pPr>
            <a:r>
              <a:rPr lang="nb-NO" sz="2500">
                <a:latin typeface="GT America Regular" pitchFamily="2" charset="77"/>
                <a:ea typeface="GT America Regular" pitchFamily="2" charset="77"/>
                <a:cs typeface="GT America Regular" pitchFamily="2" charset="77"/>
              </a:rPr>
              <a:t>Her kan du sette inn tekst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00FF3127-7B96-1D16-C21B-B2D6C923688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12847" y="2614702"/>
            <a:ext cx="4640378" cy="3131950"/>
          </a:xfrm>
        </p:spPr>
        <p:txBody>
          <a:bodyPr>
            <a:normAutofit/>
          </a:bodyPr>
          <a:lstStyle>
            <a:lvl1pPr marL="342900" indent="-342900">
              <a:spcBef>
                <a:spcPts val="0"/>
              </a:spcBef>
              <a:buClr>
                <a:srgbClr val="E31C28"/>
              </a:buClr>
              <a:buFont typeface="Arial" panose="020B0604020202020204" pitchFamily="34" charset="0"/>
              <a:buChar char="•"/>
              <a:defRPr sz="2500"/>
            </a:lvl1pPr>
          </a:lstStyle>
          <a:p>
            <a:pPr lvl="0"/>
            <a:r>
              <a:rPr lang="en-GB" err="1"/>
              <a:t>Kulepunkt</a:t>
            </a:r>
            <a:endParaRPr lang="en-GB"/>
          </a:p>
          <a:p>
            <a:pPr lvl="0"/>
            <a:endParaRPr lang="en-NO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F68102E2-AF34-16A6-24F5-1CAA8BCDD94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03852" y="2154930"/>
            <a:ext cx="4640378" cy="39018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500" b="0" i="0">
                <a:latin typeface="GT America Medium" pitchFamily="2" charset="77"/>
                <a:ea typeface="GT America Medium" pitchFamily="2" charset="77"/>
                <a:cs typeface="GT America Medium" pitchFamily="2" charset="77"/>
              </a:defRPr>
            </a:lvl1pPr>
          </a:lstStyle>
          <a:p>
            <a:pPr lvl="0"/>
            <a:r>
              <a:rPr lang="en-GB" err="1"/>
              <a:t>Liten</a:t>
            </a:r>
            <a:r>
              <a:rPr lang="en-GB"/>
              <a:t> </a:t>
            </a:r>
            <a:r>
              <a:rPr lang="en-GB" err="1"/>
              <a:t>overskrift</a:t>
            </a:r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20933463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kulepunkt +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B80417B-B9E1-CCA3-8088-A7F7A527E21F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rgbClr val="FDFA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pic>
        <p:nvPicPr>
          <p:cNvPr id="4" name="Picture 3" descr="A red and black logo&#10;&#10;AI-generated content may be incorrect.">
            <a:extLst>
              <a:ext uri="{FF2B5EF4-FFF2-40B4-BE49-F238E27FC236}">
                <a16:creationId xmlns:a16="http://schemas.microsoft.com/office/drawing/2014/main" id="{06273F89-E76E-99B9-EA21-8AAF700FC7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31959" y="6069362"/>
            <a:ext cx="484744" cy="527100"/>
          </a:xfrm>
          <a:prstGeom prst="rect">
            <a:avLst/>
          </a:prstGeom>
        </p:spPr>
      </p:pic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8C0133C0-9469-C0EB-E482-5CE870EAAE01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8330234" y="349902"/>
            <a:ext cx="3586469" cy="53695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NO"/>
              <a:t>Sett inn bilde – klikk på ikon</a:t>
            </a:r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1B2956B2-94FB-BD6E-CAFC-4CCABD44B2D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8176" y="531896"/>
            <a:ext cx="5921522" cy="1282836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4000">
                <a:solidFill>
                  <a:srgbClr val="E31C28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 noProof="0"/>
              <a:t>Tittel med to linjer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2DCA55CD-27ED-9101-5B14-D286D865D49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06126" y="2154930"/>
            <a:ext cx="6482465" cy="1383095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Clr>
                <a:srgbClr val="E31C28"/>
              </a:buClr>
              <a:buFont typeface="+mj-lt"/>
              <a:buNone/>
              <a:defRPr sz="2500"/>
            </a:lvl1pPr>
          </a:lstStyle>
          <a:p>
            <a:pPr>
              <a:buClr>
                <a:schemeClr val="tx1"/>
              </a:buClr>
            </a:pPr>
            <a:r>
              <a:rPr lang="nb-NO" sz="2500">
                <a:latin typeface="GT America Regular" pitchFamily="2" charset="77"/>
                <a:ea typeface="GT America Regular" pitchFamily="2" charset="77"/>
                <a:cs typeface="GT America Regular" pitchFamily="2" charset="77"/>
              </a:rPr>
              <a:t>Her kan du sette inn tekst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3928D7B1-E11D-3873-AEAE-F4931178094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15120" y="4233275"/>
            <a:ext cx="6482465" cy="1836087"/>
          </a:xfrm>
        </p:spPr>
        <p:txBody>
          <a:bodyPr>
            <a:normAutofit/>
          </a:bodyPr>
          <a:lstStyle>
            <a:lvl1pPr marL="342900" indent="-342900">
              <a:spcBef>
                <a:spcPts val="0"/>
              </a:spcBef>
              <a:buClr>
                <a:srgbClr val="E31C28"/>
              </a:buClr>
              <a:buFont typeface="Arial" panose="020B0604020202020204" pitchFamily="34" charset="0"/>
              <a:buChar char="•"/>
              <a:defRPr sz="2500"/>
            </a:lvl1pPr>
          </a:lstStyle>
          <a:p>
            <a:pPr lvl="0"/>
            <a:r>
              <a:rPr lang="en-GB" err="1"/>
              <a:t>Kulepunkt</a:t>
            </a:r>
            <a:endParaRPr lang="en-GB"/>
          </a:p>
          <a:p>
            <a:pPr lvl="0"/>
            <a:endParaRPr lang="en-NO"/>
          </a:p>
        </p:txBody>
      </p:sp>
      <p:sp>
        <p:nvSpPr>
          <p:cNvPr id="7" name="Text Placeholder 15">
            <a:extLst>
              <a:ext uri="{FF2B5EF4-FFF2-40B4-BE49-F238E27FC236}">
                <a16:creationId xmlns:a16="http://schemas.microsoft.com/office/drawing/2014/main" id="{5979373C-6173-1A74-5E24-40216C06B39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06125" y="3773503"/>
            <a:ext cx="6482465" cy="39018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500" b="0" i="0">
                <a:latin typeface="GT America Medium" pitchFamily="2" charset="77"/>
                <a:ea typeface="GT America Medium" pitchFamily="2" charset="77"/>
                <a:cs typeface="GT America Medium" pitchFamily="2" charset="77"/>
              </a:defRPr>
            </a:lvl1pPr>
          </a:lstStyle>
          <a:p>
            <a:pPr lvl="0"/>
            <a:r>
              <a:rPr lang="en-GB" err="1"/>
              <a:t>Liten</a:t>
            </a:r>
            <a:r>
              <a:rPr lang="en-GB"/>
              <a:t> </a:t>
            </a:r>
            <a:r>
              <a:rPr lang="en-GB" err="1"/>
              <a:t>overskrift</a:t>
            </a:r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16031389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kulepunkt +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64ACBD4-8752-D2B6-D3CB-DA87DA258E7D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rgbClr val="FDFA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pic>
        <p:nvPicPr>
          <p:cNvPr id="16" name="Picture 15" descr="A red and black logo&#10;&#10;AI-generated content may be incorrect.">
            <a:extLst>
              <a:ext uri="{FF2B5EF4-FFF2-40B4-BE49-F238E27FC236}">
                <a16:creationId xmlns:a16="http://schemas.microsoft.com/office/drawing/2014/main" id="{2AE19931-6656-0AB3-04A2-9B7B145DE2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31959" y="6069362"/>
            <a:ext cx="484744" cy="527100"/>
          </a:xfrm>
          <a:prstGeom prst="rect">
            <a:avLst/>
          </a:prstGeom>
        </p:spPr>
      </p:pic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F7567110-2C78-157D-F620-805553B34AE8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270786" y="244033"/>
            <a:ext cx="5710912" cy="308748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NO"/>
              <a:t>Sett inn bilde – klikk på ikon</a:t>
            </a:r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5D20A7C7-247A-99F5-5D7A-FE315EAAF480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6207352" y="244034"/>
            <a:ext cx="5710912" cy="308748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NO"/>
              <a:t>Sett inn bilde – klikk på ikon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6084DF27-8419-6BF6-EBFE-76ED5FB5D4F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06126" y="4639875"/>
            <a:ext cx="5273029" cy="1664448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Clr>
                <a:srgbClr val="E31C28"/>
              </a:buClr>
              <a:buFont typeface="+mj-lt"/>
              <a:buNone/>
              <a:defRPr sz="2500"/>
            </a:lvl1pPr>
          </a:lstStyle>
          <a:p>
            <a:pPr>
              <a:buClr>
                <a:schemeClr val="tx1"/>
              </a:buClr>
            </a:pPr>
            <a:r>
              <a:rPr lang="nb-NO" sz="2500">
                <a:latin typeface="GT America Regular" pitchFamily="2" charset="77"/>
                <a:ea typeface="GT America Regular" pitchFamily="2" charset="77"/>
                <a:cs typeface="GT America Regular" pitchFamily="2" charset="77"/>
              </a:rPr>
              <a:t>Her kan du sette inn tekst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5CD4A717-3953-031F-C8F0-CC5C2D9A15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12847" y="5099647"/>
            <a:ext cx="4640378" cy="1204676"/>
          </a:xfrm>
        </p:spPr>
        <p:txBody>
          <a:bodyPr>
            <a:normAutofit/>
          </a:bodyPr>
          <a:lstStyle>
            <a:lvl1pPr marL="342900" indent="-342900">
              <a:spcBef>
                <a:spcPts val="0"/>
              </a:spcBef>
              <a:buClr>
                <a:srgbClr val="E31C28"/>
              </a:buClr>
              <a:buFont typeface="Arial" panose="020B0604020202020204" pitchFamily="34" charset="0"/>
              <a:buChar char="•"/>
              <a:defRPr sz="2500"/>
            </a:lvl1pPr>
          </a:lstStyle>
          <a:p>
            <a:pPr lvl="0"/>
            <a:r>
              <a:rPr lang="en-GB" err="1"/>
              <a:t>Kulepunkt</a:t>
            </a:r>
            <a:endParaRPr lang="en-NO"/>
          </a:p>
        </p:txBody>
      </p:sp>
      <p:sp>
        <p:nvSpPr>
          <p:cNvPr id="21" name="Text Placeholder 15">
            <a:extLst>
              <a:ext uri="{FF2B5EF4-FFF2-40B4-BE49-F238E27FC236}">
                <a16:creationId xmlns:a16="http://schemas.microsoft.com/office/drawing/2014/main" id="{3BF4E7A0-0A9E-154D-351D-ED5E1532757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03852" y="4639875"/>
            <a:ext cx="4640378" cy="39018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500" b="0" i="0">
                <a:latin typeface="GT America Medium" pitchFamily="2" charset="77"/>
                <a:ea typeface="GT America Medium" pitchFamily="2" charset="77"/>
                <a:cs typeface="GT America Medium" pitchFamily="2" charset="77"/>
              </a:defRPr>
            </a:lvl1pPr>
          </a:lstStyle>
          <a:p>
            <a:pPr lvl="0"/>
            <a:r>
              <a:rPr lang="en-GB" err="1"/>
              <a:t>Liten</a:t>
            </a:r>
            <a:r>
              <a:rPr lang="en-GB"/>
              <a:t> </a:t>
            </a:r>
            <a:r>
              <a:rPr lang="en-GB" err="1"/>
              <a:t>overskrift</a:t>
            </a:r>
            <a:endParaRPr lang="en-NO"/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5C09FC39-D34B-C08B-02FC-034DDD8E647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12990" y="3833539"/>
            <a:ext cx="5666165" cy="65405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4000">
                <a:solidFill>
                  <a:srgbClr val="E31C28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 noProof="0"/>
              <a:t>Tittel med to linjer</a:t>
            </a:r>
          </a:p>
        </p:txBody>
      </p:sp>
    </p:spTree>
    <p:extLst>
      <p:ext uri="{BB962C8B-B14F-4D97-AF65-F5344CB8AC3E}">
        <p14:creationId xmlns:p14="http://schemas.microsoft.com/office/powerpoint/2010/main" val="24571076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BC3F1CA-172D-149B-F0A2-5EA8B9320498}"/>
              </a:ext>
            </a:extLst>
          </p:cNvPr>
          <p:cNvSpPr/>
          <p:nvPr userDrawn="1"/>
        </p:nvSpPr>
        <p:spPr>
          <a:xfrm>
            <a:off x="-2" y="0"/>
            <a:ext cx="12191999" cy="6858000"/>
          </a:xfrm>
          <a:prstGeom prst="rect">
            <a:avLst/>
          </a:prstGeom>
          <a:solidFill>
            <a:srgbClr val="FDFA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pic>
        <p:nvPicPr>
          <p:cNvPr id="8" name="Picture 7" descr="A red and black logo&#10;&#10;AI-generated content may be incorrect.">
            <a:extLst>
              <a:ext uri="{FF2B5EF4-FFF2-40B4-BE49-F238E27FC236}">
                <a16:creationId xmlns:a16="http://schemas.microsoft.com/office/drawing/2014/main" id="{793B2197-78E6-5E26-4287-B2622A2B25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31959" y="6069362"/>
            <a:ext cx="484744" cy="527100"/>
          </a:xfrm>
          <a:prstGeom prst="rect">
            <a:avLst/>
          </a:prstGeom>
        </p:spPr>
      </p:pic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2884F630-4C59-B4FD-37AB-CAEAE8DF2A11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290047" y="296886"/>
            <a:ext cx="11611903" cy="514180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NO"/>
              <a:t>Sett inn bilde – klikk på ikon</a:t>
            </a:r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0B0C899C-195A-F5BF-AEE5-F413880E25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0047" y="5798469"/>
            <a:ext cx="8569568" cy="86961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Clr>
                <a:srgbClr val="E31C28"/>
              </a:buClr>
              <a:buFont typeface="+mj-lt"/>
              <a:buNone/>
              <a:defRPr sz="2500"/>
            </a:lvl1pPr>
          </a:lstStyle>
          <a:p>
            <a:pPr>
              <a:buClr>
                <a:schemeClr val="tx1"/>
              </a:buClr>
            </a:pPr>
            <a:r>
              <a:rPr lang="nb-NO" sz="2500">
                <a:latin typeface="GT America Regular" pitchFamily="2" charset="77"/>
                <a:ea typeface="GT America Regular" pitchFamily="2" charset="77"/>
                <a:cs typeface="GT America Regular" pitchFamily="2" charset="77"/>
              </a:rPr>
              <a:t>Hva skjer på bildet?</a:t>
            </a:r>
          </a:p>
        </p:txBody>
      </p:sp>
    </p:spTree>
    <p:extLst>
      <p:ext uri="{BB962C8B-B14F-4D97-AF65-F5344CB8AC3E}">
        <p14:creationId xmlns:p14="http://schemas.microsoft.com/office/powerpoint/2010/main" val="26971747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ng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4AE1952-EAB6-85D3-F3DC-0FA633928D84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rgbClr val="FDFA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pic>
        <p:nvPicPr>
          <p:cNvPr id="14" name="Picture 13" descr="A red and black logo&#10;&#10;AI-generated content may be incorrect.">
            <a:extLst>
              <a:ext uri="{FF2B5EF4-FFF2-40B4-BE49-F238E27FC236}">
                <a16:creationId xmlns:a16="http://schemas.microsoft.com/office/drawing/2014/main" id="{8015F3DB-A18A-6A9E-5BC6-382F546A29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31959" y="6069362"/>
            <a:ext cx="484744" cy="527100"/>
          </a:xfrm>
          <a:prstGeom prst="rect">
            <a:avLst/>
          </a:prstGeom>
        </p:spPr>
      </p:pic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94F3A68F-7292-E6CD-BF4C-B4CE763AD5AF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275296" y="286939"/>
            <a:ext cx="3716607" cy="248259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NO"/>
              <a:t>Sett inn bilde – klikk på ikon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31F710F6-B7AC-BB93-9CC6-AF077AEC8A11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4214250" y="286939"/>
            <a:ext cx="3716607" cy="248259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NO"/>
              <a:t>Sett inn bilde – klikk på ikon</a:t>
            </a:r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0708650A-02DC-7812-3B21-4818944A5F0C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8153204" y="286939"/>
            <a:ext cx="3716607" cy="248259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NO"/>
              <a:t>Sett inn bilde – klikk på ikon</a:t>
            </a:r>
          </a:p>
          <a:p>
            <a:endParaRPr lang="en-NO"/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3D0B8F11-5C0D-867C-2E6E-E07133F60345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275296" y="2980903"/>
            <a:ext cx="3716607" cy="248259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NO"/>
              <a:t>Sett inn bilde – klikk på ikon</a:t>
            </a:r>
          </a:p>
          <a:p>
            <a:endParaRPr lang="en-NO"/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F73B7E4B-7B55-38F9-60B3-6605C646122E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4214250" y="2980903"/>
            <a:ext cx="3716607" cy="248259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NO"/>
              <a:t>Sett inn bilde – klikk på ikon</a:t>
            </a:r>
          </a:p>
          <a:p>
            <a:endParaRPr lang="en-NO"/>
          </a:p>
        </p:txBody>
      </p: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EFAFC000-C0EA-BDD1-9EC6-1C2DEF62A48F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8153204" y="2980903"/>
            <a:ext cx="3716607" cy="248259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NO"/>
              <a:t>Sett inn bilde – klikk på ikon</a:t>
            </a:r>
          </a:p>
          <a:p>
            <a:endParaRPr lang="en-NO"/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0729702B-2AE4-C155-95C6-701A33E7515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0047" y="5798469"/>
            <a:ext cx="8569568" cy="86961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Clr>
                <a:srgbClr val="E31C28"/>
              </a:buClr>
              <a:buFont typeface="+mj-lt"/>
              <a:buNone/>
              <a:defRPr sz="2500"/>
            </a:lvl1pPr>
          </a:lstStyle>
          <a:p>
            <a:pPr>
              <a:buClr>
                <a:schemeClr val="tx1"/>
              </a:buClr>
            </a:pPr>
            <a:r>
              <a:rPr lang="nb-NO" sz="2500">
                <a:latin typeface="GT America Regular" pitchFamily="2" charset="77"/>
                <a:ea typeface="GT America Regular" pitchFamily="2" charset="77"/>
                <a:cs typeface="GT America Regular" pitchFamily="2" charset="77"/>
              </a:rPr>
              <a:t>Hva skjer på bildene?</a:t>
            </a:r>
          </a:p>
        </p:txBody>
      </p:sp>
    </p:spTree>
    <p:extLst>
      <p:ext uri="{BB962C8B-B14F-4D97-AF65-F5344CB8AC3E}">
        <p14:creationId xmlns:p14="http://schemas.microsoft.com/office/powerpoint/2010/main" val="28957306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dskap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921784D-4A6D-2AE6-B005-BC353EC7D424}"/>
              </a:ext>
            </a:extLst>
          </p:cNvPr>
          <p:cNvSpPr/>
          <p:nvPr userDrawn="1"/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rgbClr val="E31C2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4" name="Text Placeholder 15">
            <a:extLst>
              <a:ext uri="{FF2B5EF4-FFF2-40B4-BE49-F238E27FC236}">
                <a16:creationId xmlns:a16="http://schemas.microsoft.com/office/drawing/2014/main" id="{5AA94492-768C-76F6-850B-5E2AF7DB6FC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401753" y="2360299"/>
            <a:ext cx="7388494" cy="270407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8000">
                <a:solidFill>
                  <a:srgbClr val="FDFAF4"/>
                </a:solidFill>
                <a:latin typeface="Store Norske Jernskrift Arbeide" pitchFamily="2" charset="77"/>
              </a:defRPr>
            </a:lvl1pPr>
            <a:lvl2pPr marL="457200" indent="0" algn="l">
              <a:buNone/>
              <a:defRPr>
                <a:latin typeface="Store Norske Jernskrift Arbeide" pitchFamily="2" charset="77"/>
              </a:defRPr>
            </a:lvl2pPr>
            <a:lvl3pPr marL="914400" indent="0" algn="l">
              <a:buNone/>
              <a:defRPr>
                <a:latin typeface="Store Norske Jernskrift Arbeide" pitchFamily="2" charset="77"/>
              </a:defRPr>
            </a:lvl3pPr>
            <a:lvl4pPr marL="1371600" indent="0" algn="l">
              <a:buNone/>
              <a:defRPr>
                <a:latin typeface="Store Norske Jernskrift Arbeide" pitchFamily="2" charset="77"/>
              </a:defRPr>
            </a:lvl4pPr>
            <a:lvl5pPr marL="1828800" indent="0" algn="l">
              <a:buNone/>
              <a:defRPr>
                <a:latin typeface="Store Norske Jernskrift Arbeide" pitchFamily="2" charset="77"/>
              </a:defRPr>
            </a:lvl5pPr>
          </a:lstStyle>
          <a:p>
            <a:pPr lvl="0"/>
            <a:r>
              <a:rPr lang="en-GB" err="1"/>
              <a:t>Budskap</a:t>
            </a:r>
            <a:r>
              <a:rPr lang="en-GB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2856573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dskap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9F93175-1545-4B3D-8C6A-6BC89FC25B88}"/>
              </a:ext>
            </a:extLst>
          </p:cNvPr>
          <p:cNvSpPr/>
          <p:nvPr userDrawn="1"/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rgbClr val="FDFA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4" name="Text Placeholder 15">
            <a:extLst>
              <a:ext uri="{FF2B5EF4-FFF2-40B4-BE49-F238E27FC236}">
                <a16:creationId xmlns:a16="http://schemas.microsoft.com/office/drawing/2014/main" id="{08510C86-1AA7-71FA-9861-E0354DACE6A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401753" y="2360299"/>
            <a:ext cx="7388494" cy="2711104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8000">
                <a:solidFill>
                  <a:srgbClr val="E31C28"/>
                </a:solidFill>
                <a:latin typeface="Store Norske Jernskrift Arbeide" pitchFamily="2" charset="77"/>
              </a:defRPr>
            </a:lvl1pPr>
            <a:lvl2pPr marL="457200" indent="0" algn="l">
              <a:buNone/>
              <a:defRPr>
                <a:latin typeface="Store Norske Jernskrift Arbeide" pitchFamily="2" charset="77"/>
              </a:defRPr>
            </a:lvl2pPr>
            <a:lvl3pPr marL="914400" indent="0" algn="l">
              <a:buNone/>
              <a:defRPr>
                <a:latin typeface="Store Norske Jernskrift Arbeide" pitchFamily="2" charset="77"/>
              </a:defRPr>
            </a:lvl3pPr>
            <a:lvl4pPr marL="1371600" indent="0" algn="l">
              <a:buNone/>
              <a:defRPr>
                <a:latin typeface="Store Norske Jernskrift Arbeide" pitchFamily="2" charset="77"/>
              </a:defRPr>
            </a:lvl4pPr>
            <a:lvl5pPr marL="1828800" indent="0" algn="l">
              <a:buNone/>
              <a:defRPr>
                <a:latin typeface="Store Norske Jernskrift Arbeide" pitchFamily="2" charset="77"/>
              </a:defRPr>
            </a:lvl5pPr>
          </a:lstStyle>
          <a:p>
            <a:pPr lvl="0"/>
            <a:r>
              <a:rPr lang="en-GB" err="1"/>
              <a:t>Budskap</a:t>
            </a:r>
            <a:r>
              <a:rPr lang="en-GB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41250359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dskap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4451EE4-BE7E-4710-403C-0D45F0642DC6}"/>
              </a:ext>
            </a:extLst>
          </p:cNvPr>
          <p:cNvSpPr/>
          <p:nvPr userDrawn="1"/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rgbClr val="56052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4" name="Text Placeholder 15">
            <a:extLst>
              <a:ext uri="{FF2B5EF4-FFF2-40B4-BE49-F238E27FC236}">
                <a16:creationId xmlns:a16="http://schemas.microsoft.com/office/drawing/2014/main" id="{90DC5CAD-B660-7CA2-0508-07FD751F44A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401753" y="2360299"/>
            <a:ext cx="7388494" cy="2647799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8000">
                <a:solidFill>
                  <a:srgbClr val="FDFAF4"/>
                </a:solidFill>
                <a:latin typeface="Store Norske Jernskrift Arbeide" pitchFamily="2" charset="77"/>
              </a:defRPr>
            </a:lvl1pPr>
            <a:lvl2pPr marL="457200" indent="0" algn="l">
              <a:buNone/>
              <a:defRPr>
                <a:latin typeface="Store Norske Jernskrift Arbeide" pitchFamily="2" charset="77"/>
              </a:defRPr>
            </a:lvl2pPr>
            <a:lvl3pPr marL="914400" indent="0" algn="l">
              <a:buNone/>
              <a:defRPr>
                <a:latin typeface="Store Norske Jernskrift Arbeide" pitchFamily="2" charset="77"/>
              </a:defRPr>
            </a:lvl3pPr>
            <a:lvl4pPr marL="1371600" indent="0" algn="l">
              <a:buNone/>
              <a:defRPr>
                <a:latin typeface="Store Norske Jernskrift Arbeide" pitchFamily="2" charset="77"/>
              </a:defRPr>
            </a:lvl4pPr>
            <a:lvl5pPr marL="1828800" indent="0" algn="l">
              <a:buNone/>
              <a:defRPr>
                <a:latin typeface="Store Norske Jernskrift Arbeide" pitchFamily="2" charset="77"/>
              </a:defRPr>
            </a:lvl5pPr>
          </a:lstStyle>
          <a:p>
            <a:pPr lvl="0"/>
            <a:r>
              <a:rPr lang="en-GB" err="1"/>
              <a:t>Budskap</a:t>
            </a:r>
            <a:r>
              <a:rPr lang="en-GB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9315455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3A4450D-0624-6FB3-C924-5B00288BCF68}"/>
              </a:ext>
            </a:extLst>
          </p:cNvPr>
          <p:cNvSpPr/>
          <p:nvPr userDrawn="1"/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rgbClr val="E31C2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pic>
        <p:nvPicPr>
          <p:cNvPr id="3" name="Picture 2" descr="A white text on a black background&#10;&#10;AI-generated content may be incorrect.">
            <a:extLst>
              <a:ext uri="{FF2B5EF4-FFF2-40B4-BE49-F238E27FC236}">
                <a16:creationId xmlns:a16="http://schemas.microsoft.com/office/drawing/2014/main" id="{A0E51B7E-C7BB-878D-F2B2-CDF3292E2B4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09800" y="2946202"/>
            <a:ext cx="7772400" cy="965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048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:a16="http://schemas.microsoft.com/office/drawing/2014/main" id="{14A0E5C7-3A8D-3DC1-CBF6-5453CE35A003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345989 w 12192000"/>
              <a:gd name="connsiteY0" fmla="*/ 4269545 h 6858000"/>
              <a:gd name="connsiteX1" fmla="*/ 345989 w 12192000"/>
              <a:gd name="connsiteY1" fmla="*/ 6536724 h 6858000"/>
              <a:gd name="connsiteX2" fmla="*/ 8414951 w 12192000"/>
              <a:gd name="connsiteY2" fmla="*/ 6536724 h 6858000"/>
              <a:gd name="connsiteX3" fmla="*/ 8414951 w 12192000"/>
              <a:gd name="connsiteY3" fmla="*/ 4269545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345989" y="4269545"/>
                </a:moveTo>
                <a:lnTo>
                  <a:pt x="345989" y="6536724"/>
                </a:lnTo>
                <a:lnTo>
                  <a:pt x="8414951" y="6536724"/>
                </a:lnTo>
                <a:lnTo>
                  <a:pt x="8414951" y="4269545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NO"/>
              <a:t>Sett inn bilde – klikk på ikon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8DDDD1-066D-5604-5F98-2DE8AF17999A}"/>
              </a:ext>
            </a:extLst>
          </p:cNvPr>
          <p:cNvSpPr/>
          <p:nvPr userDrawn="1"/>
        </p:nvSpPr>
        <p:spPr>
          <a:xfrm>
            <a:off x="345989" y="4269545"/>
            <a:ext cx="8068962" cy="2267179"/>
          </a:xfrm>
          <a:prstGeom prst="rect">
            <a:avLst/>
          </a:prstGeom>
          <a:solidFill>
            <a:srgbClr val="E31C2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0ADFEB1-D32B-CE6D-346F-2D7347BBDD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48319" y="5548392"/>
            <a:ext cx="644387" cy="700693"/>
          </a:xfrm>
          <a:prstGeom prst="rect">
            <a:avLst/>
          </a:prstGeom>
        </p:spPr>
      </p:pic>
      <p:sp>
        <p:nvSpPr>
          <p:cNvPr id="2" name="Text Placeholder 15">
            <a:extLst>
              <a:ext uri="{FF2B5EF4-FFF2-40B4-BE49-F238E27FC236}">
                <a16:creationId xmlns:a16="http://schemas.microsoft.com/office/drawing/2014/main" id="{DA7A28E5-73DA-9D57-CD18-6747FD7E104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3609" y="4536830"/>
            <a:ext cx="6607090" cy="1999894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6600">
                <a:solidFill>
                  <a:srgbClr val="FDFAF4"/>
                </a:solidFill>
                <a:latin typeface="Store Norske Jernskrift Arbeide" pitchFamily="2" charset="77"/>
              </a:defRPr>
            </a:lvl1pPr>
            <a:lvl2pPr marL="457200" indent="0" algn="l">
              <a:buNone/>
              <a:defRPr>
                <a:latin typeface="Store Norske Jernskrift Arbeide" pitchFamily="2" charset="77"/>
              </a:defRPr>
            </a:lvl2pPr>
            <a:lvl3pPr marL="914400" indent="0" algn="l">
              <a:buNone/>
              <a:defRPr>
                <a:latin typeface="Store Norske Jernskrift Arbeide" pitchFamily="2" charset="77"/>
              </a:defRPr>
            </a:lvl3pPr>
            <a:lvl4pPr marL="1371600" indent="0" algn="l">
              <a:buNone/>
              <a:defRPr>
                <a:latin typeface="Store Norske Jernskrift Arbeide" pitchFamily="2" charset="77"/>
              </a:defRPr>
            </a:lvl4pPr>
            <a:lvl5pPr marL="1828800" indent="0" algn="l">
              <a:buNone/>
              <a:defRPr>
                <a:latin typeface="Store Norske Jernskrift Arbeide" pitchFamily="2" charset="77"/>
              </a:defRPr>
            </a:lvl5pPr>
          </a:lstStyle>
          <a:p>
            <a:pPr lvl="0"/>
            <a:r>
              <a:rPr lang="en-GB"/>
              <a:t>Tittel </a:t>
            </a:r>
            <a:r>
              <a:rPr lang="en-GB" err="1"/>
              <a:t>på</a:t>
            </a:r>
            <a:r>
              <a:rPr lang="en-GB"/>
              <a:t> to </a:t>
            </a:r>
            <a:r>
              <a:rPr lang="en-GB" err="1"/>
              <a:t>linjer</a:t>
            </a:r>
            <a:endParaRPr lang="en-GB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Tittel </a:t>
            </a:r>
            <a:r>
              <a:rPr lang="en-GB" err="1"/>
              <a:t>på</a:t>
            </a:r>
            <a:r>
              <a:rPr lang="en-GB"/>
              <a:t> to </a:t>
            </a:r>
            <a:r>
              <a:rPr lang="en-GB" err="1"/>
              <a:t>linjer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844247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845862-821C-FC43-A93B-E093F2960D20}"/>
              </a:ext>
            </a:extLst>
          </p:cNvPr>
          <p:cNvSpPr/>
          <p:nvPr userDrawn="1"/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rgbClr val="FDFA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pic>
        <p:nvPicPr>
          <p:cNvPr id="3" name="Picture 2" descr="A red text on a black background&#10;&#10;AI-generated content may be incorrect.">
            <a:extLst>
              <a:ext uri="{FF2B5EF4-FFF2-40B4-BE49-F238E27FC236}">
                <a16:creationId xmlns:a16="http://schemas.microsoft.com/office/drawing/2014/main" id="{84016F49-3BA5-E004-747A-1EB2D4E8202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09800" y="2946202"/>
            <a:ext cx="7772400" cy="965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835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4C80B7A-8B8B-18B4-6DA8-1928D12ADBF0}"/>
              </a:ext>
            </a:extLst>
          </p:cNvPr>
          <p:cNvSpPr/>
          <p:nvPr userDrawn="1"/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rgbClr val="56052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pic>
        <p:nvPicPr>
          <p:cNvPr id="3" name="Picture 2" descr="A white text on a black background&#10;&#10;AI-generated content may be incorrect.">
            <a:extLst>
              <a:ext uri="{FF2B5EF4-FFF2-40B4-BE49-F238E27FC236}">
                <a16:creationId xmlns:a16="http://schemas.microsoft.com/office/drawing/2014/main" id="{1E57B403-7905-74C3-E603-8EAC48C1C01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09800" y="2945115"/>
            <a:ext cx="7772400" cy="967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9219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s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C424675-342E-20F7-9E13-2B3B7233DE61}"/>
              </a:ext>
            </a:extLst>
          </p:cNvPr>
          <p:cNvSpPr/>
          <p:nvPr userDrawn="1"/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rgbClr val="E31C2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pic>
        <p:nvPicPr>
          <p:cNvPr id="3" name="Picture 2" descr="A black and white logo&#10;&#10;AI-generated content may be incorrect.">
            <a:extLst>
              <a:ext uri="{FF2B5EF4-FFF2-40B4-BE49-F238E27FC236}">
                <a16:creationId xmlns:a16="http://schemas.microsoft.com/office/drawing/2014/main" id="{BF9A3B76-6CB5-C35F-DCD1-E2E7AD611F1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13250" y="1599213"/>
            <a:ext cx="3365500" cy="3659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6061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s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1BCFC26-4216-95E4-304A-0986E34E46B8}"/>
              </a:ext>
            </a:extLst>
          </p:cNvPr>
          <p:cNvSpPr/>
          <p:nvPr userDrawn="1"/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rgbClr val="FDFA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pic>
        <p:nvPicPr>
          <p:cNvPr id="3" name="Picture 2" descr="A red and black logo&#10;&#10;AI-generated content may be incorrect.">
            <a:extLst>
              <a:ext uri="{FF2B5EF4-FFF2-40B4-BE49-F238E27FC236}">
                <a16:creationId xmlns:a16="http://schemas.microsoft.com/office/drawing/2014/main" id="{F39258A5-7484-163A-B86D-9D1C90C1EE3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13250" y="1599213"/>
            <a:ext cx="3365500" cy="3659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4927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4B9CE8D-AE93-4D38-9225-283B9C01CE9B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NO"/>
              <a:t>Sett inn bilde – klikk på ikon</a:t>
            </a:r>
          </a:p>
        </p:txBody>
      </p:sp>
    </p:spTree>
    <p:extLst>
      <p:ext uri="{BB962C8B-B14F-4D97-AF65-F5344CB8AC3E}">
        <p14:creationId xmlns:p14="http://schemas.microsoft.com/office/powerpoint/2010/main" val="1379554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>
            <a:extLst>
              <a:ext uri="{FF2B5EF4-FFF2-40B4-BE49-F238E27FC236}">
                <a16:creationId xmlns:a16="http://schemas.microsoft.com/office/drawing/2014/main" id="{6F99C7C9-29D8-EE29-25B1-10BE18118017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340543 w 12192000"/>
              <a:gd name="connsiteY0" fmla="*/ 4269545 h 6858000"/>
              <a:gd name="connsiteX1" fmla="*/ 340543 w 12192000"/>
              <a:gd name="connsiteY1" fmla="*/ 6536724 h 6858000"/>
              <a:gd name="connsiteX2" fmla="*/ 8409505 w 12192000"/>
              <a:gd name="connsiteY2" fmla="*/ 6536724 h 6858000"/>
              <a:gd name="connsiteX3" fmla="*/ 8409505 w 12192000"/>
              <a:gd name="connsiteY3" fmla="*/ 4269545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340543" y="4269545"/>
                </a:moveTo>
                <a:lnTo>
                  <a:pt x="340543" y="6536724"/>
                </a:lnTo>
                <a:lnTo>
                  <a:pt x="8409505" y="6536724"/>
                </a:lnTo>
                <a:lnTo>
                  <a:pt x="8409505" y="4269545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NO"/>
              <a:t>Sett inn bilde – klikk på ikon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8CFF698-CC5A-500D-DDC1-6CFCF692BEB6}"/>
              </a:ext>
            </a:extLst>
          </p:cNvPr>
          <p:cNvSpPr/>
          <p:nvPr userDrawn="1"/>
        </p:nvSpPr>
        <p:spPr>
          <a:xfrm>
            <a:off x="340543" y="4269545"/>
            <a:ext cx="8068962" cy="2267179"/>
          </a:xfrm>
          <a:prstGeom prst="rect">
            <a:avLst/>
          </a:prstGeom>
          <a:solidFill>
            <a:srgbClr val="FDFA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>
              <a:solidFill>
                <a:srgbClr val="FDFAF4"/>
              </a:solidFill>
            </a:endParaRPr>
          </a:p>
        </p:txBody>
      </p:sp>
      <p:sp>
        <p:nvSpPr>
          <p:cNvPr id="10" name="Text Placeholder 15">
            <a:extLst>
              <a:ext uri="{FF2B5EF4-FFF2-40B4-BE49-F238E27FC236}">
                <a16:creationId xmlns:a16="http://schemas.microsoft.com/office/drawing/2014/main" id="{4E35FF90-B742-D1B6-C46E-2B4FE7AF333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3609" y="4536830"/>
            <a:ext cx="6607090" cy="1999894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6600">
                <a:solidFill>
                  <a:srgbClr val="E31C28"/>
                </a:solidFill>
                <a:latin typeface="Store Norske Jernskrift Arbeide" pitchFamily="2" charset="77"/>
              </a:defRPr>
            </a:lvl1pPr>
            <a:lvl2pPr marL="457200" indent="0" algn="l">
              <a:buNone/>
              <a:defRPr>
                <a:latin typeface="Store Norske Jernskrift Arbeide" pitchFamily="2" charset="77"/>
              </a:defRPr>
            </a:lvl2pPr>
            <a:lvl3pPr marL="914400" indent="0" algn="l">
              <a:buNone/>
              <a:defRPr>
                <a:latin typeface="Store Norske Jernskrift Arbeide" pitchFamily="2" charset="77"/>
              </a:defRPr>
            </a:lvl3pPr>
            <a:lvl4pPr marL="1371600" indent="0" algn="l">
              <a:buNone/>
              <a:defRPr>
                <a:latin typeface="Store Norske Jernskrift Arbeide" pitchFamily="2" charset="77"/>
              </a:defRPr>
            </a:lvl4pPr>
            <a:lvl5pPr marL="1828800" indent="0" algn="l">
              <a:buNone/>
              <a:defRPr>
                <a:latin typeface="Store Norske Jernskrift Arbeide" pitchFamily="2" charset="77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Tittel </a:t>
            </a:r>
            <a:r>
              <a:rPr lang="en-GB" err="1"/>
              <a:t>på</a:t>
            </a:r>
            <a:r>
              <a:rPr lang="en-GB"/>
              <a:t> to </a:t>
            </a:r>
            <a:r>
              <a:rPr lang="en-GB" err="1"/>
              <a:t>linjer</a:t>
            </a:r>
            <a:br>
              <a:rPr lang="en-GB"/>
            </a:br>
            <a:r>
              <a:rPr lang="en-GB"/>
              <a:t>Tittel </a:t>
            </a:r>
            <a:r>
              <a:rPr lang="en-GB" err="1"/>
              <a:t>på</a:t>
            </a:r>
            <a:r>
              <a:rPr lang="en-GB"/>
              <a:t> to </a:t>
            </a:r>
            <a:r>
              <a:rPr lang="en-GB" err="1"/>
              <a:t>linjer</a:t>
            </a:r>
            <a:endParaRPr lang="en-GB"/>
          </a:p>
        </p:txBody>
      </p:sp>
      <p:pic>
        <p:nvPicPr>
          <p:cNvPr id="4" name="Picture 3" descr="A red and black logo&#10;&#10;AI-generated content may be incorrect.">
            <a:extLst>
              <a:ext uri="{FF2B5EF4-FFF2-40B4-BE49-F238E27FC236}">
                <a16:creationId xmlns:a16="http://schemas.microsoft.com/office/drawing/2014/main" id="{3CAD463C-FBE8-C542-6FAA-22261AEC15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75982" y="5548391"/>
            <a:ext cx="644387" cy="700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96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>
            <a:extLst>
              <a:ext uri="{FF2B5EF4-FFF2-40B4-BE49-F238E27FC236}">
                <a16:creationId xmlns:a16="http://schemas.microsoft.com/office/drawing/2014/main" id="{4B1D8BA9-8DAD-126F-DCF6-65D444BE8965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345989 w 12192000"/>
              <a:gd name="connsiteY0" fmla="*/ 3429000 h 6858000"/>
              <a:gd name="connsiteX1" fmla="*/ 345989 w 12192000"/>
              <a:gd name="connsiteY1" fmla="*/ 6536724 h 6858000"/>
              <a:gd name="connsiteX2" fmla="*/ 8414951 w 12192000"/>
              <a:gd name="connsiteY2" fmla="*/ 6536724 h 6858000"/>
              <a:gd name="connsiteX3" fmla="*/ 8414951 w 12192000"/>
              <a:gd name="connsiteY3" fmla="*/ 3429000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345989" y="3429000"/>
                </a:moveTo>
                <a:lnTo>
                  <a:pt x="345989" y="6536724"/>
                </a:lnTo>
                <a:lnTo>
                  <a:pt x="8414951" y="6536724"/>
                </a:lnTo>
                <a:lnTo>
                  <a:pt x="8414951" y="342900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NO"/>
              <a:t>Sett inn bilde – klikk på ikon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629F7B1-A375-7637-F3A7-7DB2E7CB7664}"/>
              </a:ext>
            </a:extLst>
          </p:cNvPr>
          <p:cNvSpPr/>
          <p:nvPr userDrawn="1"/>
        </p:nvSpPr>
        <p:spPr>
          <a:xfrm>
            <a:off x="345989" y="3429000"/>
            <a:ext cx="8068962" cy="3107724"/>
          </a:xfrm>
          <a:prstGeom prst="rect">
            <a:avLst/>
          </a:prstGeom>
          <a:solidFill>
            <a:srgbClr val="E31C2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017EA8-DD60-0D4A-262B-79AA790750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48319" y="5548392"/>
            <a:ext cx="644387" cy="700693"/>
          </a:xfrm>
          <a:prstGeom prst="rect">
            <a:avLst/>
          </a:prstGeom>
        </p:spPr>
      </p:pic>
      <p:sp>
        <p:nvSpPr>
          <p:cNvPr id="5" name="Text Placeholder 15">
            <a:extLst>
              <a:ext uri="{FF2B5EF4-FFF2-40B4-BE49-F238E27FC236}">
                <a16:creationId xmlns:a16="http://schemas.microsoft.com/office/drawing/2014/main" id="{3E436332-ECFB-BC81-ADB7-7A1757FEE3D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8984" y="3643532"/>
            <a:ext cx="6607090" cy="2893192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6600">
                <a:solidFill>
                  <a:srgbClr val="FDFAF4"/>
                </a:solidFill>
                <a:latin typeface="Store Norske Jernskrift Arbeide" pitchFamily="2" charset="77"/>
              </a:defRPr>
            </a:lvl1pPr>
            <a:lvl2pPr marL="457200" indent="0" algn="l">
              <a:buNone/>
              <a:defRPr>
                <a:latin typeface="Store Norske Jernskrift Arbeide" pitchFamily="2" charset="77"/>
              </a:defRPr>
            </a:lvl2pPr>
            <a:lvl3pPr marL="914400" indent="0" algn="l">
              <a:buNone/>
              <a:defRPr>
                <a:latin typeface="Store Norske Jernskrift Arbeide" pitchFamily="2" charset="77"/>
              </a:defRPr>
            </a:lvl3pPr>
            <a:lvl4pPr marL="1371600" indent="0" algn="l">
              <a:buNone/>
              <a:defRPr>
                <a:latin typeface="Store Norske Jernskrift Arbeide" pitchFamily="2" charset="77"/>
              </a:defRPr>
            </a:lvl4pPr>
            <a:lvl5pPr marL="1828800" indent="0" algn="l">
              <a:buNone/>
              <a:defRPr>
                <a:latin typeface="Store Norske Jernskrift Arbeide" pitchFamily="2" charset="77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Tittel </a:t>
            </a:r>
            <a:r>
              <a:rPr lang="en-GB" err="1"/>
              <a:t>på</a:t>
            </a:r>
            <a:r>
              <a:rPr lang="en-GB"/>
              <a:t> </a:t>
            </a:r>
            <a:r>
              <a:rPr lang="en-GB" err="1"/>
              <a:t>tre</a:t>
            </a:r>
            <a:r>
              <a:rPr lang="en-GB"/>
              <a:t> </a:t>
            </a:r>
            <a:r>
              <a:rPr lang="en-GB" err="1"/>
              <a:t>linjer</a:t>
            </a:r>
            <a:br>
              <a:rPr lang="en-GB"/>
            </a:br>
            <a:r>
              <a:rPr lang="en-GB"/>
              <a:t>Tittel </a:t>
            </a:r>
            <a:r>
              <a:rPr lang="en-GB" err="1"/>
              <a:t>på</a:t>
            </a:r>
            <a:r>
              <a:rPr lang="en-GB"/>
              <a:t> </a:t>
            </a:r>
            <a:r>
              <a:rPr lang="en-GB" err="1"/>
              <a:t>tre</a:t>
            </a:r>
            <a:r>
              <a:rPr lang="en-GB"/>
              <a:t> </a:t>
            </a:r>
            <a:r>
              <a:rPr lang="en-GB" err="1"/>
              <a:t>linjer</a:t>
            </a:r>
            <a:endParaRPr lang="en-GB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Tittel </a:t>
            </a:r>
            <a:r>
              <a:rPr lang="en-GB" err="1"/>
              <a:t>på</a:t>
            </a:r>
            <a:r>
              <a:rPr lang="en-GB"/>
              <a:t> </a:t>
            </a:r>
            <a:r>
              <a:rPr lang="en-GB" err="1"/>
              <a:t>tre</a:t>
            </a:r>
            <a:r>
              <a:rPr lang="en-GB"/>
              <a:t> </a:t>
            </a:r>
            <a:r>
              <a:rPr lang="en-GB" err="1"/>
              <a:t>linjer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5974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6B8C9746-D750-2BA5-BEE2-51D809B5ECC1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340542 w 12192000"/>
              <a:gd name="connsiteY0" fmla="*/ 3429000 h 6858000"/>
              <a:gd name="connsiteX1" fmla="*/ 340542 w 12192000"/>
              <a:gd name="connsiteY1" fmla="*/ 6536724 h 6858000"/>
              <a:gd name="connsiteX2" fmla="*/ 8409504 w 12192000"/>
              <a:gd name="connsiteY2" fmla="*/ 6536724 h 6858000"/>
              <a:gd name="connsiteX3" fmla="*/ 8409504 w 12192000"/>
              <a:gd name="connsiteY3" fmla="*/ 3429000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340542" y="3429000"/>
                </a:moveTo>
                <a:lnTo>
                  <a:pt x="340542" y="6536724"/>
                </a:lnTo>
                <a:lnTo>
                  <a:pt x="8409504" y="6536724"/>
                </a:lnTo>
                <a:lnTo>
                  <a:pt x="8409504" y="342900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NO"/>
              <a:t>Sett inn bilde – klikk på ikon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0B8E84C-C426-41BF-1035-D78B8F820B86}"/>
              </a:ext>
            </a:extLst>
          </p:cNvPr>
          <p:cNvSpPr txBox="1"/>
          <p:nvPr userDrawn="1"/>
        </p:nvSpPr>
        <p:spPr>
          <a:xfrm>
            <a:off x="538832" y="3326569"/>
            <a:ext cx="664256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O" sz="6600">
                <a:solidFill>
                  <a:srgbClr val="E31C28"/>
                </a:solidFill>
                <a:latin typeface="Store Norske Jernskrift Arbeide" pitchFamily="2" charset="77"/>
              </a:rPr>
              <a:t>Dette er en forside</a:t>
            </a:r>
          </a:p>
          <a:p>
            <a:r>
              <a:rPr lang="en-GB" sz="6600">
                <a:solidFill>
                  <a:srgbClr val="E31C28"/>
                </a:solidFill>
                <a:latin typeface="Store Norske Jernskrift Arbeide" pitchFamily="2" charset="77"/>
              </a:rPr>
              <a:t>M</a:t>
            </a:r>
            <a:r>
              <a:rPr lang="en-NO" sz="6600">
                <a:solidFill>
                  <a:srgbClr val="E31C28"/>
                </a:solidFill>
                <a:latin typeface="Store Norske Jernskrift Arbeide" pitchFamily="2" charset="77"/>
              </a:rPr>
              <a:t>ed </a:t>
            </a:r>
            <a:r>
              <a:rPr lang="en-NO" sz="6600">
                <a:solidFill>
                  <a:srgbClr val="560522"/>
                </a:solidFill>
                <a:latin typeface="Store Norske Jernskrift Arbeide" pitchFamily="2" charset="77"/>
              </a:rPr>
              <a:t>tre </a:t>
            </a:r>
            <a:r>
              <a:rPr lang="en-NO" sz="6600">
                <a:solidFill>
                  <a:srgbClr val="E31C28"/>
                </a:solidFill>
                <a:latin typeface="Store Norske Jernskrift Arbeide" pitchFamily="2" charset="77"/>
              </a:rPr>
              <a:t>fine linjer</a:t>
            </a:r>
          </a:p>
          <a:p>
            <a:r>
              <a:rPr lang="en-GB" sz="6600">
                <a:solidFill>
                  <a:srgbClr val="E31C28"/>
                </a:solidFill>
                <a:latin typeface="Store Norske Jernskrift Arbeide" pitchFamily="2" charset="77"/>
              </a:rPr>
              <a:t>Etter </a:t>
            </a:r>
            <a:r>
              <a:rPr lang="en-GB" sz="6600" err="1">
                <a:solidFill>
                  <a:srgbClr val="E31C28"/>
                </a:solidFill>
                <a:latin typeface="Store Norske Jernskrift Arbeide" pitchFamily="2" charset="77"/>
              </a:rPr>
              <a:t>hverandre</a:t>
            </a:r>
            <a:endParaRPr lang="en-NO" sz="6600">
              <a:solidFill>
                <a:srgbClr val="E31C28"/>
              </a:solidFill>
              <a:latin typeface="Store Norske Jernskrift Arbeide" pitchFamily="2" charset="77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D8EAD48-F5E8-5EE8-C723-8E706D284D55}"/>
              </a:ext>
            </a:extLst>
          </p:cNvPr>
          <p:cNvSpPr/>
          <p:nvPr userDrawn="1"/>
        </p:nvSpPr>
        <p:spPr>
          <a:xfrm>
            <a:off x="340542" y="3429000"/>
            <a:ext cx="8068962" cy="3107724"/>
          </a:xfrm>
          <a:prstGeom prst="rect">
            <a:avLst/>
          </a:prstGeom>
          <a:solidFill>
            <a:srgbClr val="FDFA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6" name="Text Placeholder 15">
            <a:extLst>
              <a:ext uri="{FF2B5EF4-FFF2-40B4-BE49-F238E27FC236}">
                <a16:creationId xmlns:a16="http://schemas.microsoft.com/office/drawing/2014/main" id="{C147BD4E-A301-8163-24AC-D9BB2775501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8984" y="3643532"/>
            <a:ext cx="6607090" cy="2893192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6600">
                <a:solidFill>
                  <a:srgbClr val="E31C28"/>
                </a:solidFill>
                <a:latin typeface="Store Norske Jernskrift Arbeide" pitchFamily="2" charset="77"/>
              </a:defRPr>
            </a:lvl1pPr>
            <a:lvl2pPr marL="457200" indent="0" algn="l">
              <a:buNone/>
              <a:defRPr>
                <a:latin typeface="Store Norske Jernskrift Arbeide" pitchFamily="2" charset="77"/>
              </a:defRPr>
            </a:lvl2pPr>
            <a:lvl3pPr marL="914400" indent="0" algn="l">
              <a:buNone/>
              <a:defRPr>
                <a:latin typeface="Store Norske Jernskrift Arbeide" pitchFamily="2" charset="77"/>
              </a:defRPr>
            </a:lvl3pPr>
            <a:lvl4pPr marL="1371600" indent="0" algn="l">
              <a:buNone/>
              <a:defRPr>
                <a:latin typeface="Store Norske Jernskrift Arbeide" pitchFamily="2" charset="77"/>
              </a:defRPr>
            </a:lvl4pPr>
            <a:lvl5pPr marL="1828800" indent="0" algn="l">
              <a:buNone/>
              <a:defRPr>
                <a:latin typeface="Store Norske Jernskrift Arbeide" pitchFamily="2" charset="77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Tittel </a:t>
            </a:r>
            <a:r>
              <a:rPr lang="en-GB" err="1"/>
              <a:t>på</a:t>
            </a:r>
            <a:r>
              <a:rPr lang="en-GB"/>
              <a:t> </a:t>
            </a:r>
            <a:r>
              <a:rPr lang="en-GB" err="1"/>
              <a:t>tre</a:t>
            </a:r>
            <a:r>
              <a:rPr lang="en-GB"/>
              <a:t> </a:t>
            </a:r>
            <a:r>
              <a:rPr lang="en-GB" err="1"/>
              <a:t>linjer</a:t>
            </a:r>
            <a:br>
              <a:rPr lang="en-GB"/>
            </a:br>
            <a:r>
              <a:rPr lang="en-GB"/>
              <a:t>Tittel </a:t>
            </a:r>
            <a:r>
              <a:rPr lang="en-GB" err="1"/>
              <a:t>på</a:t>
            </a:r>
            <a:r>
              <a:rPr lang="en-GB"/>
              <a:t> </a:t>
            </a:r>
            <a:r>
              <a:rPr lang="en-GB" err="1"/>
              <a:t>tre</a:t>
            </a:r>
            <a:r>
              <a:rPr lang="en-GB"/>
              <a:t> </a:t>
            </a:r>
            <a:r>
              <a:rPr lang="en-GB" err="1"/>
              <a:t>linjer</a:t>
            </a:r>
            <a:endParaRPr lang="en-GB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Tittel </a:t>
            </a:r>
            <a:r>
              <a:rPr lang="en-GB" err="1"/>
              <a:t>på</a:t>
            </a:r>
            <a:r>
              <a:rPr lang="en-GB"/>
              <a:t> </a:t>
            </a:r>
            <a:r>
              <a:rPr lang="en-GB" err="1"/>
              <a:t>tre</a:t>
            </a:r>
            <a:r>
              <a:rPr lang="en-GB"/>
              <a:t> </a:t>
            </a:r>
            <a:r>
              <a:rPr lang="en-GB" err="1"/>
              <a:t>linjer</a:t>
            </a:r>
            <a:endParaRPr lang="en-GB"/>
          </a:p>
        </p:txBody>
      </p:sp>
      <p:pic>
        <p:nvPicPr>
          <p:cNvPr id="4" name="Picture 3" descr="A red and black logo&#10;&#10;AI-generated content may be incorrect.">
            <a:extLst>
              <a:ext uri="{FF2B5EF4-FFF2-40B4-BE49-F238E27FC236}">
                <a16:creationId xmlns:a16="http://schemas.microsoft.com/office/drawing/2014/main" id="{CB14FD40-51F3-E4BD-1A56-C70CBF3067F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75982" y="5548391"/>
            <a:ext cx="644387" cy="700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875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C8269686-5B9F-CE5D-8D8C-A7528F34D1B9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096000" y="0"/>
            <a:ext cx="609600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NO"/>
              <a:t>Sett inn bilde – klikk på ikon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10FE913-B0D4-E401-EF47-04CF98C5F6D7}"/>
              </a:ext>
            </a:extLst>
          </p:cNvPr>
          <p:cNvSpPr/>
          <p:nvPr userDrawn="1"/>
        </p:nvSpPr>
        <p:spPr>
          <a:xfrm>
            <a:off x="1" y="1"/>
            <a:ext cx="6095999" cy="6858000"/>
          </a:xfrm>
          <a:prstGeom prst="rect">
            <a:avLst/>
          </a:prstGeom>
          <a:solidFill>
            <a:srgbClr val="E31C2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499E36-C5DF-6544-52C6-E0BC1FFE14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8223" y="357691"/>
            <a:ext cx="474724" cy="516205"/>
          </a:xfrm>
          <a:prstGeom prst="rect">
            <a:avLst/>
          </a:prstGeom>
        </p:spPr>
      </p:pic>
      <p:sp>
        <p:nvSpPr>
          <p:cNvPr id="5" name="Text Placeholder 15">
            <a:extLst>
              <a:ext uri="{FF2B5EF4-FFF2-40B4-BE49-F238E27FC236}">
                <a16:creationId xmlns:a16="http://schemas.microsoft.com/office/drawing/2014/main" id="{A17C0F0C-9733-6711-B6B5-94E52D16FCA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9882" y="4990808"/>
            <a:ext cx="5315332" cy="1564737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5000">
                <a:solidFill>
                  <a:srgbClr val="FDFAF4"/>
                </a:solidFill>
                <a:latin typeface="Store Norske Jernskrift Arbeide" pitchFamily="2" charset="77"/>
              </a:defRPr>
            </a:lvl1pPr>
            <a:lvl2pPr marL="457200" indent="0" algn="l">
              <a:buNone/>
              <a:defRPr>
                <a:latin typeface="Store Norske Jernskrift Arbeide" pitchFamily="2" charset="77"/>
              </a:defRPr>
            </a:lvl2pPr>
            <a:lvl3pPr marL="914400" indent="0" algn="l">
              <a:buNone/>
              <a:defRPr>
                <a:latin typeface="Store Norske Jernskrift Arbeide" pitchFamily="2" charset="77"/>
              </a:defRPr>
            </a:lvl3pPr>
            <a:lvl4pPr marL="1371600" indent="0" algn="l">
              <a:buNone/>
              <a:defRPr>
                <a:latin typeface="Store Norske Jernskrift Arbeide" pitchFamily="2" charset="77"/>
              </a:defRPr>
            </a:lvl4pPr>
            <a:lvl5pPr marL="1828800" indent="0" algn="l">
              <a:buNone/>
              <a:defRPr>
                <a:latin typeface="Store Norske Jernskrift Arbeide" pitchFamily="2" charset="77"/>
              </a:defRPr>
            </a:lvl5pPr>
          </a:lstStyle>
          <a:p>
            <a:pPr lvl="0"/>
            <a:r>
              <a:rPr lang="en-GB"/>
              <a:t>Tittel med </a:t>
            </a:r>
            <a:r>
              <a:rPr lang="en-GB" err="1"/>
              <a:t>flere</a:t>
            </a:r>
            <a:r>
              <a:rPr lang="en-GB"/>
              <a:t> </a:t>
            </a:r>
            <a:r>
              <a:rPr lang="en-GB" err="1"/>
              <a:t>linjer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4945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0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C8269686-5B9F-CE5D-8D8C-A7528F34D1B9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096000" y="0"/>
            <a:ext cx="609600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NO"/>
              <a:t>Sett inn bilde – klikk på ikon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93AD475-89AD-14B5-B06A-8AA885864FBE}"/>
              </a:ext>
            </a:extLst>
          </p:cNvPr>
          <p:cNvSpPr/>
          <p:nvPr userDrawn="1"/>
        </p:nvSpPr>
        <p:spPr>
          <a:xfrm>
            <a:off x="1" y="1"/>
            <a:ext cx="6095999" cy="6858000"/>
          </a:xfrm>
          <a:prstGeom prst="rect">
            <a:avLst/>
          </a:prstGeom>
          <a:solidFill>
            <a:srgbClr val="FDFA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pic>
        <p:nvPicPr>
          <p:cNvPr id="4" name="Picture 3" descr="A red and black logo&#10;&#10;AI-generated content may be incorrect.">
            <a:extLst>
              <a:ext uri="{FF2B5EF4-FFF2-40B4-BE49-F238E27FC236}">
                <a16:creationId xmlns:a16="http://schemas.microsoft.com/office/drawing/2014/main" id="{BDABDA14-9702-87DF-0A2A-FE67694444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3213" y="357691"/>
            <a:ext cx="484744" cy="527100"/>
          </a:xfrm>
          <a:prstGeom prst="rect">
            <a:avLst/>
          </a:prstGeom>
        </p:spPr>
      </p:pic>
      <p:sp>
        <p:nvSpPr>
          <p:cNvPr id="6" name="Text Placeholder 15">
            <a:extLst>
              <a:ext uri="{FF2B5EF4-FFF2-40B4-BE49-F238E27FC236}">
                <a16:creationId xmlns:a16="http://schemas.microsoft.com/office/drawing/2014/main" id="{58969920-83F0-7955-D725-FB84F774B27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9882" y="4990808"/>
            <a:ext cx="5315332" cy="150950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5000">
                <a:solidFill>
                  <a:srgbClr val="E31C28"/>
                </a:solidFill>
                <a:latin typeface="Store Norske Jernskrift Arbeide" pitchFamily="2" charset="77"/>
              </a:defRPr>
            </a:lvl1pPr>
            <a:lvl2pPr marL="457200" indent="0" algn="l">
              <a:buNone/>
              <a:defRPr>
                <a:latin typeface="Store Norske Jernskrift Arbeide" pitchFamily="2" charset="77"/>
              </a:defRPr>
            </a:lvl2pPr>
            <a:lvl3pPr marL="914400" indent="0" algn="l">
              <a:buNone/>
              <a:defRPr>
                <a:latin typeface="Store Norske Jernskrift Arbeide" pitchFamily="2" charset="77"/>
              </a:defRPr>
            </a:lvl3pPr>
            <a:lvl4pPr marL="1371600" indent="0" algn="l">
              <a:buNone/>
              <a:defRPr>
                <a:latin typeface="Store Norske Jernskrift Arbeide" pitchFamily="2" charset="77"/>
              </a:defRPr>
            </a:lvl4pPr>
            <a:lvl5pPr marL="1828800" indent="0" algn="l">
              <a:buNone/>
              <a:defRPr>
                <a:latin typeface="Store Norske Jernskrift Arbeide" pitchFamily="2" charset="77"/>
              </a:defRPr>
            </a:lvl5pPr>
          </a:lstStyle>
          <a:p>
            <a:pPr lvl="0"/>
            <a:r>
              <a:rPr lang="en-GB"/>
              <a:t>Tittel med </a:t>
            </a:r>
            <a:r>
              <a:rPr lang="en-GB" err="1"/>
              <a:t>flere</a:t>
            </a:r>
            <a:r>
              <a:rPr lang="en-GB"/>
              <a:t> </a:t>
            </a:r>
            <a:r>
              <a:rPr lang="en-GB" err="1"/>
              <a:t>linjer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6237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0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239E222-81F0-43D5-CFB3-89D91D1780ED}"/>
              </a:ext>
            </a:extLst>
          </p:cNvPr>
          <p:cNvSpPr/>
          <p:nvPr userDrawn="1"/>
        </p:nvSpPr>
        <p:spPr>
          <a:xfrm>
            <a:off x="1" y="1"/>
            <a:ext cx="12191999" cy="6858000"/>
          </a:xfrm>
          <a:prstGeom prst="rect">
            <a:avLst/>
          </a:prstGeom>
          <a:solidFill>
            <a:srgbClr val="E31C2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A53F77A-A119-6097-0FEF-9159FD8ED40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54843" y="5564295"/>
            <a:ext cx="644387" cy="700693"/>
          </a:xfrm>
          <a:prstGeom prst="rect">
            <a:avLst/>
          </a:prstGeom>
        </p:spPr>
      </p:pic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C8269686-5B9F-CE5D-8D8C-A7528F34D1B9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-1" y="-1"/>
            <a:ext cx="12192000" cy="401895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NO"/>
              <a:t>Sett inn bilde – klikk på ikon</a:t>
            </a:r>
          </a:p>
        </p:txBody>
      </p:sp>
      <p:sp>
        <p:nvSpPr>
          <p:cNvPr id="2" name="Text Placeholder 15">
            <a:extLst>
              <a:ext uri="{FF2B5EF4-FFF2-40B4-BE49-F238E27FC236}">
                <a16:creationId xmlns:a16="http://schemas.microsoft.com/office/drawing/2014/main" id="{68439DF3-46E0-5401-8112-50808A1081B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3608" y="4536830"/>
            <a:ext cx="6700489" cy="1969478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6600">
                <a:solidFill>
                  <a:srgbClr val="FDFAF4"/>
                </a:solidFill>
                <a:latin typeface="Store Norske Jernskrift Arbeide" pitchFamily="2" charset="77"/>
              </a:defRPr>
            </a:lvl1pPr>
            <a:lvl2pPr marL="457200" indent="0" algn="l">
              <a:buNone/>
              <a:defRPr>
                <a:latin typeface="Store Norske Jernskrift Arbeide" pitchFamily="2" charset="77"/>
              </a:defRPr>
            </a:lvl2pPr>
            <a:lvl3pPr marL="914400" indent="0" algn="l">
              <a:buNone/>
              <a:defRPr>
                <a:latin typeface="Store Norske Jernskrift Arbeide" pitchFamily="2" charset="77"/>
              </a:defRPr>
            </a:lvl3pPr>
            <a:lvl4pPr marL="1371600" indent="0" algn="l">
              <a:buNone/>
              <a:defRPr>
                <a:latin typeface="Store Norske Jernskrift Arbeide" pitchFamily="2" charset="77"/>
              </a:defRPr>
            </a:lvl4pPr>
            <a:lvl5pPr marL="1828800" indent="0" algn="l">
              <a:buNone/>
              <a:defRPr>
                <a:latin typeface="Store Norske Jernskrift Arbeide" pitchFamily="2" charset="77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Tittel </a:t>
            </a:r>
            <a:r>
              <a:rPr lang="en-GB" err="1"/>
              <a:t>på</a:t>
            </a:r>
            <a:r>
              <a:rPr lang="en-GB"/>
              <a:t> to </a:t>
            </a:r>
            <a:r>
              <a:rPr lang="en-GB" err="1"/>
              <a:t>linjer</a:t>
            </a:r>
            <a:br>
              <a:rPr lang="en-GB"/>
            </a:br>
            <a:r>
              <a:rPr lang="en-GB"/>
              <a:t>Tittel </a:t>
            </a:r>
            <a:r>
              <a:rPr lang="en-GB" err="1"/>
              <a:t>på</a:t>
            </a:r>
            <a:r>
              <a:rPr lang="en-GB"/>
              <a:t> to </a:t>
            </a:r>
            <a:r>
              <a:rPr lang="en-GB" err="1"/>
              <a:t>linjer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1763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55EAD74-E055-EF7C-BE53-65B95884F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en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B22C02-B67B-CA9C-0540-839424AA05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5EF3B3-2B44-A0DA-22F1-A8844DE2A9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66A6A5F-3D53-3449-B8BA-73146637FEC5}" type="datetimeFigureOut">
              <a:rPr lang="en-NO" smtClean="0"/>
              <a:t>05/22/2026</a:t>
            </a:fld>
            <a:endParaRPr lang="en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E225A5-2F90-5BAD-1D10-3BD2B7A995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4D7C8E-7E6D-4519-A12F-57A01C97D1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B06788A-02A3-C447-95E8-FD344A6BC4A4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2778006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78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Store Norske Jernskrift Arbeide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GT America Regular" pitchFamily="2" charset="77"/>
          <a:ea typeface="GT America Regular" pitchFamily="2" charset="77"/>
          <a:cs typeface="GT America Regular" pitchFamily="2" charset="77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T America Regular" pitchFamily="2" charset="77"/>
          <a:ea typeface="GT America Regular" pitchFamily="2" charset="77"/>
          <a:cs typeface="GT America Regular" pitchFamily="2" charset="77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T America Regular" pitchFamily="2" charset="77"/>
          <a:ea typeface="GT America Regular" pitchFamily="2" charset="77"/>
          <a:cs typeface="GT America Regular" pitchFamily="2" charset="77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T America Regular" pitchFamily="2" charset="77"/>
          <a:ea typeface="GT America Regular" pitchFamily="2" charset="77"/>
          <a:cs typeface="GT America Regular" pitchFamily="2" charset="77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T America Regular" pitchFamily="2" charset="77"/>
          <a:ea typeface="GT America Regular" pitchFamily="2" charset="77"/>
          <a:cs typeface="GT America Regular" pitchFamily="2" charset="77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DA7E1124-243C-72F3-63F2-331A94069F8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52052" y="2360299"/>
            <a:ext cx="10117393" cy="1238307"/>
          </a:xfrm>
        </p:spPr>
        <p:txBody>
          <a:bodyPr/>
          <a:lstStyle/>
          <a:p>
            <a:r>
              <a:rPr lang="nb-NO" dirty="0"/>
              <a:t>Faglig politisk konferanse26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52CEB9A3-E38B-DDBB-22B8-A1FB20FF5653}"/>
              </a:ext>
            </a:extLst>
          </p:cNvPr>
          <p:cNvSpPr txBox="1"/>
          <p:nvPr/>
        </p:nvSpPr>
        <p:spPr>
          <a:xfrm>
            <a:off x="1905415" y="4913959"/>
            <a:ext cx="81509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3600" dirty="0">
                <a:solidFill>
                  <a:srgbClr val="FDFAF4"/>
                </a:solidFill>
                <a:latin typeface="GT America Medium" pitchFamily="2" charset="0"/>
                <a:ea typeface="GT America Medium" pitchFamily="2" charset="0"/>
                <a:cs typeface="GT America Medium" pitchFamily="2" charset="0"/>
              </a:rPr>
              <a:t>Kven kjem?</a:t>
            </a:r>
          </a:p>
        </p:txBody>
      </p:sp>
    </p:spTree>
    <p:extLst>
      <p:ext uri="{BB962C8B-B14F-4D97-AF65-F5344CB8AC3E}">
        <p14:creationId xmlns:p14="http://schemas.microsoft.com/office/powerpoint/2010/main" val="347261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lassholder for bilde 11">
            <a:extLst>
              <a:ext uri="{FF2B5EF4-FFF2-40B4-BE49-F238E27FC236}">
                <a16:creationId xmlns:a16="http://schemas.microsoft.com/office/drawing/2014/main" id="{336FF16A-E9D9-1063-F098-CFA9233A35D2}"/>
              </a:ext>
            </a:extLst>
          </p:cNvPr>
          <p:cNvPicPr>
            <a:picLocks noGrp="1" noChangeAspect="1"/>
          </p:cNvPicPr>
          <p:nvPr>
            <p:ph type="pic" idx="10"/>
          </p:nvPr>
        </p:nvPicPr>
        <p:blipFill>
          <a:blip r:embed="rId2"/>
          <a:srcRect t="23006" b="23006"/>
          <a:stretch>
            <a:fillRect/>
          </a:stretch>
        </p:blipFill>
        <p:spPr>
          <a:xfrm>
            <a:off x="4214250" y="245555"/>
            <a:ext cx="3716607" cy="2482599"/>
          </a:xfrm>
          <a:prstGeom prst="rect">
            <a:avLst/>
          </a:prstGeom>
        </p:spPr>
      </p:pic>
      <p:pic>
        <p:nvPicPr>
          <p:cNvPr id="14" name="Plassholder for bilde 13">
            <a:extLst>
              <a:ext uri="{FF2B5EF4-FFF2-40B4-BE49-F238E27FC236}">
                <a16:creationId xmlns:a16="http://schemas.microsoft.com/office/drawing/2014/main" id="{2B586961-FF5E-4E06-F916-F88EE0B642A6}"/>
              </a:ext>
            </a:extLst>
          </p:cNvPr>
          <p:cNvPicPr>
            <a:picLocks noGrp="1" noChangeAspect="1"/>
          </p:cNvPicPr>
          <p:nvPr>
            <p:ph type="pic" idx="11"/>
          </p:nvPr>
        </p:nvPicPr>
        <p:blipFill>
          <a:blip r:embed="rId3"/>
          <a:srcRect t="13971" b="13971"/>
          <a:stretch>
            <a:fillRect/>
          </a:stretch>
        </p:blipFill>
        <p:spPr>
          <a:xfrm>
            <a:off x="8189452" y="317568"/>
            <a:ext cx="3716607" cy="2482598"/>
          </a:xfrm>
          <a:prstGeom prst="rect">
            <a:avLst/>
          </a:prstGeom>
        </p:spPr>
      </p:pic>
      <p:pic>
        <p:nvPicPr>
          <p:cNvPr id="16" name="Plassholder for bilde 15">
            <a:extLst>
              <a:ext uri="{FF2B5EF4-FFF2-40B4-BE49-F238E27FC236}">
                <a16:creationId xmlns:a16="http://schemas.microsoft.com/office/drawing/2014/main" id="{E8BA0677-0CBD-C052-5952-FD2BBEA8CD58}"/>
              </a:ext>
            </a:extLst>
          </p:cNvPr>
          <p:cNvPicPr>
            <a:picLocks noGrp="1" noChangeAspect="1"/>
          </p:cNvPicPr>
          <p:nvPr>
            <p:ph type="pic" idx="12"/>
          </p:nvPr>
        </p:nvPicPr>
        <p:blipFill>
          <a:blip r:embed="rId4"/>
          <a:srcRect t="18822" b="18822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18" name="Plassholder for bilde 17">
            <a:extLst>
              <a:ext uri="{FF2B5EF4-FFF2-40B4-BE49-F238E27FC236}">
                <a16:creationId xmlns:a16="http://schemas.microsoft.com/office/drawing/2014/main" id="{7654A62E-BFC2-56C4-4CC7-DD5D298C0333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5"/>
          <a:srcRect t="18648" b="18648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20" name="Plassholder for bilde 19">
            <a:extLst>
              <a:ext uri="{FF2B5EF4-FFF2-40B4-BE49-F238E27FC236}">
                <a16:creationId xmlns:a16="http://schemas.microsoft.com/office/drawing/2014/main" id="{40D848EA-C1C7-4C1A-AD95-70DAE4562EEB}"/>
              </a:ext>
            </a:extLst>
          </p:cNvPr>
          <p:cNvPicPr>
            <a:picLocks noGrp="1" noChangeAspect="1"/>
          </p:cNvPicPr>
          <p:nvPr>
            <p:ph type="pic" idx="14"/>
          </p:nvPr>
        </p:nvPicPr>
        <p:blipFill>
          <a:blip r:embed="rId6"/>
          <a:srcRect l="107" r="107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9C8D21AA-267E-9DA6-3931-7B8CF95F484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nb-NO" dirty="0" err="1"/>
              <a:t>Nokre</a:t>
            </a:r>
            <a:r>
              <a:rPr lang="nb-NO" dirty="0"/>
              <a:t> av </a:t>
            </a:r>
            <a:r>
              <a:rPr lang="nb-NO" dirty="0" err="1"/>
              <a:t>dei</a:t>
            </a:r>
            <a:r>
              <a:rPr lang="nb-NO" dirty="0"/>
              <a:t> du vil sjå på </a:t>
            </a:r>
            <a:r>
              <a:rPr lang="nb-NO" dirty="0" err="1"/>
              <a:t>scena</a:t>
            </a:r>
            <a:r>
              <a:rPr lang="nb-NO" dirty="0"/>
              <a:t>!</a:t>
            </a:r>
          </a:p>
        </p:txBody>
      </p:sp>
      <p:pic>
        <p:nvPicPr>
          <p:cNvPr id="4" name="Plassholder for bilde 3">
            <a:extLst>
              <a:ext uri="{FF2B5EF4-FFF2-40B4-BE49-F238E27FC236}">
                <a16:creationId xmlns:a16="http://schemas.microsoft.com/office/drawing/2014/main" id="{6579FF59-68FE-08F6-BB96-5C32419D685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7"/>
          <a:srcRect l="46" r="46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7316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lassholder for bilde 9">
            <a:extLst>
              <a:ext uri="{FF2B5EF4-FFF2-40B4-BE49-F238E27FC236}">
                <a16:creationId xmlns:a16="http://schemas.microsoft.com/office/drawing/2014/main" id="{2849B10D-F71B-7D13-D3A6-E99D1DFF763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6610" b="16610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12" name="Plassholder for bilde 11">
            <a:extLst>
              <a:ext uri="{FF2B5EF4-FFF2-40B4-BE49-F238E27FC236}">
                <a16:creationId xmlns:a16="http://schemas.microsoft.com/office/drawing/2014/main" id="{876B3A6F-C94E-5AC1-7066-FE534A78EF05}"/>
              </a:ext>
            </a:extLst>
          </p:cNvPr>
          <p:cNvPicPr>
            <a:picLocks noGrp="1" noChangeAspect="1"/>
          </p:cNvPicPr>
          <p:nvPr>
            <p:ph type="pic" idx="10"/>
          </p:nvPr>
        </p:nvPicPr>
        <p:blipFill>
          <a:blip r:embed="rId3"/>
          <a:srcRect t="17841" b="17841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16" name="Plassholder for bilde 15">
            <a:extLst>
              <a:ext uri="{FF2B5EF4-FFF2-40B4-BE49-F238E27FC236}">
                <a16:creationId xmlns:a16="http://schemas.microsoft.com/office/drawing/2014/main" id="{3F938424-4857-6856-8463-25F3B610CAA7}"/>
              </a:ext>
            </a:extLst>
          </p:cNvPr>
          <p:cNvPicPr>
            <a:picLocks noGrp="1" noChangeAspect="1"/>
          </p:cNvPicPr>
          <p:nvPr>
            <p:ph type="pic" idx="12"/>
          </p:nvPr>
        </p:nvPicPr>
        <p:blipFill>
          <a:blip r:embed="rId4"/>
          <a:srcRect t="24957" b="24957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24" name="Plassholder for bilde 23">
            <a:extLst>
              <a:ext uri="{FF2B5EF4-FFF2-40B4-BE49-F238E27FC236}">
                <a16:creationId xmlns:a16="http://schemas.microsoft.com/office/drawing/2014/main" id="{D5CE742A-3E61-FE02-190F-F28748CD3FEC}"/>
              </a:ext>
            </a:extLst>
          </p:cNvPr>
          <p:cNvPicPr>
            <a:picLocks noGrp="1" noChangeAspect="1"/>
          </p:cNvPicPr>
          <p:nvPr>
            <p:ph type="pic" idx="14"/>
          </p:nvPr>
        </p:nvPicPr>
        <p:blipFill>
          <a:blip r:embed="rId5"/>
          <a:srcRect t="5980" b="5980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7AB91B39-2D14-F7B8-5115-2E26028482B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nb-NO" dirty="0" err="1"/>
              <a:t>Nokre</a:t>
            </a:r>
            <a:r>
              <a:rPr lang="nb-NO" dirty="0"/>
              <a:t> av </a:t>
            </a:r>
            <a:r>
              <a:rPr lang="nb-NO" dirty="0" err="1"/>
              <a:t>dei</a:t>
            </a:r>
            <a:r>
              <a:rPr lang="nb-NO" dirty="0"/>
              <a:t> du vil sjå på </a:t>
            </a:r>
            <a:r>
              <a:rPr lang="nb-NO" dirty="0" err="1"/>
              <a:t>scena</a:t>
            </a:r>
            <a:r>
              <a:rPr lang="nb-NO" dirty="0"/>
              <a:t>!</a:t>
            </a:r>
          </a:p>
        </p:txBody>
      </p:sp>
      <p:pic>
        <p:nvPicPr>
          <p:cNvPr id="4" name="Plassholder for bilde 3">
            <a:extLst>
              <a:ext uri="{FF2B5EF4-FFF2-40B4-BE49-F238E27FC236}">
                <a16:creationId xmlns:a16="http://schemas.microsoft.com/office/drawing/2014/main" id="{E4F23E58-CFB9-1EB1-3017-D6FA1A0986DA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6"/>
          <a:srcRect t="16526" b="16526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6" name="Plassholder for bilde 5">
            <a:extLst>
              <a:ext uri="{FF2B5EF4-FFF2-40B4-BE49-F238E27FC236}">
                <a16:creationId xmlns:a16="http://schemas.microsoft.com/office/drawing/2014/main" id="{44C62075-531B-26EF-3404-690C96096ABE}"/>
              </a:ext>
            </a:extLst>
          </p:cNvPr>
          <p:cNvPicPr>
            <a:picLocks noGrp="1" noChangeAspect="1"/>
          </p:cNvPicPr>
          <p:nvPr>
            <p:ph type="pic" idx="11"/>
          </p:nvPr>
        </p:nvPicPr>
        <p:blipFill>
          <a:blip r:embed="rId7"/>
          <a:srcRect l="1798" r="1798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5435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6600" dirty="0">
            <a:solidFill>
              <a:srgbClr val="FDFAF4"/>
            </a:solidFill>
            <a:latin typeface="Store Norske Jernskrift Arbeide" pitchFamily="2" charset="77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sjon2" id="{F6080CF6-EDE3-4B4F-88F4-926827CD74ED}" vid="{EA9654D7-C1EF-4CC4-A7CD-9F4A31F7BFD0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ADBE2E3EE040B439B9280493C0812D7" ma:contentTypeVersion="7" ma:contentTypeDescription="Opprett et nytt dokument." ma:contentTypeScope="" ma:versionID="df618b105e11fdd7ad5bd541566f4863">
  <xsd:schema xmlns:xsd="http://www.w3.org/2001/XMLSchema" xmlns:xs="http://www.w3.org/2001/XMLSchema" xmlns:p="http://schemas.microsoft.com/office/2006/metadata/properties" xmlns:ns2="db1f31ee-95bd-4eb9-88d3-d2c0363ae5be" targetNamespace="http://schemas.microsoft.com/office/2006/metadata/properties" ma:root="true" ma:fieldsID="f568d514131503cba3556b0c160a3d39" ns2:_="">
    <xsd:import namespace="db1f31ee-95bd-4eb9-88d3-d2c0363ae5b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1f31ee-95bd-4eb9-88d3-d2c0363ae5b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BD63524-9038-4335-8D7A-F99DF7A77F7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94160EC-E1AF-4C3B-8158-53E7DCC64E9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b1f31ee-95bd-4eb9-88d3-d2c0363ae5b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092BA12-0689-4664-A732-89FE40CEE6E8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Ap mal 2025</Template>
  <TotalTime>119</TotalTime>
  <Words>24</Words>
  <Application>Microsoft Office PowerPoint</Application>
  <PresentationFormat>Widescreen</PresentationFormat>
  <Paragraphs>4</Paragraphs>
  <Slides>3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3</vt:i4>
      </vt:variant>
    </vt:vector>
  </HeadingPairs>
  <TitlesOfParts>
    <vt:vector size="9" baseType="lpstr">
      <vt:lpstr>GT America Regular</vt:lpstr>
      <vt:lpstr>GT America Medium</vt:lpstr>
      <vt:lpstr>Store Norske Jernskrift Arbeide</vt:lpstr>
      <vt:lpstr>Aptos</vt:lpstr>
      <vt:lpstr>Arial</vt:lpstr>
      <vt:lpstr>Office-tema</vt:lpstr>
      <vt:lpstr>PowerPoint-presentasjon</vt:lpstr>
      <vt:lpstr>PowerPoint-presentasjon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Audun Øvrebø</dc:creator>
  <cp:lastModifiedBy>Stig Morten Frøiland</cp:lastModifiedBy>
  <cp:revision>7</cp:revision>
  <dcterms:created xsi:type="dcterms:W3CDTF">2026-03-16T20:27:19Z</dcterms:created>
  <dcterms:modified xsi:type="dcterms:W3CDTF">2026-05-22T13:23:11Z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0x0101005ADBE2E3EE040B439B9280493C0812D7</vt:lpwstr>
  </property>
  <property fmtid="{D5CDD505-2E9C-101B-9397-08002B2CF9AE}" pid="3" name="Order">
    <vt:r8>3691400</vt:r8>
  </property>
</Properties>
</file>