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68571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342856" algn="l" defTabSz="68571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685712" algn="l" defTabSz="68571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028568" algn="l" defTabSz="68571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371425" algn="l" defTabSz="68571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1714281" algn="l" defTabSz="68571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2057137" algn="l" defTabSz="68571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2399993" algn="l" defTabSz="68571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2742850" algn="l" defTabSz="68571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chemeClr val="accent6">
                  <a:hueOff val="-9663158"/>
                  <a:satOff val="-48717"/>
                  <a:lumOff val="7647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hueOff val="-9663158"/>
                  <a:satOff val="-48717"/>
                  <a:lumOff val="7647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hueOff val="-9663158"/>
                  <a:satOff val="-48717"/>
                  <a:lumOff val="7647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hueOff val="-9663158"/>
                  <a:satOff val="-48717"/>
                  <a:lumOff val="7647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hueOff val="-9663158"/>
                  <a:satOff val="-48717"/>
                  <a:lumOff val="7647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hueOff val="-9663158"/>
                  <a:satOff val="-48717"/>
                  <a:lumOff val="7647"/>
                </a:schemeClr>
              </a:solidFill>
              <a:prstDash val="solid"/>
              <a:round/>
            </a:ln>
          </a:insideV>
        </a:tcBdr>
        <a:fill>
          <a:solidFill>
            <a:srgbClr val="F9CCCD"/>
          </a:solidFill>
        </a:fill>
      </a:tcStyle>
    </a:wholeTbl>
    <a:band2H>
      <a:tcTxStyle/>
      <a:tcStyle>
        <a:tcBdr/>
        <a:fill>
          <a:solidFill>
            <a:srgbClr val="FCE7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chemeClr val="accent6">
          <a:hueOff val="-9663158"/>
          <a:satOff val="-48717"/>
          <a:lumOff val="7647"/>
        </a:schemeClr>
      </a:tcTxStyle>
      <a:tcStyle>
        <a:tcBdr>
          <a:left>
            <a:ln w="12700" cap="flat">
              <a:solidFill>
                <a:schemeClr val="accent6">
                  <a:hueOff val="-9663158"/>
                  <a:satOff val="-48717"/>
                  <a:lumOff val="7647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hueOff val="-9663158"/>
                  <a:satOff val="-48717"/>
                  <a:lumOff val="7647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hueOff val="-9663158"/>
                  <a:satOff val="-48717"/>
                  <a:lumOff val="7647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hueOff val="-9663158"/>
                  <a:satOff val="-48717"/>
                  <a:lumOff val="7647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hueOff val="-9663158"/>
                  <a:satOff val="-48717"/>
                  <a:lumOff val="7647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hueOff val="-9663158"/>
                  <a:satOff val="-48717"/>
                  <a:lumOff val="7647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accent6">
          <a:hueOff val="-9663158"/>
          <a:satOff val="-48717"/>
          <a:lumOff val="7647"/>
        </a:schemeClr>
      </a:tcTxStyle>
      <a:tcStyle>
        <a:tcBdr>
          <a:left>
            <a:ln w="12700" cap="flat">
              <a:solidFill>
                <a:schemeClr val="accent6">
                  <a:hueOff val="-9663158"/>
                  <a:satOff val="-48717"/>
                  <a:lumOff val="7647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hueOff val="-9663158"/>
                  <a:satOff val="-48717"/>
                  <a:lumOff val="7647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6">
                  <a:hueOff val="-9663158"/>
                  <a:satOff val="-48717"/>
                  <a:lumOff val="7647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hueOff val="-9663158"/>
                  <a:satOff val="-48717"/>
                  <a:lumOff val="7647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hueOff val="-9663158"/>
                  <a:satOff val="-48717"/>
                  <a:lumOff val="7647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hueOff val="-9663158"/>
                  <a:satOff val="-48717"/>
                  <a:lumOff val="7647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chemeClr val="accent6">
          <a:hueOff val="-9663158"/>
          <a:satOff val="-48717"/>
          <a:lumOff val="7647"/>
        </a:schemeClr>
      </a:tcTxStyle>
      <a:tcStyle>
        <a:tcBdr>
          <a:left>
            <a:ln w="12700" cap="flat">
              <a:solidFill>
                <a:schemeClr val="accent6">
                  <a:hueOff val="-9663158"/>
                  <a:satOff val="-48717"/>
                  <a:lumOff val="7647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hueOff val="-9663158"/>
                  <a:satOff val="-48717"/>
                  <a:lumOff val="7647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hueOff val="-9663158"/>
                  <a:satOff val="-48717"/>
                  <a:lumOff val="7647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6">
                  <a:hueOff val="-9663158"/>
                  <a:satOff val="-48717"/>
                  <a:lumOff val="7647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hueOff val="-9663158"/>
                  <a:satOff val="-48717"/>
                  <a:lumOff val="7647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hueOff val="-9663158"/>
                  <a:satOff val="-48717"/>
                  <a:lumOff val="7647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chemeClr val="accent6">
                  <a:hueOff val="-9663158"/>
                  <a:satOff val="-48717"/>
                  <a:lumOff val="7647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hueOff val="-9663158"/>
                  <a:satOff val="-48717"/>
                  <a:lumOff val="7647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hueOff val="-9663158"/>
                  <a:satOff val="-48717"/>
                  <a:lumOff val="7647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hueOff val="-9663158"/>
                  <a:satOff val="-48717"/>
                  <a:lumOff val="7647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hueOff val="-9663158"/>
                  <a:satOff val="-48717"/>
                  <a:lumOff val="7647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hueOff val="-9663158"/>
                  <a:satOff val="-48717"/>
                  <a:lumOff val="7647"/>
                </a:schemeClr>
              </a:solidFill>
              <a:prstDash val="solid"/>
              <a:round/>
            </a:ln>
          </a:insideV>
        </a:tcBdr>
        <a:fill>
          <a:solidFill>
            <a:srgbClr val="D1CBDF"/>
          </a:solidFill>
        </a:fill>
      </a:tcStyle>
    </a:wholeTbl>
    <a:band2H>
      <a:tcTxStyle/>
      <a:tcStyle>
        <a:tcBdr/>
        <a:fill>
          <a:solidFill>
            <a:srgbClr val="E9E7E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chemeClr val="accent6">
          <a:hueOff val="-9663158"/>
          <a:satOff val="-48717"/>
          <a:lumOff val="7647"/>
        </a:schemeClr>
      </a:tcTxStyle>
      <a:tcStyle>
        <a:tcBdr>
          <a:left>
            <a:ln w="12700" cap="flat">
              <a:solidFill>
                <a:schemeClr val="accent6">
                  <a:hueOff val="-9663158"/>
                  <a:satOff val="-48717"/>
                  <a:lumOff val="7647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hueOff val="-9663158"/>
                  <a:satOff val="-48717"/>
                  <a:lumOff val="7647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hueOff val="-9663158"/>
                  <a:satOff val="-48717"/>
                  <a:lumOff val="7647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hueOff val="-9663158"/>
                  <a:satOff val="-48717"/>
                  <a:lumOff val="7647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hueOff val="-9663158"/>
                  <a:satOff val="-48717"/>
                  <a:lumOff val="7647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hueOff val="-9663158"/>
                  <a:satOff val="-48717"/>
                  <a:lumOff val="7647"/>
                </a:schemeClr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accent6">
          <a:hueOff val="-9663158"/>
          <a:satOff val="-48717"/>
          <a:lumOff val="7647"/>
        </a:schemeClr>
      </a:tcTxStyle>
      <a:tcStyle>
        <a:tcBdr>
          <a:left>
            <a:ln w="12700" cap="flat">
              <a:solidFill>
                <a:schemeClr val="accent6">
                  <a:hueOff val="-9663158"/>
                  <a:satOff val="-48717"/>
                  <a:lumOff val="7647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hueOff val="-9663158"/>
                  <a:satOff val="-48717"/>
                  <a:lumOff val="7647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6">
                  <a:hueOff val="-9663158"/>
                  <a:satOff val="-48717"/>
                  <a:lumOff val="7647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hueOff val="-9663158"/>
                  <a:satOff val="-48717"/>
                  <a:lumOff val="7647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hueOff val="-9663158"/>
                  <a:satOff val="-48717"/>
                  <a:lumOff val="7647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hueOff val="-9663158"/>
                  <a:satOff val="-48717"/>
                  <a:lumOff val="7647"/>
                </a:schemeClr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chemeClr val="accent6">
          <a:hueOff val="-9663158"/>
          <a:satOff val="-48717"/>
          <a:lumOff val="7647"/>
        </a:schemeClr>
      </a:tcTxStyle>
      <a:tcStyle>
        <a:tcBdr>
          <a:left>
            <a:ln w="12700" cap="flat">
              <a:solidFill>
                <a:schemeClr val="accent6">
                  <a:hueOff val="-9663158"/>
                  <a:satOff val="-48717"/>
                  <a:lumOff val="7647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hueOff val="-9663158"/>
                  <a:satOff val="-48717"/>
                  <a:lumOff val="7647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hueOff val="-9663158"/>
                  <a:satOff val="-48717"/>
                  <a:lumOff val="7647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6">
                  <a:hueOff val="-9663158"/>
                  <a:satOff val="-48717"/>
                  <a:lumOff val="7647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hueOff val="-9663158"/>
                  <a:satOff val="-48717"/>
                  <a:lumOff val="7647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hueOff val="-9663158"/>
                  <a:satOff val="-48717"/>
                  <a:lumOff val="7647"/>
                </a:schemeClr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chemeClr val="accent6">
                  <a:hueOff val="-9663158"/>
                  <a:satOff val="-48717"/>
                  <a:lumOff val="7647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hueOff val="-9663158"/>
                  <a:satOff val="-48717"/>
                  <a:lumOff val="7647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hueOff val="-9663158"/>
                  <a:satOff val="-48717"/>
                  <a:lumOff val="7647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hueOff val="-9663158"/>
                  <a:satOff val="-48717"/>
                  <a:lumOff val="7647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hueOff val="-9663158"/>
                  <a:satOff val="-48717"/>
                  <a:lumOff val="7647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hueOff val="-9663158"/>
                  <a:satOff val="-48717"/>
                  <a:lumOff val="7647"/>
                </a:schemeClr>
              </a:solidFill>
              <a:prstDash val="solid"/>
              <a:round/>
            </a:ln>
          </a:insideV>
        </a:tcBdr>
        <a:fill>
          <a:solidFill>
            <a:srgbClr val="F4FBF9"/>
          </a:solidFill>
        </a:fill>
      </a:tcStyle>
    </a:wholeTbl>
    <a:band2H>
      <a:tcTxStyle/>
      <a:tcStyle>
        <a:tcBdr/>
        <a:fill>
          <a:solidFill>
            <a:srgbClr val="FAFDFC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chemeClr val="accent6">
          <a:hueOff val="-9663158"/>
          <a:satOff val="-48717"/>
          <a:lumOff val="7647"/>
        </a:schemeClr>
      </a:tcTxStyle>
      <a:tcStyle>
        <a:tcBdr>
          <a:left>
            <a:ln w="12700" cap="flat">
              <a:solidFill>
                <a:schemeClr val="accent6">
                  <a:hueOff val="-9663158"/>
                  <a:satOff val="-48717"/>
                  <a:lumOff val="7647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hueOff val="-9663158"/>
                  <a:satOff val="-48717"/>
                  <a:lumOff val="7647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hueOff val="-9663158"/>
                  <a:satOff val="-48717"/>
                  <a:lumOff val="7647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hueOff val="-9663158"/>
                  <a:satOff val="-48717"/>
                  <a:lumOff val="7647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hueOff val="-9663158"/>
                  <a:satOff val="-48717"/>
                  <a:lumOff val="7647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hueOff val="-9663158"/>
                  <a:satOff val="-48717"/>
                  <a:lumOff val="7647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accent6">
          <a:hueOff val="-9663158"/>
          <a:satOff val="-48717"/>
          <a:lumOff val="7647"/>
        </a:schemeClr>
      </a:tcTxStyle>
      <a:tcStyle>
        <a:tcBdr>
          <a:left>
            <a:ln w="12700" cap="flat">
              <a:solidFill>
                <a:schemeClr val="accent6">
                  <a:hueOff val="-9663158"/>
                  <a:satOff val="-48717"/>
                  <a:lumOff val="7647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hueOff val="-9663158"/>
                  <a:satOff val="-48717"/>
                  <a:lumOff val="7647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6">
                  <a:hueOff val="-9663158"/>
                  <a:satOff val="-48717"/>
                  <a:lumOff val="7647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hueOff val="-9663158"/>
                  <a:satOff val="-48717"/>
                  <a:lumOff val="7647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hueOff val="-9663158"/>
                  <a:satOff val="-48717"/>
                  <a:lumOff val="7647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hueOff val="-9663158"/>
                  <a:satOff val="-48717"/>
                  <a:lumOff val="7647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chemeClr val="accent6">
          <a:hueOff val="-9663158"/>
          <a:satOff val="-48717"/>
          <a:lumOff val="7647"/>
        </a:schemeClr>
      </a:tcTxStyle>
      <a:tcStyle>
        <a:tcBdr>
          <a:left>
            <a:ln w="12700" cap="flat">
              <a:solidFill>
                <a:schemeClr val="accent6">
                  <a:hueOff val="-9663158"/>
                  <a:satOff val="-48717"/>
                  <a:lumOff val="7647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hueOff val="-9663158"/>
                  <a:satOff val="-48717"/>
                  <a:lumOff val="7647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hueOff val="-9663158"/>
                  <a:satOff val="-48717"/>
                  <a:lumOff val="7647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6">
                  <a:hueOff val="-9663158"/>
                  <a:satOff val="-48717"/>
                  <a:lumOff val="7647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hueOff val="-9663158"/>
                  <a:satOff val="-48717"/>
                  <a:lumOff val="7647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hueOff val="-9663158"/>
                  <a:satOff val="-48717"/>
                  <a:lumOff val="7647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chemeClr val="accent6">
              <a:hueOff val="-9663158"/>
              <a:satOff val="-48717"/>
              <a:lumOff val="7647"/>
            </a:schemeClr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chemeClr val="accent6">
          <a:hueOff val="-9663158"/>
          <a:satOff val="-48717"/>
          <a:lumOff val="7647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-9663158"/>
              <a:satOff val="-48717"/>
              <a:lumOff val="7647"/>
            </a:schemeClr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chemeClr val="accent6">
          <a:hueOff val="-9663158"/>
          <a:satOff val="-48717"/>
          <a:lumOff val="7647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chemeClr val="accent6">
                  <a:hueOff val="-9663158"/>
                  <a:satOff val="-48717"/>
                  <a:lumOff val="7647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hueOff val="-9663158"/>
                  <a:satOff val="-48717"/>
                  <a:lumOff val="7647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hueOff val="-9663158"/>
                  <a:satOff val="-48717"/>
                  <a:lumOff val="7647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hueOff val="-9663158"/>
                  <a:satOff val="-48717"/>
                  <a:lumOff val="7647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hueOff val="-9663158"/>
                  <a:satOff val="-48717"/>
                  <a:lumOff val="7647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hueOff val="-9663158"/>
                  <a:satOff val="-48717"/>
                  <a:lumOff val="7647"/>
                </a:schemeClr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chemeClr val="accent6">
          <a:hueOff val="-9663158"/>
          <a:satOff val="-48717"/>
          <a:lumOff val="7647"/>
        </a:schemeClr>
      </a:tcTxStyle>
      <a:tcStyle>
        <a:tcBdr>
          <a:left>
            <a:ln w="12700" cap="flat">
              <a:solidFill>
                <a:schemeClr val="accent6">
                  <a:hueOff val="-9663158"/>
                  <a:satOff val="-48717"/>
                  <a:lumOff val="7647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hueOff val="-9663158"/>
                  <a:satOff val="-48717"/>
                  <a:lumOff val="7647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hueOff val="-9663158"/>
                  <a:satOff val="-48717"/>
                  <a:lumOff val="7647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hueOff val="-9663158"/>
                  <a:satOff val="-48717"/>
                  <a:lumOff val="7647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hueOff val="-9663158"/>
                  <a:satOff val="-48717"/>
                  <a:lumOff val="7647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hueOff val="-9663158"/>
                  <a:satOff val="-48717"/>
                  <a:lumOff val="7647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accent6">
          <a:hueOff val="-9663158"/>
          <a:satOff val="-48717"/>
          <a:lumOff val="7647"/>
        </a:schemeClr>
      </a:tcTxStyle>
      <a:tcStyle>
        <a:tcBdr>
          <a:left>
            <a:ln w="12700" cap="flat">
              <a:solidFill>
                <a:schemeClr val="accent6">
                  <a:hueOff val="-9663158"/>
                  <a:satOff val="-48717"/>
                  <a:lumOff val="7647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hueOff val="-9663158"/>
                  <a:satOff val="-48717"/>
                  <a:lumOff val="7647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6">
                  <a:hueOff val="-9663158"/>
                  <a:satOff val="-48717"/>
                  <a:lumOff val="7647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hueOff val="-9663158"/>
                  <a:satOff val="-48717"/>
                  <a:lumOff val="7647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hueOff val="-9663158"/>
                  <a:satOff val="-48717"/>
                  <a:lumOff val="7647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hueOff val="-9663158"/>
                  <a:satOff val="-48717"/>
                  <a:lumOff val="7647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chemeClr val="accent6">
          <a:hueOff val="-9663158"/>
          <a:satOff val="-48717"/>
          <a:lumOff val="7647"/>
        </a:schemeClr>
      </a:tcTxStyle>
      <a:tcStyle>
        <a:tcBdr>
          <a:left>
            <a:ln w="12700" cap="flat">
              <a:solidFill>
                <a:schemeClr val="accent6">
                  <a:hueOff val="-9663158"/>
                  <a:satOff val="-48717"/>
                  <a:lumOff val="7647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hueOff val="-9663158"/>
                  <a:satOff val="-48717"/>
                  <a:lumOff val="7647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hueOff val="-9663158"/>
                  <a:satOff val="-48717"/>
                  <a:lumOff val="7647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6">
                  <a:hueOff val="-9663158"/>
                  <a:satOff val="-48717"/>
                  <a:lumOff val="7647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hueOff val="-9663158"/>
                  <a:satOff val="-48717"/>
                  <a:lumOff val="7647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hueOff val="-9663158"/>
                  <a:satOff val="-48717"/>
                  <a:lumOff val="7647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chemeClr val="accent6">
              <a:hueOff val="-9663158"/>
              <a:satOff val="-48717"/>
              <a:lumOff val="7647"/>
            </a:schemeClr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1193" autoAdjust="0"/>
  </p:normalViewPr>
  <p:slideViewPr>
    <p:cSldViewPr snapToGrid="0">
      <p:cViewPr varScale="1">
        <p:scale>
          <a:sx n="122" d="100"/>
          <a:sy n="122" d="100"/>
        </p:scale>
        <p:origin x="128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Shape 47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75" name="Shape 47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83" name="Shape 48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Hvem bør stille? Hun bør stille.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Shape 48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87" name="Shape 48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Vår jobb:</a:t>
            </a:r>
          </a:p>
          <a:p>
            <a:pPr marL="228600" indent="-228600">
              <a:buSzPct val="100000"/>
              <a:buAutoNum type="arabicPeriod"/>
            </a:pPr>
            <a:r>
              <a:t>Gi svar folk tror på. Skape politikk for tiden vi lever i. </a:t>
            </a:r>
          </a:p>
          <a:p>
            <a:pPr marL="228600" indent="-228600">
              <a:buSzPct val="100000"/>
              <a:buAutoNum type="arabicPeriod"/>
            </a:pPr>
            <a:r>
              <a:t>Politikken er et resultat av medlemmene i et parti. Er vi et representativt parti?</a:t>
            </a:r>
          </a:p>
          <a:p>
            <a:pPr marL="228600" indent="-228600">
              <a:buSzPct val="100000"/>
              <a:buAutoNum type="arabicPeriod"/>
            </a:pPr>
            <a:r>
              <a:t>Oslo skal være fyrtårnet i Norge og Oslo Arbeiderparti skal lede vei i Arbeiderpartiet.</a:t>
            </a:r>
          </a:p>
          <a:p>
            <a:pPr marL="228600" indent="-228600">
              <a:buSzPct val="100000"/>
              <a:buAutoNum type="arabicPeriod"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Shape 490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91" name="Shape 49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  <a:p>
            <a:pPr marL="228600" indent="-228600">
              <a:buSzPct val="100000"/>
              <a:buAutoNum type="arabicPeriod"/>
            </a:pPr>
            <a:r>
              <a:t>Vi må tenke utover oss selv: Hvilke grupper er underrepresentert i Oslo Arbeiderparti?</a:t>
            </a:r>
          </a:p>
          <a:p>
            <a:pPr marL="228600" indent="-228600">
              <a:buSzPct val="100000"/>
              <a:buAutoNum type="arabicPeriod"/>
            </a:pPr>
            <a:r>
              <a:t>Hvordan kan vi jobbe ekstra målretta mot akkurat disse gruppene?</a:t>
            </a:r>
          </a:p>
          <a:p>
            <a:pPr marL="228600" indent="-228600">
              <a:buSzPct val="100000"/>
              <a:buAutoNum type="arabicPeriod"/>
            </a:pPr>
            <a:r>
              <a:t>Eksempel: Generasjon Y (25-35 år uten tung politisk bakgrunn)</a:t>
            </a:r>
          </a:p>
          <a:p>
            <a:pPr marL="228600" indent="-228600">
              <a:buSzPct val="100000"/>
              <a:buAutoNum type="arabicPeriod"/>
            </a:pPr>
            <a:r>
              <a:t>Neste prosjekt: Flere kvinner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Shape 49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97" name="Shape 49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1. Flere kvinner stemmer på Arbeiderpartiet, men vi har flere mannlige medlemmer.</a:t>
            </a:r>
          </a:p>
          <a:p>
            <a:r>
              <a:t>2, Mange kvinner stiller til valg, færre gjenvalg</a:t>
            </a:r>
          </a:p>
          <a:p>
            <a:r>
              <a:t>3. Stort potensiale for å rekruttere flere kvinnelig med mangfoldig bakgrunn</a:t>
            </a:r>
          </a:p>
          <a:p>
            <a:r>
              <a:t>4, Mange har det lettere for å engasjere seg i interesseorganisasjoner og aksjonsgrupper – kan vi få disse damene inn i Oslo Arbeiderparti?</a:t>
            </a:r>
          </a:p>
          <a:p>
            <a:endParaRPr/>
          </a:p>
          <a:p>
            <a:r>
              <a:t>www.HunBorStille.no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Shape 502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03" name="Shape 50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1. Rekruttere flere kvinner til Oslo Arbeiderparti</a:t>
            </a:r>
          </a:p>
          <a:p>
            <a:r>
              <a:t>2. Aktivisere de som i dag er passive blant våre kvinnelige medlemmer</a:t>
            </a:r>
          </a:p>
          <a:p>
            <a:r>
              <a:t>3. Få flere kvinner til å stille til valg for Oslo Arbeiderparti</a:t>
            </a:r>
          </a:p>
          <a:p>
            <a:r>
              <a:t>4. Få ny kompetanse inn i Oslo Arbeiderparti i folkevalgte roller</a:t>
            </a:r>
          </a:p>
          <a:p>
            <a:r>
              <a:t>5. Åpne opp nominasjonsprosessene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Shape 50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09" name="Shape 50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1. Info om </a:t>
            </a:r>
            <a:r>
              <a:rPr i="1" dirty="0"/>
              <a:t>APs </a:t>
            </a:r>
            <a:r>
              <a:rPr i="1" dirty="0" err="1"/>
              <a:t>likestillingspolitikk</a:t>
            </a:r>
            <a:r>
              <a:rPr dirty="0"/>
              <a:t> </a:t>
            </a:r>
            <a:r>
              <a:rPr dirty="0" err="1"/>
              <a:t>og</a:t>
            </a:r>
            <a:r>
              <a:rPr dirty="0"/>
              <a:t> </a:t>
            </a:r>
            <a:r>
              <a:rPr dirty="0" err="1"/>
              <a:t>hvordan</a:t>
            </a:r>
            <a:r>
              <a:rPr dirty="0"/>
              <a:t> AP </a:t>
            </a:r>
            <a:r>
              <a:rPr dirty="0" err="1"/>
              <a:t>har</a:t>
            </a:r>
            <a:r>
              <a:rPr dirty="0"/>
              <a:t> </a:t>
            </a:r>
            <a:r>
              <a:rPr dirty="0" err="1"/>
              <a:t>stått</a:t>
            </a:r>
            <a:r>
              <a:rPr dirty="0"/>
              <a:t> </a:t>
            </a:r>
            <a:r>
              <a:rPr dirty="0" err="1"/>
              <a:t>på</a:t>
            </a:r>
            <a:r>
              <a:rPr dirty="0"/>
              <a:t> </a:t>
            </a:r>
            <a:r>
              <a:rPr dirty="0" err="1"/>
              <a:t>riktig</a:t>
            </a:r>
            <a:r>
              <a:rPr dirty="0"/>
              <a:t> side </a:t>
            </a:r>
            <a:r>
              <a:rPr dirty="0" err="1"/>
              <a:t>av</a:t>
            </a:r>
            <a:r>
              <a:rPr dirty="0"/>
              <a:t> </a:t>
            </a:r>
            <a:r>
              <a:rPr dirty="0" err="1"/>
              <a:t>historien</a:t>
            </a:r>
            <a:r>
              <a:rPr dirty="0"/>
              <a:t> hele </a:t>
            </a:r>
            <a:r>
              <a:rPr dirty="0" err="1"/>
              <a:t>veien</a:t>
            </a:r>
            <a:r>
              <a:rPr dirty="0"/>
              <a:t>.</a:t>
            </a:r>
          </a:p>
          <a:p>
            <a:pPr>
              <a:defRPr i="1"/>
            </a:pPr>
            <a:r>
              <a:rPr dirty="0"/>
              <a:t>2. </a:t>
            </a:r>
            <a:r>
              <a:rPr lang="nb-NO" dirty="0"/>
              <a:t>Informasjon</a:t>
            </a:r>
            <a:r>
              <a:rPr lang="nb-NO" baseline="0" dirty="0"/>
              <a:t> om</a:t>
            </a:r>
            <a:r>
              <a:rPr i="0" dirty="0"/>
              <a:t> Oslo </a:t>
            </a:r>
            <a:r>
              <a:rPr i="0" dirty="0" err="1"/>
              <a:t>Arbeiderpartis</a:t>
            </a:r>
            <a:r>
              <a:rPr i="0" dirty="0"/>
              <a:t> </a:t>
            </a:r>
            <a:r>
              <a:rPr i="0" dirty="0" err="1"/>
              <a:t>kvinnelige</a:t>
            </a:r>
            <a:r>
              <a:rPr i="0" dirty="0"/>
              <a:t> </a:t>
            </a:r>
            <a:r>
              <a:rPr i="0" dirty="0" err="1"/>
              <a:t>folkevalgte</a:t>
            </a:r>
            <a:r>
              <a:rPr i="0" dirty="0"/>
              <a:t> </a:t>
            </a:r>
            <a:r>
              <a:rPr i="0" dirty="0" err="1"/>
              <a:t>forteller</a:t>
            </a:r>
            <a:r>
              <a:rPr i="0" dirty="0"/>
              <a:t> om </a:t>
            </a:r>
            <a:r>
              <a:rPr i="0" dirty="0" err="1"/>
              <a:t>hverdagen</a:t>
            </a:r>
            <a:r>
              <a:rPr i="0" dirty="0"/>
              <a:t> </a:t>
            </a:r>
            <a:r>
              <a:rPr i="0" dirty="0" err="1"/>
              <a:t>som</a:t>
            </a:r>
            <a:r>
              <a:rPr i="0" dirty="0"/>
              <a:t> </a:t>
            </a:r>
            <a:r>
              <a:rPr i="0" dirty="0" err="1"/>
              <a:t>politiker</a:t>
            </a:r>
            <a:r>
              <a:rPr i="0" dirty="0"/>
              <a:t>. </a:t>
            </a:r>
            <a:r>
              <a:rPr i="0" dirty="0" err="1"/>
              <a:t>Gjøre</a:t>
            </a:r>
            <a:r>
              <a:rPr i="0" dirty="0"/>
              <a:t> </a:t>
            </a:r>
            <a:r>
              <a:rPr i="0" dirty="0" err="1"/>
              <a:t>situasjonen</a:t>
            </a:r>
            <a:r>
              <a:rPr i="0" dirty="0"/>
              <a:t> </a:t>
            </a:r>
            <a:r>
              <a:rPr i="0" dirty="0" err="1"/>
              <a:t>mer</a:t>
            </a:r>
            <a:r>
              <a:rPr i="0" dirty="0"/>
              <a:t> </a:t>
            </a:r>
            <a:r>
              <a:rPr i="0" dirty="0" err="1"/>
              <a:t>relaterbart</a:t>
            </a:r>
            <a:r>
              <a:rPr i="0" dirty="0"/>
              <a:t> for</a:t>
            </a:r>
            <a:r>
              <a:rPr lang="nb-NO" i="0" baseline="0" dirty="0"/>
              <a:t> en bredere del av befolkningen. </a:t>
            </a:r>
            <a:endParaRPr i="0" dirty="0"/>
          </a:p>
          <a:p>
            <a:pPr>
              <a:defRPr i="1"/>
            </a:pPr>
            <a:r>
              <a:rPr dirty="0"/>
              <a:t>3. </a:t>
            </a:r>
            <a:r>
              <a:rPr dirty="0" err="1"/>
              <a:t>Selve</a:t>
            </a:r>
            <a:r>
              <a:rPr dirty="0"/>
              <a:t> </a:t>
            </a:r>
            <a:r>
              <a:rPr dirty="0" err="1"/>
              <a:t>registreringssystemet</a:t>
            </a:r>
            <a:r>
              <a:rPr dirty="0"/>
              <a:t>:</a:t>
            </a:r>
            <a:r>
              <a:rPr i="0" dirty="0"/>
              <a:t> Der vi </a:t>
            </a:r>
            <a:r>
              <a:rPr i="0" dirty="0" err="1"/>
              <a:t>kan</a:t>
            </a:r>
            <a:r>
              <a:rPr i="0" dirty="0"/>
              <a:t> </a:t>
            </a:r>
            <a:r>
              <a:rPr i="0" dirty="0" err="1"/>
              <a:t>nominere</a:t>
            </a:r>
            <a:r>
              <a:rPr i="0" dirty="0"/>
              <a:t> kvinner vi </a:t>
            </a:r>
            <a:r>
              <a:rPr i="0" dirty="0" err="1"/>
              <a:t>vil</a:t>
            </a:r>
            <a:r>
              <a:rPr i="0" dirty="0"/>
              <a:t> </a:t>
            </a:r>
            <a:r>
              <a:rPr i="0" dirty="0" err="1"/>
              <a:t>engasjere</a:t>
            </a:r>
            <a:r>
              <a:rPr i="0" dirty="0"/>
              <a:t> </a:t>
            </a:r>
            <a:r>
              <a:rPr i="0" dirty="0" err="1"/>
              <a:t>både</a:t>
            </a:r>
            <a:r>
              <a:rPr i="0" dirty="0"/>
              <a:t> inn i </a:t>
            </a:r>
            <a:r>
              <a:rPr i="0" dirty="0" err="1"/>
              <a:t>partiet</a:t>
            </a:r>
            <a:r>
              <a:rPr i="0" dirty="0"/>
              <a:t> </a:t>
            </a:r>
            <a:r>
              <a:rPr i="0" dirty="0" err="1"/>
              <a:t>og</a:t>
            </a:r>
            <a:r>
              <a:rPr i="0" dirty="0"/>
              <a:t> </a:t>
            </a:r>
            <a:r>
              <a:rPr i="0" dirty="0" err="1"/>
              <a:t>til</a:t>
            </a:r>
            <a:r>
              <a:rPr i="0" dirty="0"/>
              <a:t> å </a:t>
            </a:r>
            <a:r>
              <a:rPr i="0" dirty="0" err="1"/>
              <a:t>stille</a:t>
            </a:r>
            <a:r>
              <a:rPr i="0" dirty="0"/>
              <a:t> </a:t>
            </a:r>
            <a:r>
              <a:rPr i="0" dirty="0" err="1"/>
              <a:t>til</a:t>
            </a:r>
            <a:r>
              <a:rPr i="0" dirty="0"/>
              <a:t> </a:t>
            </a:r>
            <a:r>
              <a:rPr i="0" dirty="0" err="1"/>
              <a:t>folkevalgte</a:t>
            </a:r>
            <a:r>
              <a:rPr i="0" dirty="0"/>
              <a:t> </a:t>
            </a:r>
            <a:r>
              <a:rPr i="0" dirty="0" err="1"/>
              <a:t>verv</a:t>
            </a:r>
            <a:r>
              <a:rPr i="0" dirty="0"/>
              <a:t>. </a:t>
            </a:r>
          </a:p>
          <a:p>
            <a:pPr marL="228600" indent="-228600">
              <a:buSzPct val="100000"/>
              <a:buAutoNum type="alphaLcPeriod"/>
            </a:pPr>
            <a:r>
              <a:rPr dirty="0" err="1"/>
              <a:t>Registrere</a:t>
            </a:r>
            <a:r>
              <a:rPr dirty="0"/>
              <a:t> </a:t>
            </a:r>
            <a:r>
              <a:rPr dirty="0" err="1"/>
              <a:t>navn</a:t>
            </a:r>
            <a:r>
              <a:rPr dirty="0"/>
              <a:t>, </a:t>
            </a:r>
            <a:r>
              <a:rPr dirty="0" err="1"/>
              <a:t>bydel</a:t>
            </a:r>
            <a:r>
              <a:rPr dirty="0"/>
              <a:t> og e-post</a:t>
            </a:r>
            <a:r>
              <a:rPr lang="nb-NO" dirty="0"/>
              <a:t> og hvorfor hun bør stille. </a:t>
            </a:r>
            <a:endParaRPr dirty="0"/>
          </a:p>
          <a:p>
            <a:pPr marL="228600" indent="-228600">
              <a:buSzPct val="100000"/>
              <a:buAutoNum type="alphaLcPeriod"/>
            </a:pPr>
            <a:r>
              <a:rPr dirty="0" err="1"/>
              <a:t>En</a:t>
            </a:r>
            <a:r>
              <a:rPr dirty="0"/>
              <a:t> e-post </a:t>
            </a:r>
            <a:r>
              <a:rPr dirty="0" err="1"/>
              <a:t>vil</a:t>
            </a:r>
            <a:r>
              <a:rPr dirty="0"/>
              <a:t> </a:t>
            </a:r>
            <a:r>
              <a:rPr dirty="0" err="1"/>
              <a:t>bli</a:t>
            </a:r>
            <a:r>
              <a:rPr dirty="0"/>
              <a:t> </a:t>
            </a:r>
            <a:r>
              <a:rPr dirty="0" err="1"/>
              <a:t>sendt</a:t>
            </a:r>
            <a:r>
              <a:rPr dirty="0"/>
              <a:t> </a:t>
            </a:r>
            <a:r>
              <a:rPr dirty="0" err="1"/>
              <a:t>til</a:t>
            </a:r>
            <a:r>
              <a:rPr dirty="0"/>
              <a:t> </a:t>
            </a:r>
            <a:r>
              <a:rPr dirty="0" err="1"/>
              <a:t>personen</a:t>
            </a:r>
            <a:r>
              <a:rPr dirty="0"/>
              <a:t> for </a:t>
            </a:r>
            <a:r>
              <a:rPr dirty="0" err="1"/>
              <a:t>godkjenning</a:t>
            </a:r>
            <a:r>
              <a:rPr dirty="0"/>
              <a:t>: Ja/</a:t>
            </a:r>
            <a:r>
              <a:rPr dirty="0" err="1"/>
              <a:t>Nei</a:t>
            </a:r>
            <a:r>
              <a:rPr dirty="0"/>
              <a:t> </a:t>
            </a:r>
            <a:r>
              <a:rPr dirty="0" err="1"/>
              <a:t>til</a:t>
            </a:r>
            <a:r>
              <a:rPr dirty="0"/>
              <a:t> å </a:t>
            </a:r>
            <a:r>
              <a:rPr dirty="0" err="1"/>
              <a:t>stille</a:t>
            </a:r>
            <a:endParaRPr dirty="0"/>
          </a:p>
          <a:p>
            <a:pPr marL="228600" indent="-228600">
              <a:buSzPct val="100000"/>
              <a:buAutoNum type="alphaLcPeriod"/>
            </a:pPr>
            <a:r>
              <a:rPr lang="nb-NO" dirty="0"/>
              <a:t>Hvis ja: </a:t>
            </a:r>
            <a:r>
              <a:rPr dirty="0" err="1"/>
              <a:t>Personen</a:t>
            </a:r>
            <a:r>
              <a:rPr dirty="0"/>
              <a:t> </a:t>
            </a:r>
            <a:r>
              <a:rPr dirty="0" err="1"/>
              <a:t>vil</a:t>
            </a:r>
            <a:r>
              <a:rPr dirty="0"/>
              <a:t> </a:t>
            </a:r>
            <a:r>
              <a:rPr dirty="0" err="1"/>
              <a:t>motta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ny</a:t>
            </a:r>
            <a:r>
              <a:rPr dirty="0"/>
              <a:t> e-post </a:t>
            </a:r>
            <a:r>
              <a:rPr dirty="0" err="1"/>
              <a:t>som</a:t>
            </a:r>
            <a:r>
              <a:rPr dirty="0"/>
              <a:t> </a:t>
            </a:r>
            <a:r>
              <a:rPr dirty="0" err="1"/>
              <a:t>forteller</a:t>
            </a:r>
            <a:r>
              <a:rPr dirty="0"/>
              <a:t> </a:t>
            </a:r>
            <a:r>
              <a:rPr dirty="0" err="1"/>
              <a:t>hvordan</a:t>
            </a:r>
            <a:r>
              <a:rPr dirty="0"/>
              <a:t> </a:t>
            </a:r>
            <a:r>
              <a:rPr dirty="0" err="1"/>
              <a:t>vedkommende</a:t>
            </a:r>
            <a:r>
              <a:rPr dirty="0"/>
              <a:t> </a:t>
            </a:r>
            <a:r>
              <a:rPr dirty="0" err="1"/>
              <a:t>kan</a:t>
            </a:r>
            <a:r>
              <a:rPr dirty="0"/>
              <a:t> </a:t>
            </a:r>
            <a:r>
              <a:rPr dirty="0" err="1"/>
              <a:t>bygge</a:t>
            </a:r>
            <a:r>
              <a:rPr dirty="0"/>
              <a:t> </a:t>
            </a:r>
            <a:r>
              <a:rPr dirty="0" err="1"/>
              <a:t>seg</a:t>
            </a:r>
            <a:r>
              <a:rPr dirty="0"/>
              <a:t> </a:t>
            </a:r>
            <a:r>
              <a:rPr dirty="0" err="1"/>
              <a:t>opp</a:t>
            </a:r>
            <a:r>
              <a:rPr dirty="0"/>
              <a:t> </a:t>
            </a:r>
            <a:r>
              <a:rPr dirty="0" err="1"/>
              <a:t>som</a:t>
            </a:r>
            <a:r>
              <a:rPr dirty="0"/>
              <a:t> </a:t>
            </a:r>
            <a:r>
              <a:rPr dirty="0" err="1"/>
              <a:t>kandidat</a:t>
            </a:r>
            <a:r>
              <a:rPr dirty="0"/>
              <a:t>. </a:t>
            </a:r>
          </a:p>
          <a:p>
            <a:pPr marL="228600" indent="-228600">
              <a:buSzPct val="100000"/>
              <a:buAutoNum type="alphaLcPeriod"/>
            </a:pPr>
            <a:r>
              <a:rPr dirty="0" err="1"/>
              <a:t>Etter</a:t>
            </a:r>
            <a:r>
              <a:rPr dirty="0"/>
              <a:t> </a:t>
            </a:r>
            <a:r>
              <a:rPr dirty="0" err="1"/>
              <a:t>godkjenning</a:t>
            </a:r>
            <a:r>
              <a:rPr dirty="0"/>
              <a:t>: </a:t>
            </a:r>
            <a:r>
              <a:rPr dirty="0" err="1"/>
              <a:t>automatisk</a:t>
            </a:r>
            <a:r>
              <a:rPr dirty="0"/>
              <a:t> mail </a:t>
            </a:r>
            <a:r>
              <a:rPr dirty="0" err="1"/>
              <a:t>vil</a:t>
            </a:r>
            <a:r>
              <a:rPr dirty="0"/>
              <a:t> </a:t>
            </a:r>
            <a:r>
              <a:rPr dirty="0" err="1"/>
              <a:t>bli</a:t>
            </a:r>
            <a:r>
              <a:rPr dirty="0"/>
              <a:t> </a:t>
            </a:r>
            <a:r>
              <a:rPr dirty="0" err="1"/>
              <a:t>sendt</a:t>
            </a:r>
            <a:r>
              <a:rPr dirty="0"/>
              <a:t> </a:t>
            </a:r>
            <a:r>
              <a:rPr dirty="0" err="1"/>
              <a:t>til</a:t>
            </a:r>
            <a:r>
              <a:rPr dirty="0"/>
              <a:t> </a:t>
            </a:r>
            <a:r>
              <a:rPr dirty="0" err="1"/>
              <a:t>bydelspartiet</a:t>
            </a:r>
            <a:r>
              <a:rPr dirty="0"/>
              <a:t> og Oslo Arbeiderparti.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Shape 51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17" name="Shape 51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nb-NO" dirty="0"/>
              <a:t>- Aller viktigste jobben: Gjøres av oss</a:t>
            </a:r>
            <a:r>
              <a:rPr lang="nb-NO" baseline="0" dirty="0"/>
              <a:t> alle. </a:t>
            </a:r>
            <a:endParaRPr lang="nb-NO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Skolering:</a:t>
            </a:r>
            <a:r>
              <a:rPr lang="nb-NO" baseline="0" dirty="0"/>
              <a:t> Alle må sette seg godt inn i konseptet bak hjemmesiden. Den store historiefortellingen: Dette er «mer åpenhet» og «mer demokrati» i praksis. Arbeiderpartiet har alltid utvidet demokratiet.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aseline="0" dirty="0"/>
              <a:t>Mobilisering til </a:t>
            </a:r>
            <a:r>
              <a:rPr lang="nb-NO" baseline="0" dirty="0" err="1"/>
              <a:t>SoMe</a:t>
            </a:r>
            <a:r>
              <a:rPr lang="nb-NO" baseline="0" dirty="0"/>
              <a:t>: Inviter alle du kjenner til de sosiale medieplattformene. #</a:t>
            </a:r>
            <a:r>
              <a:rPr lang="nb-NO" baseline="0" dirty="0" err="1"/>
              <a:t>HunBørStille</a:t>
            </a:r>
            <a:r>
              <a:rPr lang="nb-NO" baseline="0" dirty="0"/>
              <a:t> er på </a:t>
            </a:r>
            <a:r>
              <a:rPr lang="nb-NO" baseline="0" dirty="0" err="1"/>
              <a:t>Facebook</a:t>
            </a:r>
            <a:r>
              <a:rPr lang="nb-NO" baseline="0" dirty="0"/>
              <a:t>, </a:t>
            </a:r>
            <a:r>
              <a:rPr lang="nb-NO" baseline="0" dirty="0" err="1"/>
              <a:t>Twitter</a:t>
            </a:r>
            <a:r>
              <a:rPr lang="nb-NO" baseline="0" dirty="0"/>
              <a:t> og </a:t>
            </a:r>
            <a:r>
              <a:rPr lang="nb-NO" baseline="0" dirty="0" err="1"/>
              <a:t>instagram</a:t>
            </a:r>
            <a:r>
              <a:rPr lang="nb-NO" baseline="0" dirty="0"/>
              <a:t>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Forberedelse av kampanjen i din bydel:</a:t>
            </a:r>
            <a:r>
              <a:rPr lang="nb-NO" baseline="0" dirty="0"/>
              <a:t> Bli kjent med alle på alle nivåer i egen bydel. Hvem kan DU foreslå på hjemmesiden? Hvem kan du engasjere inn i vår bevegelse?</a:t>
            </a:r>
          </a:p>
          <a:p>
            <a:endParaRPr lang="nb-NO" dirty="0"/>
          </a:p>
          <a:p>
            <a:r>
              <a:rPr lang="nb-NO" dirty="0"/>
              <a:t>Gjennomføring</a:t>
            </a:r>
            <a:r>
              <a:rPr lang="nb-NO" baseline="0" dirty="0"/>
              <a:t> av kampanjen: Få alle i din familie, vennekrets og nærmiljø til å nominere navn på HunBørStille.no. Promoter damene du/dere nominerer på sosiale medier. Skriv leserinnlegg og kronikker om likestilling. Fortell om dine personlige erfaringer. . Bruk alltid: #</a:t>
            </a:r>
            <a:r>
              <a:rPr lang="nb-NO" baseline="0" dirty="0" err="1"/>
              <a:t>HunBørStille</a:t>
            </a:r>
            <a:endParaRPr lang="nb-NO" dirty="0"/>
          </a:p>
          <a:p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Shape 544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45" name="Shape 54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buSzPct val="100000"/>
              <a:buAutoNum type="arabicPeriod"/>
            </a:pPr>
            <a:r>
              <a:t>Våre rollemodeller er alle våre kvinnelige folkevalgte og tillitsvalgte i Oslo Arbeiderparti</a:t>
            </a:r>
          </a:p>
          <a:p>
            <a:pPr marL="228600" indent="-228600">
              <a:buSzPct val="100000"/>
              <a:buAutoNum type="arabicPeriod"/>
            </a:pPr>
            <a:r>
              <a:t>Vår jobb er å promotere og profilere hver eneste en av disse damene. Vi skal bidra til en heiakultur. </a:t>
            </a:r>
          </a:p>
          <a:p>
            <a:pPr marL="228600" indent="-228600">
              <a:buSzPct val="100000"/>
              <a:buAutoNum type="arabicPeriod"/>
            </a:pPr>
            <a:r>
              <a:t>Summen av profileringen skal være til inspirasjon for kvinner utenfor partiet og et levende bevis på den politikken vi representerer i Oslo. </a:t>
            </a:r>
          </a:p>
          <a:p>
            <a:pPr marL="228600" indent="-228600">
              <a:buSzPct val="100000"/>
              <a:buAutoNum type="arabicPeriod"/>
            </a:pPr>
            <a:r>
              <a:t>Vi skal ha en heiakultur. Vi skal ikke ha jantelov. Vi skal si JA. Vi skal framsnakke. Vi skal ha tidenes positive valgkamp. Og vi skal vinne valget i september 2019.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6">
                    <a:hueOff val="-9663158"/>
                    <a:satOff val="-48717"/>
                    <a:lumOff val="7647"/>
                  </a:schemeClr>
                </a:solidFill>
              </a:defRPr>
            </a:pPr>
            <a:endParaRPr/>
          </a:p>
        </p:txBody>
      </p:sp>
      <p:pic>
        <p:nvPicPr>
          <p:cNvPr id="15" name="Bilde 10" descr="Bilde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914913" cy="617221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Titteltekst"/>
          <p:cNvSpPr txBox="1">
            <a:spLocks noGrp="1"/>
          </p:cNvSpPr>
          <p:nvPr>
            <p:ph type="title"/>
          </p:nvPr>
        </p:nvSpPr>
        <p:spPr>
          <a:xfrm>
            <a:off x="445513" y="3356326"/>
            <a:ext cx="4814783" cy="1121847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z="4000">
                <a:solidFill>
                  <a:schemeClr val="accent6">
                    <a:hueOff val="-9663158"/>
                    <a:satOff val="-48717"/>
                    <a:lumOff val="7647"/>
                  </a:schemeClr>
                </a:solidFill>
              </a:defRPr>
            </a:lvl1pPr>
          </a:lstStyle>
          <a:p>
            <a:r>
              <a:t>Titteltekst</a:t>
            </a:r>
          </a:p>
        </p:txBody>
      </p:sp>
      <p:sp>
        <p:nvSpPr>
          <p:cNvPr id="17" name="Brødtekst nivå én…"/>
          <p:cNvSpPr txBox="1">
            <a:spLocks noGrp="1"/>
          </p:cNvSpPr>
          <p:nvPr>
            <p:ph type="body" sz="quarter" idx="1"/>
          </p:nvPr>
        </p:nvSpPr>
        <p:spPr>
          <a:xfrm>
            <a:off x="445513" y="3004690"/>
            <a:ext cx="4814783" cy="22506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 cap="all">
                <a:solidFill>
                  <a:schemeClr val="accent6">
                    <a:hueOff val="-9663158"/>
                    <a:satOff val="-48717"/>
                    <a:lumOff val="7647"/>
                  </a:schemeClr>
                </a:solidFill>
              </a:defRPr>
            </a:lvl1pPr>
            <a:lvl2pPr marL="0" indent="257128">
              <a:buSzTx/>
              <a:buFontTx/>
              <a:buNone/>
              <a:defRPr b="1" cap="all">
                <a:solidFill>
                  <a:schemeClr val="accent6">
                    <a:hueOff val="-9663158"/>
                    <a:satOff val="-48717"/>
                    <a:lumOff val="7647"/>
                  </a:schemeClr>
                </a:solidFill>
              </a:defRPr>
            </a:lvl2pPr>
            <a:lvl3pPr marL="0" indent="514259">
              <a:buSzTx/>
              <a:buFontTx/>
              <a:buNone/>
              <a:defRPr b="1" cap="all">
                <a:solidFill>
                  <a:schemeClr val="accent6">
                    <a:hueOff val="-9663158"/>
                    <a:satOff val="-48717"/>
                    <a:lumOff val="7647"/>
                  </a:schemeClr>
                </a:solidFill>
              </a:defRPr>
            </a:lvl3pPr>
            <a:lvl4pPr marL="0" indent="771387">
              <a:buSzTx/>
              <a:buFontTx/>
              <a:buNone/>
              <a:defRPr b="1" cap="all">
                <a:solidFill>
                  <a:schemeClr val="accent6">
                    <a:hueOff val="-9663158"/>
                    <a:satOff val="-48717"/>
                    <a:lumOff val="7647"/>
                  </a:schemeClr>
                </a:solidFill>
              </a:defRPr>
            </a:lvl4pPr>
            <a:lvl5pPr marL="0" indent="1028516">
              <a:buSzTx/>
              <a:buFontTx/>
              <a:buNone/>
              <a:defRPr b="1" cap="all">
                <a:solidFill>
                  <a:schemeClr val="accent6">
                    <a:hueOff val="-9663158"/>
                    <a:satOff val="-48717"/>
                    <a:lumOff val="7647"/>
                  </a:schemeClr>
                </a:solidFill>
              </a:defRPr>
            </a:lvl5pPr>
          </a:lstStyle>
          <a:p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sp>
        <p:nvSpPr>
          <p:cNvPr id="18" name="Plassholder for bilde 2"/>
          <p:cNvSpPr>
            <a:spLocks noGrp="1"/>
          </p:cNvSpPr>
          <p:nvPr>
            <p:ph type="pic" sz="half" idx="13"/>
          </p:nvPr>
        </p:nvSpPr>
        <p:spPr>
          <a:xfrm>
            <a:off x="5390698" y="1071357"/>
            <a:ext cx="3472537" cy="321252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9" name="Plassholder for tekst 3"/>
          <p:cNvSpPr>
            <a:spLocks noGrp="1"/>
          </p:cNvSpPr>
          <p:nvPr>
            <p:ph type="body" sz="quarter" idx="14"/>
          </p:nvPr>
        </p:nvSpPr>
        <p:spPr>
          <a:xfrm>
            <a:off x="445512" y="4515785"/>
            <a:ext cx="4814784" cy="184667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200">
                <a:solidFill>
                  <a:schemeClr val="accent6">
                    <a:hueOff val="-9663158"/>
                    <a:satOff val="-48717"/>
                    <a:lumOff val="7647"/>
                  </a:schemeClr>
                </a:solidFill>
              </a:defRPr>
            </a:pPr>
            <a:endParaRPr/>
          </a:p>
        </p:txBody>
      </p:sp>
      <p:sp>
        <p:nvSpPr>
          <p:cNvPr id="20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Bilde 9" descr="Bilde 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537124" y="0"/>
            <a:ext cx="606876" cy="653227"/>
          </a:xfrm>
          <a:prstGeom prst="rect">
            <a:avLst/>
          </a:prstGeom>
          <a:ln w="12700">
            <a:miter lim="400000"/>
          </a:ln>
        </p:spPr>
      </p:pic>
      <p:sp>
        <p:nvSpPr>
          <p:cNvPr id="104" name="Titteltekst"/>
          <p:cNvSpPr txBox="1">
            <a:spLocks noGrp="1"/>
          </p:cNvSpPr>
          <p:nvPr>
            <p:ph type="title"/>
          </p:nvPr>
        </p:nvSpPr>
        <p:spPr>
          <a:xfrm>
            <a:off x="830272" y="655799"/>
            <a:ext cx="7483456" cy="692499"/>
          </a:xfrm>
          <a:prstGeom prst="rect">
            <a:avLst/>
          </a:prstGeom>
        </p:spPr>
        <p:txBody>
          <a:bodyPr/>
          <a:lstStyle/>
          <a:p>
            <a:r>
              <a:t>Titteltekst</a:t>
            </a:r>
          </a:p>
        </p:txBody>
      </p:sp>
      <p:sp>
        <p:nvSpPr>
          <p:cNvPr id="105" name="Brødtekst nivå én…"/>
          <p:cNvSpPr txBox="1">
            <a:spLocks noGrp="1"/>
          </p:cNvSpPr>
          <p:nvPr>
            <p:ph type="body" sz="half" idx="1"/>
          </p:nvPr>
        </p:nvSpPr>
        <p:spPr>
          <a:xfrm>
            <a:off x="1265658" y="2039353"/>
            <a:ext cx="7048070" cy="2233933"/>
          </a:xfrm>
          <a:prstGeom prst="rect">
            <a:avLst/>
          </a:prstGeom>
        </p:spPr>
        <p:txBody>
          <a:bodyPr/>
          <a:lstStyle/>
          <a:p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sp>
        <p:nvSpPr>
          <p:cNvPr id="106" name="Plassholder for tekst 9"/>
          <p:cNvSpPr>
            <a:spLocks noGrp="1"/>
          </p:cNvSpPr>
          <p:nvPr>
            <p:ph type="body" sz="quarter" idx="13"/>
          </p:nvPr>
        </p:nvSpPr>
        <p:spPr>
          <a:xfrm>
            <a:off x="1265658" y="1697033"/>
            <a:ext cx="7048070" cy="242374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 b="1"/>
            </a:pPr>
            <a:endParaRPr/>
          </a:p>
        </p:txBody>
      </p:sp>
      <p:sp>
        <p:nvSpPr>
          <p:cNvPr id="107" name="Lysbildenummer"/>
          <p:cNvSpPr txBox="1">
            <a:spLocks noGrp="1"/>
          </p:cNvSpPr>
          <p:nvPr>
            <p:ph type="sldNum" sz="quarter" idx="2"/>
          </p:nvPr>
        </p:nvSpPr>
        <p:spPr>
          <a:xfrm>
            <a:off x="8732616" y="4767262"/>
            <a:ext cx="127001" cy="14783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Bilde 9" descr="Bilde 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537124" y="0"/>
            <a:ext cx="606876" cy="653227"/>
          </a:xfrm>
          <a:prstGeom prst="rect">
            <a:avLst/>
          </a:prstGeom>
          <a:ln w="12700">
            <a:miter lim="400000"/>
          </a:ln>
        </p:spPr>
      </p:pic>
      <p:sp>
        <p:nvSpPr>
          <p:cNvPr id="115" name="Titteltekst"/>
          <p:cNvSpPr txBox="1">
            <a:spLocks noGrp="1"/>
          </p:cNvSpPr>
          <p:nvPr>
            <p:ph type="title"/>
          </p:nvPr>
        </p:nvSpPr>
        <p:spPr>
          <a:xfrm>
            <a:off x="830272" y="655799"/>
            <a:ext cx="7483456" cy="692499"/>
          </a:xfrm>
          <a:prstGeom prst="rect">
            <a:avLst/>
          </a:prstGeom>
        </p:spPr>
        <p:txBody>
          <a:bodyPr/>
          <a:lstStyle/>
          <a:p>
            <a:r>
              <a:t>Titteltekst</a:t>
            </a:r>
          </a:p>
        </p:txBody>
      </p:sp>
      <p:sp>
        <p:nvSpPr>
          <p:cNvPr id="116" name="Brødtekst nivå én…"/>
          <p:cNvSpPr txBox="1">
            <a:spLocks noGrp="1"/>
          </p:cNvSpPr>
          <p:nvPr>
            <p:ph type="body" sz="quarter" idx="1"/>
          </p:nvPr>
        </p:nvSpPr>
        <p:spPr>
          <a:xfrm>
            <a:off x="4738628" y="2039353"/>
            <a:ext cx="3575100" cy="2233933"/>
          </a:xfrm>
          <a:prstGeom prst="rect">
            <a:avLst/>
          </a:prstGeom>
        </p:spPr>
        <p:txBody>
          <a:bodyPr/>
          <a:lstStyle/>
          <a:p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sp>
        <p:nvSpPr>
          <p:cNvPr id="117" name="Plassholder for tekst 9"/>
          <p:cNvSpPr>
            <a:spLocks noGrp="1"/>
          </p:cNvSpPr>
          <p:nvPr>
            <p:ph type="body" sz="quarter" idx="13"/>
          </p:nvPr>
        </p:nvSpPr>
        <p:spPr>
          <a:xfrm>
            <a:off x="4738628" y="1697033"/>
            <a:ext cx="3575100" cy="242374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 b="1"/>
            </a:pPr>
            <a:endParaRPr/>
          </a:p>
        </p:txBody>
      </p:sp>
      <p:sp>
        <p:nvSpPr>
          <p:cNvPr id="118" name="Plassholder for tekst 9"/>
          <p:cNvSpPr>
            <a:spLocks noGrp="1"/>
          </p:cNvSpPr>
          <p:nvPr>
            <p:ph type="body" sz="quarter" idx="14"/>
          </p:nvPr>
        </p:nvSpPr>
        <p:spPr>
          <a:xfrm>
            <a:off x="1265658" y="1697033"/>
            <a:ext cx="3305895" cy="242374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 b="1"/>
            </a:pPr>
            <a:endParaRPr/>
          </a:p>
        </p:txBody>
      </p:sp>
      <p:sp>
        <p:nvSpPr>
          <p:cNvPr id="119" name="Lysbildenummer"/>
          <p:cNvSpPr txBox="1">
            <a:spLocks noGrp="1"/>
          </p:cNvSpPr>
          <p:nvPr>
            <p:ph type="sldNum" sz="quarter" idx="2"/>
          </p:nvPr>
        </p:nvSpPr>
        <p:spPr>
          <a:xfrm>
            <a:off x="8732616" y="4767262"/>
            <a:ext cx="127001" cy="14783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tel, innhold og bilde (høy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Bilde 9" descr="Bilde 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537124" y="0"/>
            <a:ext cx="606876" cy="653227"/>
          </a:xfrm>
          <a:prstGeom prst="rect">
            <a:avLst/>
          </a:prstGeom>
          <a:ln w="12700">
            <a:miter lim="400000"/>
          </a:ln>
        </p:spPr>
      </p:pic>
      <p:sp>
        <p:nvSpPr>
          <p:cNvPr id="127" name="Plassholder for bilde 9"/>
          <p:cNvSpPr>
            <a:spLocks noGrp="1"/>
          </p:cNvSpPr>
          <p:nvPr>
            <p:ph type="pic" sz="half" idx="13"/>
          </p:nvPr>
        </p:nvSpPr>
        <p:spPr>
          <a:xfrm>
            <a:off x="4627250" y="1448055"/>
            <a:ext cx="4232367" cy="282522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8" name="Titteltekst"/>
          <p:cNvSpPr txBox="1">
            <a:spLocks noGrp="1"/>
          </p:cNvSpPr>
          <p:nvPr>
            <p:ph type="title"/>
          </p:nvPr>
        </p:nvSpPr>
        <p:spPr>
          <a:xfrm>
            <a:off x="830272" y="655799"/>
            <a:ext cx="7483456" cy="692499"/>
          </a:xfrm>
          <a:prstGeom prst="rect">
            <a:avLst/>
          </a:prstGeom>
        </p:spPr>
        <p:txBody>
          <a:bodyPr/>
          <a:lstStyle/>
          <a:p>
            <a:r>
              <a:t>Titteltekst</a:t>
            </a:r>
          </a:p>
        </p:txBody>
      </p:sp>
      <p:sp>
        <p:nvSpPr>
          <p:cNvPr id="129" name="Brødtekst nivå én…"/>
          <p:cNvSpPr txBox="1">
            <a:spLocks noGrp="1"/>
          </p:cNvSpPr>
          <p:nvPr>
            <p:ph type="body" sz="quarter" idx="1"/>
          </p:nvPr>
        </p:nvSpPr>
        <p:spPr>
          <a:xfrm>
            <a:off x="1265659" y="2039353"/>
            <a:ext cx="3038219" cy="2233933"/>
          </a:xfrm>
          <a:prstGeom prst="rect">
            <a:avLst/>
          </a:prstGeom>
        </p:spPr>
        <p:txBody>
          <a:bodyPr/>
          <a:lstStyle/>
          <a:p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sp>
        <p:nvSpPr>
          <p:cNvPr id="130" name="Plassholder for tekst 9"/>
          <p:cNvSpPr>
            <a:spLocks noGrp="1"/>
          </p:cNvSpPr>
          <p:nvPr>
            <p:ph type="body" sz="quarter" idx="14"/>
          </p:nvPr>
        </p:nvSpPr>
        <p:spPr>
          <a:xfrm>
            <a:off x="1265658" y="1697033"/>
            <a:ext cx="3038220" cy="242374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 b="1"/>
            </a:pPr>
            <a:endParaRPr/>
          </a:p>
        </p:txBody>
      </p:sp>
      <p:sp>
        <p:nvSpPr>
          <p:cNvPr id="131" name="Lysbildenummer"/>
          <p:cNvSpPr txBox="1">
            <a:spLocks noGrp="1"/>
          </p:cNvSpPr>
          <p:nvPr>
            <p:ph type="sldNum" sz="quarter" idx="2"/>
          </p:nvPr>
        </p:nvSpPr>
        <p:spPr>
          <a:xfrm>
            <a:off x="8732616" y="4767262"/>
            <a:ext cx="127001" cy="14783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tel, innhold og faktaboks (høy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Bilde 9" descr="Bilde 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537124" y="0"/>
            <a:ext cx="606876" cy="653227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Brødtekst nivå én…"/>
          <p:cNvSpPr txBox="1">
            <a:spLocks noGrp="1"/>
          </p:cNvSpPr>
          <p:nvPr>
            <p:ph type="body" sz="half" idx="1"/>
          </p:nvPr>
        </p:nvSpPr>
        <p:spPr>
          <a:xfrm>
            <a:off x="4627252" y="1448055"/>
            <a:ext cx="3371718" cy="2956871"/>
          </a:xfrm>
          <a:prstGeom prst="rect">
            <a:avLst/>
          </a:prstGeom>
          <a:solidFill>
            <a:schemeClr val="accent1"/>
          </a:solidFill>
        </p:spPr>
        <p:txBody>
          <a:bodyPr lIns="202463" tIns="202463" rIns="202463" bIns="202463"/>
          <a:lstStyle>
            <a:lvl1pPr marL="0" indent="0">
              <a:buSzTx/>
              <a:buFontTx/>
              <a:buNone/>
              <a:defRPr>
                <a:solidFill>
                  <a:schemeClr val="accent6">
                    <a:hueOff val="-9663158"/>
                    <a:satOff val="-48717"/>
                    <a:lumOff val="7647"/>
                  </a:schemeClr>
                </a:solidFill>
              </a:defRPr>
            </a:lvl1pPr>
            <a:lvl2pPr>
              <a:buFontTx/>
              <a:defRPr>
                <a:solidFill>
                  <a:schemeClr val="accent6">
                    <a:hueOff val="-9663158"/>
                    <a:satOff val="-48717"/>
                    <a:lumOff val="7647"/>
                  </a:schemeClr>
                </a:solidFill>
              </a:defRPr>
            </a:lvl2pPr>
            <a:lvl3pPr>
              <a:buFontTx/>
              <a:defRPr>
                <a:solidFill>
                  <a:schemeClr val="accent6">
                    <a:hueOff val="-9663158"/>
                    <a:satOff val="-48717"/>
                    <a:lumOff val="7647"/>
                  </a:schemeClr>
                </a:solidFill>
              </a:defRPr>
            </a:lvl3pPr>
            <a:lvl4pPr>
              <a:buFontTx/>
              <a:defRPr>
                <a:solidFill>
                  <a:schemeClr val="accent6">
                    <a:hueOff val="-9663158"/>
                    <a:satOff val="-48717"/>
                    <a:lumOff val="7647"/>
                  </a:schemeClr>
                </a:solidFill>
              </a:defRPr>
            </a:lvl4pPr>
            <a:lvl5pPr>
              <a:buFontTx/>
              <a:defRPr>
                <a:solidFill>
                  <a:schemeClr val="accent6">
                    <a:hueOff val="-9663158"/>
                    <a:satOff val="-48717"/>
                    <a:lumOff val="7647"/>
                  </a:schemeClr>
                </a:solidFill>
              </a:defRPr>
            </a:lvl5pPr>
          </a:lstStyle>
          <a:p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sp>
        <p:nvSpPr>
          <p:cNvPr id="140" name="Titteltekst"/>
          <p:cNvSpPr txBox="1">
            <a:spLocks noGrp="1"/>
          </p:cNvSpPr>
          <p:nvPr>
            <p:ph type="title"/>
          </p:nvPr>
        </p:nvSpPr>
        <p:spPr>
          <a:xfrm>
            <a:off x="830272" y="655799"/>
            <a:ext cx="7483456" cy="692499"/>
          </a:xfrm>
          <a:prstGeom prst="rect">
            <a:avLst/>
          </a:prstGeom>
        </p:spPr>
        <p:txBody>
          <a:bodyPr/>
          <a:lstStyle/>
          <a:p>
            <a:r>
              <a:t>Titteltekst</a:t>
            </a:r>
          </a:p>
        </p:txBody>
      </p:sp>
      <p:sp>
        <p:nvSpPr>
          <p:cNvPr id="141" name="Plassholder for tekst 9"/>
          <p:cNvSpPr>
            <a:spLocks noGrp="1"/>
          </p:cNvSpPr>
          <p:nvPr>
            <p:ph type="body" sz="quarter" idx="13"/>
          </p:nvPr>
        </p:nvSpPr>
        <p:spPr>
          <a:xfrm>
            <a:off x="1265658" y="1697033"/>
            <a:ext cx="3038220" cy="242374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 b="1"/>
            </a:pPr>
            <a:endParaRPr/>
          </a:p>
        </p:txBody>
      </p:sp>
      <p:sp>
        <p:nvSpPr>
          <p:cNvPr id="142" name="Plassholder for tekst 14"/>
          <p:cNvSpPr>
            <a:spLocks noGrp="1"/>
          </p:cNvSpPr>
          <p:nvPr>
            <p:ph type="body" sz="quarter" idx="14"/>
          </p:nvPr>
        </p:nvSpPr>
        <p:spPr>
          <a:xfrm>
            <a:off x="4627252" y="1448055"/>
            <a:ext cx="3371718" cy="49135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1600" b="1">
                <a:solidFill>
                  <a:schemeClr val="accent6">
                    <a:hueOff val="-9663158"/>
                    <a:satOff val="-48717"/>
                    <a:lumOff val="7647"/>
                  </a:schemeClr>
                </a:solidFill>
              </a:defRPr>
            </a:pPr>
            <a:endParaRPr/>
          </a:p>
        </p:txBody>
      </p:sp>
      <p:sp>
        <p:nvSpPr>
          <p:cNvPr id="143" name="Lysbildenummer"/>
          <p:cNvSpPr txBox="1">
            <a:spLocks noGrp="1"/>
          </p:cNvSpPr>
          <p:nvPr>
            <p:ph type="sldNum" sz="quarter" idx="2"/>
          </p:nvPr>
        </p:nvSpPr>
        <p:spPr>
          <a:xfrm>
            <a:off x="8732616" y="4767262"/>
            <a:ext cx="127001" cy="14783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maside tittel og bilde, mind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Bilde 9" descr="Bilde 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537124" y="0"/>
            <a:ext cx="606876" cy="653227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Rektangel 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6">
                    <a:hueOff val="-9663158"/>
                    <a:satOff val="-48717"/>
                    <a:lumOff val="7647"/>
                  </a:schemeClr>
                </a:solidFill>
              </a:defRPr>
            </a:pPr>
            <a:endParaRPr/>
          </a:p>
        </p:txBody>
      </p:sp>
      <p:sp>
        <p:nvSpPr>
          <p:cNvPr id="152" name="Titteltekst"/>
          <p:cNvSpPr txBox="1">
            <a:spLocks noGrp="1"/>
          </p:cNvSpPr>
          <p:nvPr>
            <p:ph type="title"/>
          </p:nvPr>
        </p:nvSpPr>
        <p:spPr>
          <a:xfrm>
            <a:off x="830272" y="655799"/>
            <a:ext cx="7483456" cy="6924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hueOff val="-9663158"/>
                    <a:satOff val="-48717"/>
                    <a:lumOff val="7647"/>
                  </a:schemeClr>
                </a:solidFill>
              </a:defRPr>
            </a:lvl1pPr>
          </a:lstStyle>
          <a:p>
            <a:r>
              <a:t>Titteltekst</a:t>
            </a:r>
          </a:p>
        </p:txBody>
      </p:sp>
      <p:pic>
        <p:nvPicPr>
          <p:cNvPr id="153" name="Bilde 15" descr="Bilde 1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537124" y="0"/>
            <a:ext cx="606876" cy="653227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Plassholder for bilde 9"/>
          <p:cNvSpPr>
            <a:spLocks noGrp="1"/>
          </p:cNvSpPr>
          <p:nvPr>
            <p:ph type="pic" idx="13"/>
          </p:nvPr>
        </p:nvSpPr>
        <p:spPr>
          <a:xfrm>
            <a:off x="1154720" y="1448056"/>
            <a:ext cx="6834562" cy="282522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5" name="Lysbildenummer"/>
          <p:cNvSpPr txBox="1">
            <a:spLocks noGrp="1"/>
          </p:cNvSpPr>
          <p:nvPr>
            <p:ph type="sldNum" sz="quarter" idx="2"/>
          </p:nvPr>
        </p:nvSpPr>
        <p:spPr>
          <a:xfrm>
            <a:off x="8732616" y="4767262"/>
            <a:ext cx="127001" cy="14783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hueOff val="-9663158"/>
                    <a:satOff val="-48717"/>
                    <a:lumOff val="7647"/>
                  </a:schemeClr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Helsides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ssholder for bilde 9"/>
          <p:cNvSpPr>
            <a:spLocks noGrp="1"/>
          </p:cNvSpPr>
          <p:nvPr>
            <p:ph type="pic" idx="13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3" name="Brødtekst nivå én…"/>
          <p:cNvSpPr txBox="1">
            <a:spLocks noGrp="1"/>
          </p:cNvSpPr>
          <p:nvPr>
            <p:ph type="body" sz="quarter" idx="1"/>
          </p:nvPr>
        </p:nvSpPr>
        <p:spPr>
          <a:xfrm>
            <a:off x="8537124" y="0"/>
            <a:ext cx="606876" cy="65322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SzTx/>
              <a:buFontTx/>
              <a:buNone/>
            </a:lvl1pPr>
            <a:lvl2pPr>
              <a:buFontTx/>
            </a:lvl2pPr>
            <a:lvl3pPr>
              <a:buFontTx/>
            </a:lvl3pPr>
            <a:lvl4pPr>
              <a:buFontTx/>
            </a:lvl4pPr>
            <a:lvl5pPr>
              <a:buFontTx/>
            </a:lvl5pPr>
          </a:lstStyle>
          <a:p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sp>
        <p:nvSpPr>
          <p:cNvPr id="164" name="Lysbildenummer"/>
          <p:cNvSpPr txBox="1">
            <a:spLocks noGrp="1"/>
          </p:cNvSpPr>
          <p:nvPr>
            <p:ph type="sldNum" sz="quarter" idx="2"/>
          </p:nvPr>
        </p:nvSpPr>
        <p:spPr>
          <a:xfrm>
            <a:off x="8732616" y="4767262"/>
            <a:ext cx="127001" cy="14783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ks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Bilde 9" descr="Bilde 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537124" y="0"/>
            <a:ext cx="606876" cy="653227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Plassholder for bilde 9"/>
          <p:cNvSpPr>
            <a:spLocks noGrp="1"/>
          </p:cNvSpPr>
          <p:nvPr>
            <p:ph type="pic" sz="quarter" idx="13"/>
          </p:nvPr>
        </p:nvSpPr>
        <p:spPr>
          <a:xfrm>
            <a:off x="718895" y="850606"/>
            <a:ext cx="2500945" cy="167083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73" name="Plassholder for bilde 9"/>
          <p:cNvSpPr>
            <a:spLocks noGrp="1"/>
          </p:cNvSpPr>
          <p:nvPr>
            <p:ph type="pic" sz="quarter" idx="14"/>
          </p:nvPr>
        </p:nvSpPr>
        <p:spPr>
          <a:xfrm>
            <a:off x="3321082" y="850606"/>
            <a:ext cx="2500944" cy="167083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74" name="Plassholder for bilde 9"/>
          <p:cNvSpPr>
            <a:spLocks noGrp="1"/>
          </p:cNvSpPr>
          <p:nvPr>
            <p:ph type="pic" sz="quarter" idx="15"/>
          </p:nvPr>
        </p:nvSpPr>
        <p:spPr>
          <a:xfrm>
            <a:off x="5923267" y="850606"/>
            <a:ext cx="2500944" cy="167083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75" name="Plassholder for bilde 9"/>
          <p:cNvSpPr>
            <a:spLocks noGrp="1"/>
          </p:cNvSpPr>
          <p:nvPr>
            <p:ph type="pic" sz="quarter" idx="16"/>
          </p:nvPr>
        </p:nvSpPr>
        <p:spPr>
          <a:xfrm>
            <a:off x="718894" y="2622703"/>
            <a:ext cx="2500945" cy="167083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76" name="Plassholder for bilde 9"/>
          <p:cNvSpPr>
            <a:spLocks noGrp="1"/>
          </p:cNvSpPr>
          <p:nvPr>
            <p:ph type="pic" sz="quarter" idx="17"/>
          </p:nvPr>
        </p:nvSpPr>
        <p:spPr>
          <a:xfrm>
            <a:off x="3321081" y="2622703"/>
            <a:ext cx="2500944" cy="167083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77" name="Plassholder for bilde 9"/>
          <p:cNvSpPr>
            <a:spLocks noGrp="1"/>
          </p:cNvSpPr>
          <p:nvPr>
            <p:ph type="pic" sz="quarter" idx="18"/>
          </p:nvPr>
        </p:nvSpPr>
        <p:spPr>
          <a:xfrm>
            <a:off x="5923267" y="2622703"/>
            <a:ext cx="2500944" cy="167083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78" name="Lysbildenummer"/>
          <p:cNvSpPr txBox="1">
            <a:spLocks noGrp="1"/>
          </p:cNvSpPr>
          <p:nvPr>
            <p:ph type="sldNum" sz="quarter" idx="2"/>
          </p:nvPr>
        </p:nvSpPr>
        <p:spPr>
          <a:xfrm>
            <a:off x="8732616" y="4767262"/>
            <a:ext cx="127001" cy="14783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olv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ssholder for bilde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2207311" cy="164045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86" name="Plassholder for bilde 9"/>
          <p:cNvSpPr>
            <a:spLocks noGrp="1"/>
          </p:cNvSpPr>
          <p:nvPr>
            <p:ph type="pic" sz="quarter" idx="14"/>
          </p:nvPr>
        </p:nvSpPr>
        <p:spPr>
          <a:xfrm>
            <a:off x="2312229" y="0"/>
            <a:ext cx="2207312" cy="164045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87" name="Plassholder for bilde 9"/>
          <p:cNvSpPr>
            <a:spLocks noGrp="1"/>
          </p:cNvSpPr>
          <p:nvPr>
            <p:ph type="pic" sz="quarter" idx="15"/>
          </p:nvPr>
        </p:nvSpPr>
        <p:spPr>
          <a:xfrm>
            <a:off x="4624459" y="0"/>
            <a:ext cx="2207312" cy="164045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88" name="Plassholder for bilde 9"/>
          <p:cNvSpPr>
            <a:spLocks noGrp="1"/>
          </p:cNvSpPr>
          <p:nvPr>
            <p:ph type="pic" sz="quarter" idx="16"/>
          </p:nvPr>
        </p:nvSpPr>
        <p:spPr>
          <a:xfrm>
            <a:off x="6936689" y="0"/>
            <a:ext cx="2207311" cy="164045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89" name="Plassholder for bilde 9"/>
          <p:cNvSpPr>
            <a:spLocks noGrp="1"/>
          </p:cNvSpPr>
          <p:nvPr>
            <p:ph type="pic" sz="quarter" idx="17"/>
          </p:nvPr>
        </p:nvSpPr>
        <p:spPr>
          <a:xfrm>
            <a:off x="0" y="3503045"/>
            <a:ext cx="2207311" cy="164045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90" name="Plassholder for bilde 9"/>
          <p:cNvSpPr>
            <a:spLocks noGrp="1"/>
          </p:cNvSpPr>
          <p:nvPr>
            <p:ph type="pic" sz="quarter" idx="18"/>
          </p:nvPr>
        </p:nvSpPr>
        <p:spPr>
          <a:xfrm>
            <a:off x="2312229" y="3503045"/>
            <a:ext cx="2207312" cy="164045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91" name="Plassholder for bilde 9"/>
          <p:cNvSpPr>
            <a:spLocks noGrp="1"/>
          </p:cNvSpPr>
          <p:nvPr>
            <p:ph type="pic" sz="quarter" idx="19"/>
          </p:nvPr>
        </p:nvSpPr>
        <p:spPr>
          <a:xfrm>
            <a:off x="4624459" y="3503045"/>
            <a:ext cx="2207312" cy="164045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92" name="Plassholder for bilde 9"/>
          <p:cNvSpPr>
            <a:spLocks noGrp="1"/>
          </p:cNvSpPr>
          <p:nvPr>
            <p:ph type="pic" sz="quarter" idx="20"/>
          </p:nvPr>
        </p:nvSpPr>
        <p:spPr>
          <a:xfrm>
            <a:off x="6936689" y="3503045"/>
            <a:ext cx="2207311" cy="164045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93" name="Plassholder for bilde 9"/>
          <p:cNvSpPr>
            <a:spLocks noGrp="1"/>
          </p:cNvSpPr>
          <p:nvPr>
            <p:ph type="pic" sz="quarter" idx="21"/>
          </p:nvPr>
        </p:nvSpPr>
        <p:spPr>
          <a:xfrm>
            <a:off x="0" y="1751521"/>
            <a:ext cx="2207311" cy="164045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94" name="Plassholder for bilde 9"/>
          <p:cNvSpPr>
            <a:spLocks noGrp="1"/>
          </p:cNvSpPr>
          <p:nvPr>
            <p:ph type="pic" sz="quarter" idx="22"/>
          </p:nvPr>
        </p:nvSpPr>
        <p:spPr>
          <a:xfrm>
            <a:off x="2312229" y="1751521"/>
            <a:ext cx="2207312" cy="164045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95" name="Plassholder for bilde 9"/>
          <p:cNvSpPr>
            <a:spLocks noGrp="1"/>
          </p:cNvSpPr>
          <p:nvPr>
            <p:ph type="pic" sz="quarter" idx="23"/>
          </p:nvPr>
        </p:nvSpPr>
        <p:spPr>
          <a:xfrm>
            <a:off x="4624459" y="1751521"/>
            <a:ext cx="2207312" cy="164045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96" name="Plassholder for bilde 9"/>
          <p:cNvSpPr>
            <a:spLocks noGrp="1"/>
          </p:cNvSpPr>
          <p:nvPr>
            <p:ph type="pic" sz="quarter" idx="24"/>
          </p:nvPr>
        </p:nvSpPr>
        <p:spPr>
          <a:xfrm>
            <a:off x="6936689" y="1751521"/>
            <a:ext cx="2207311" cy="164045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97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1 bilder og tekst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ssholder for bilde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2207311" cy="164045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05" name="Plassholder for bilde 9"/>
          <p:cNvSpPr>
            <a:spLocks noGrp="1"/>
          </p:cNvSpPr>
          <p:nvPr>
            <p:ph type="pic" sz="quarter" idx="14"/>
          </p:nvPr>
        </p:nvSpPr>
        <p:spPr>
          <a:xfrm>
            <a:off x="2312229" y="0"/>
            <a:ext cx="2207312" cy="164045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06" name="Plassholder for bilde 9"/>
          <p:cNvSpPr>
            <a:spLocks noGrp="1"/>
          </p:cNvSpPr>
          <p:nvPr>
            <p:ph type="pic" sz="quarter" idx="15"/>
          </p:nvPr>
        </p:nvSpPr>
        <p:spPr>
          <a:xfrm>
            <a:off x="4624459" y="0"/>
            <a:ext cx="2207312" cy="164045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07" name="Plassholder for bilde 9"/>
          <p:cNvSpPr>
            <a:spLocks noGrp="1"/>
          </p:cNvSpPr>
          <p:nvPr>
            <p:ph type="pic" sz="quarter" idx="16"/>
          </p:nvPr>
        </p:nvSpPr>
        <p:spPr>
          <a:xfrm>
            <a:off x="6936689" y="0"/>
            <a:ext cx="2207311" cy="164045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08" name="Plassholder for bilde 9"/>
          <p:cNvSpPr>
            <a:spLocks noGrp="1"/>
          </p:cNvSpPr>
          <p:nvPr>
            <p:ph type="pic" sz="quarter" idx="17"/>
          </p:nvPr>
        </p:nvSpPr>
        <p:spPr>
          <a:xfrm>
            <a:off x="0" y="3503045"/>
            <a:ext cx="2207311" cy="164045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09" name="Plassholder for bilde 9"/>
          <p:cNvSpPr>
            <a:spLocks noGrp="1"/>
          </p:cNvSpPr>
          <p:nvPr>
            <p:ph type="pic" sz="quarter" idx="18"/>
          </p:nvPr>
        </p:nvSpPr>
        <p:spPr>
          <a:xfrm>
            <a:off x="2312229" y="3503045"/>
            <a:ext cx="2207312" cy="164045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10" name="Plassholder for bilde 9"/>
          <p:cNvSpPr>
            <a:spLocks noGrp="1"/>
          </p:cNvSpPr>
          <p:nvPr>
            <p:ph type="pic" sz="quarter" idx="19"/>
          </p:nvPr>
        </p:nvSpPr>
        <p:spPr>
          <a:xfrm>
            <a:off x="4624459" y="3503045"/>
            <a:ext cx="2207312" cy="164045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11" name="Plassholder for bilde 9"/>
          <p:cNvSpPr>
            <a:spLocks noGrp="1"/>
          </p:cNvSpPr>
          <p:nvPr>
            <p:ph type="pic" sz="quarter" idx="20"/>
          </p:nvPr>
        </p:nvSpPr>
        <p:spPr>
          <a:xfrm>
            <a:off x="6936689" y="3503045"/>
            <a:ext cx="2207311" cy="164045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12" name="Plassholder for bilde 9"/>
          <p:cNvSpPr>
            <a:spLocks noGrp="1"/>
          </p:cNvSpPr>
          <p:nvPr>
            <p:ph type="pic" sz="quarter" idx="21"/>
          </p:nvPr>
        </p:nvSpPr>
        <p:spPr>
          <a:xfrm>
            <a:off x="0" y="1751521"/>
            <a:ext cx="2207311" cy="164045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13" name="Plassholder for bilde 9"/>
          <p:cNvSpPr>
            <a:spLocks noGrp="1"/>
          </p:cNvSpPr>
          <p:nvPr>
            <p:ph type="pic" sz="quarter" idx="22"/>
          </p:nvPr>
        </p:nvSpPr>
        <p:spPr>
          <a:xfrm>
            <a:off x="4624459" y="1751521"/>
            <a:ext cx="2207312" cy="164045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14" name="Plassholder for bilde 9"/>
          <p:cNvSpPr>
            <a:spLocks noGrp="1"/>
          </p:cNvSpPr>
          <p:nvPr>
            <p:ph type="pic" sz="quarter" idx="23"/>
          </p:nvPr>
        </p:nvSpPr>
        <p:spPr>
          <a:xfrm>
            <a:off x="6936689" y="1751521"/>
            <a:ext cx="2207311" cy="164045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15" name="Brødtekst nivå én…"/>
          <p:cNvSpPr txBox="1">
            <a:spLocks noGrp="1"/>
          </p:cNvSpPr>
          <p:nvPr>
            <p:ph type="body" sz="quarter" idx="1"/>
          </p:nvPr>
        </p:nvSpPr>
        <p:spPr>
          <a:xfrm>
            <a:off x="2312229" y="1751522"/>
            <a:ext cx="2207312" cy="1640456"/>
          </a:xfrm>
          <a:prstGeom prst="rect">
            <a:avLst/>
          </a:prstGeom>
          <a:solidFill>
            <a:schemeClr val="accent1"/>
          </a:solidFill>
        </p:spPr>
        <p:txBody>
          <a:bodyPr lIns="121478" tIns="121478" rIns="121478" bIns="121478" anchor="ctr"/>
          <a:lstStyle>
            <a:lvl1pPr marL="0" indent="0">
              <a:buSzTx/>
              <a:buFontTx/>
              <a:buNone/>
              <a:defRPr sz="1600" b="1">
                <a:solidFill>
                  <a:schemeClr val="accent6">
                    <a:hueOff val="-9663158"/>
                    <a:satOff val="-48717"/>
                    <a:lumOff val="7647"/>
                  </a:schemeClr>
                </a:solidFill>
              </a:defRPr>
            </a:lvl1pPr>
            <a:lvl2pPr marL="428548" indent="-171419">
              <a:buFontTx/>
              <a:defRPr sz="1600" b="1">
                <a:solidFill>
                  <a:schemeClr val="accent6">
                    <a:hueOff val="-9663158"/>
                    <a:satOff val="-48717"/>
                    <a:lumOff val="7647"/>
                  </a:schemeClr>
                </a:solidFill>
              </a:defRPr>
            </a:lvl2pPr>
            <a:lvl3pPr marL="719962" indent="-205703">
              <a:buFontTx/>
              <a:defRPr sz="1600" b="1">
                <a:solidFill>
                  <a:schemeClr val="accent6">
                    <a:hueOff val="-9663158"/>
                    <a:satOff val="-48717"/>
                    <a:lumOff val="7647"/>
                  </a:schemeClr>
                </a:solidFill>
              </a:defRPr>
            </a:lvl3pPr>
            <a:lvl4pPr marL="977091" indent="-205704">
              <a:buFontTx/>
              <a:defRPr sz="1600" b="1">
                <a:solidFill>
                  <a:schemeClr val="accent6">
                    <a:hueOff val="-9663158"/>
                    <a:satOff val="-48717"/>
                    <a:lumOff val="7647"/>
                  </a:schemeClr>
                </a:solidFill>
              </a:defRPr>
            </a:lvl4pPr>
            <a:lvl5pPr marL="1257076" indent="-228559">
              <a:buFontTx/>
              <a:defRPr sz="1600" b="1">
                <a:solidFill>
                  <a:schemeClr val="accent6">
                    <a:hueOff val="-9663158"/>
                    <a:satOff val="-48717"/>
                    <a:lumOff val="7647"/>
                  </a:schemeClr>
                </a:solidFill>
              </a:defRPr>
            </a:lvl5pPr>
          </a:lstStyle>
          <a:p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sp>
        <p:nvSpPr>
          <p:cNvPr id="216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Bilde 9" descr="Bilde 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537124" y="0"/>
            <a:ext cx="606876" cy="653227"/>
          </a:xfrm>
          <a:prstGeom prst="rect">
            <a:avLst/>
          </a:prstGeom>
          <a:ln w="12700">
            <a:miter lim="400000"/>
          </a:ln>
        </p:spPr>
      </p:pic>
      <p:sp>
        <p:nvSpPr>
          <p:cNvPr id="224" name="Titteltekst"/>
          <p:cNvSpPr txBox="1">
            <a:spLocks noGrp="1"/>
          </p:cNvSpPr>
          <p:nvPr>
            <p:ph type="title"/>
          </p:nvPr>
        </p:nvSpPr>
        <p:spPr>
          <a:xfrm>
            <a:off x="830272" y="655799"/>
            <a:ext cx="7483456" cy="692499"/>
          </a:xfrm>
          <a:prstGeom prst="rect">
            <a:avLst/>
          </a:prstGeom>
        </p:spPr>
        <p:txBody>
          <a:bodyPr/>
          <a:lstStyle/>
          <a:p>
            <a:r>
              <a:t>Titteltekst</a:t>
            </a:r>
          </a:p>
        </p:txBody>
      </p:sp>
      <p:sp>
        <p:nvSpPr>
          <p:cNvPr id="225" name="Lysbildenummer"/>
          <p:cNvSpPr txBox="1">
            <a:spLocks noGrp="1"/>
          </p:cNvSpPr>
          <p:nvPr>
            <p:ph type="sldNum" sz="quarter" idx="2"/>
          </p:nvPr>
        </p:nvSpPr>
        <p:spPr>
          <a:xfrm>
            <a:off x="8732616" y="4767262"/>
            <a:ext cx="127001" cy="14783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tellysbilde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ktangel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6">
                    <a:hueOff val="-9663158"/>
                    <a:satOff val="-48717"/>
                    <a:lumOff val="7647"/>
                  </a:schemeClr>
                </a:solidFill>
              </a:defRPr>
            </a:pPr>
            <a:endParaRPr/>
          </a:p>
        </p:txBody>
      </p:sp>
      <p:sp>
        <p:nvSpPr>
          <p:cNvPr id="28" name="Plassholder for bilde 9"/>
          <p:cNvSpPr>
            <a:spLocks noGrp="1"/>
          </p:cNvSpPr>
          <p:nvPr>
            <p:ph type="pic" idx="13"/>
          </p:nvPr>
        </p:nvSpPr>
        <p:spPr>
          <a:xfrm>
            <a:off x="-1" y="0"/>
            <a:ext cx="9144001" cy="51435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9" name="Brødtekst nivå én…"/>
          <p:cNvSpPr txBox="1">
            <a:spLocks noGrp="1"/>
          </p:cNvSpPr>
          <p:nvPr>
            <p:ph type="body" sz="quarter" idx="1"/>
          </p:nvPr>
        </p:nvSpPr>
        <p:spPr>
          <a:xfrm>
            <a:off x="0" y="0"/>
            <a:ext cx="1914913" cy="61722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SzTx/>
              <a:buFontTx/>
              <a:buNone/>
            </a:lvl1pPr>
            <a:lvl2pPr>
              <a:buFontTx/>
            </a:lvl2pPr>
            <a:lvl3pPr>
              <a:buFontTx/>
            </a:lvl3pPr>
            <a:lvl4pPr>
              <a:buFontTx/>
            </a:lvl4pPr>
            <a:lvl5pPr>
              <a:buFontTx/>
            </a:lvl5pPr>
          </a:lstStyle>
          <a:p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sp>
        <p:nvSpPr>
          <p:cNvPr id="30" name="Titteltekst"/>
          <p:cNvSpPr txBox="1">
            <a:spLocks noGrp="1"/>
          </p:cNvSpPr>
          <p:nvPr>
            <p:ph type="title"/>
          </p:nvPr>
        </p:nvSpPr>
        <p:spPr>
          <a:xfrm>
            <a:off x="445513" y="3356326"/>
            <a:ext cx="4814783" cy="1121847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z="4000">
                <a:solidFill>
                  <a:schemeClr val="accent6">
                    <a:hueOff val="-9663158"/>
                    <a:satOff val="-48717"/>
                    <a:lumOff val="7647"/>
                  </a:schemeClr>
                </a:solidFill>
              </a:defRPr>
            </a:lvl1pPr>
          </a:lstStyle>
          <a:p>
            <a:r>
              <a:t>Titteltekst</a:t>
            </a:r>
          </a:p>
        </p:txBody>
      </p:sp>
      <p:sp>
        <p:nvSpPr>
          <p:cNvPr id="31" name="Plassholder for tekst 3"/>
          <p:cNvSpPr>
            <a:spLocks noGrp="1"/>
          </p:cNvSpPr>
          <p:nvPr>
            <p:ph type="body" sz="quarter" idx="14"/>
          </p:nvPr>
        </p:nvSpPr>
        <p:spPr>
          <a:xfrm>
            <a:off x="445512" y="4515785"/>
            <a:ext cx="4814784" cy="184667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200">
                <a:solidFill>
                  <a:schemeClr val="accent6">
                    <a:hueOff val="-9663158"/>
                    <a:satOff val="-48717"/>
                    <a:lumOff val="7647"/>
                  </a:schemeClr>
                </a:solidFill>
              </a:defRPr>
            </a:pPr>
            <a:endParaRPr/>
          </a:p>
        </p:txBody>
      </p:sp>
      <p:sp>
        <p:nvSpPr>
          <p:cNvPr id="32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Bilde 9" descr="Bilde 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537124" y="0"/>
            <a:ext cx="606876" cy="653227"/>
          </a:xfrm>
          <a:prstGeom prst="rect">
            <a:avLst/>
          </a:prstGeom>
          <a:ln w="12700">
            <a:miter lim="400000"/>
          </a:ln>
        </p:spPr>
      </p:pic>
      <p:sp>
        <p:nvSpPr>
          <p:cNvPr id="233" name="Lysbildenummer"/>
          <p:cNvSpPr txBox="1">
            <a:spLocks noGrp="1"/>
          </p:cNvSpPr>
          <p:nvPr>
            <p:ph type="sldNum" sz="quarter" idx="2"/>
          </p:nvPr>
        </p:nvSpPr>
        <p:spPr>
          <a:xfrm>
            <a:off x="8732616" y="4767262"/>
            <a:ext cx="127001" cy="14783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Rektangel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EEEE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1"/>
                </a:solidFill>
              </a:defRPr>
            </a:pPr>
            <a:endParaRPr/>
          </a:p>
        </p:txBody>
      </p:sp>
      <p:pic>
        <p:nvPicPr>
          <p:cNvPr id="241" name="Bilde 10" descr="Bilde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914913" cy="617221"/>
          </a:xfrm>
          <a:prstGeom prst="rect">
            <a:avLst/>
          </a:prstGeom>
          <a:ln w="12700">
            <a:miter lim="400000"/>
          </a:ln>
        </p:spPr>
      </p:pic>
      <p:sp>
        <p:nvSpPr>
          <p:cNvPr id="242" name="Plassholder for bilde 2"/>
          <p:cNvSpPr>
            <a:spLocks noGrp="1"/>
          </p:cNvSpPr>
          <p:nvPr>
            <p:ph type="pic" sz="half" idx="13"/>
          </p:nvPr>
        </p:nvSpPr>
        <p:spPr>
          <a:xfrm>
            <a:off x="5390698" y="1071357"/>
            <a:ext cx="3472537" cy="321252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43" name="Titteltekst"/>
          <p:cNvSpPr txBox="1">
            <a:spLocks noGrp="1"/>
          </p:cNvSpPr>
          <p:nvPr>
            <p:ph type="title"/>
          </p:nvPr>
        </p:nvSpPr>
        <p:spPr>
          <a:xfrm>
            <a:off x="445513" y="3356326"/>
            <a:ext cx="4814783" cy="1121847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z="4000">
                <a:solidFill>
                  <a:schemeClr val="accent1"/>
                </a:solidFill>
              </a:defRPr>
            </a:lvl1pPr>
          </a:lstStyle>
          <a:p>
            <a:r>
              <a:t>Titteltekst</a:t>
            </a:r>
          </a:p>
        </p:txBody>
      </p:sp>
      <p:sp>
        <p:nvSpPr>
          <p:cNvPr id="244" name="Brødtekst nivå én…"/>
          <p:cNvSpPr txBox="1">
            <a:spLocks noGrp="1"/>
          </p:cNvSpPr>
          <p:nvPr>
            <p:ph type="body" sz="quarter" idx="1"/>
          </p:nvPr>
        </p:nvSpPr>
        <p:spPr>
          <a:xfrm>
            <a:off x="445513" y="3004690"/>
            <a:ext cx="4814783" cy="22506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 cap="all">
                <a:solidFill>
                  <a:schemeClr val="accent1"/>
                </a:solidFill>
              </a:defRPr>
            </a:lvl1pPr>
            <a:lvl2pPr marL="0" indent="257128">
              <a:buSzTx/>
              <a:buFontTx/>
              <a:buNone/>
              <a:defRPr b="1" cap="all">
                <a:solidFill>
                  <a:schemeClr val="accent1"/>
                </a:solidFill>
              </a:defRPr>
            </a:lvl2pPr>
            <a:lvl3pPr marL="0" indent="514259">
              <a:buSzTx/>
              <a:buFontTx/>
              <a:buNone/>
              <a:defRPr b="1" cap="all">
                <a:solidFill>
                  <a:schemeClr val="accent1"/>
                </a:solidFill>
              </a:defRPr>
            </a:lvl3pPr>
            <a:lvl4pPr marL="0" indent="771387">
              <a:buSzTx/>
              <a:buFontTx/>
              <a:buNone/>
              <a:defRPr b="1" cap="all">
                <a:solidFill>
                  <a:schemeClr val="accent1"/>
                </a:solidFill>
              </a:defRPr>
            </a:lvl4pPr>
            <a:lvl5pPr marL="0" indent="1028516">
              <a:buSzTx/>
              <a:buFontTx/>
              <a:buNone/>
              <a:defRPr b="1" cap="all">
                <a:solidFill>
                  <a:schemeClr val="accent1"/>
                </a:solidFill>
              </a:defRPr>
            </a:lvl5pPr>
          </a:lstStyle>
          <a:p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sp>
        <p:nvSpPr>
          <p:cNvPr id="245" name="Plassholder for tekst 3"/>
          <p:cNvSpPr>
            <a:spLocks noGrp="1"/>
          </p:cNvSpPr>
          <p:nvPr>
            <p:ph type="body" sz="quarter" idx="14"/>
          </p:nvPr>
        </p:nvSpPr>
        <p:spPr>
          <a:xfrm>
            <a:off x="445512" y="4515785"/>
            <a:ext cx="4814784" cy="184667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200">
                <a:solidFill>
                  <a:schemeClr val="accent1"/>
                </a:solidFill>
              </a:defRPr>
            </a:pPr>
            <a:endParaRPr/>
          </a:p>
        </p:txBody>
      </p:sp>
      <p:sp>
        <p:nvSpPr>
          <p:cNvPr id="246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tellysbilde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Rektangel 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EEEE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1"/>
                </a:solidFill>
              </a:defRPr>
            </a:pPr>
            <a:endParaRPr/>
          </a:p>
        </p:txBody>
      </p:sp>
      <p:pic>
        <p:nvPicPr>
          <p:cNvPr id="254" name="Bilde 9" descr="Bilde 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537124" y="0"/>
            <a:ext cx="606876" cy="653227"/>
          </a:xfrm>
          <a:prstGeom prst="rect">
            <a:avLst/>
          </a:prstGeom>
          <a:ln w="12700">
            <a:miter lim="400000"/>
          </a:ln>
        </p:spPr>
      </p:pic>
      <p:sp>
        <p:nvSpPr>
          <p:cNvPr id="255" name="Plassholder for bilde 9"/>
          <p:cNvSpPr>
            <a:spLocks noGrp="1"/>
          </p:cNvSpPr>
          <p:nvPr>
            <p:ph type="pic" idx="13"/>
          </p:nvPr>
        </p:nvSpPr>
        <p:spPr>
          <a:xfrm>
            <a:off x="-1" y="0"/>
            <a:ext cx="9144001" cy="51435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56" name="Brødtekst nivå én…"/>
          <p:cNvSpPr txBox="1">
            <a:spLocks noGrp="1"/>
          </p:cNvSpPr>
          <p:nvPr>
            <p:ph type="body" sz="quarter" idx="1"/>
          </p:nvPr>
        </p:nvSpPr>
        <p:spPr>
          <a:xfrm>
            <a:off x="0" y="0"/>
            <a:ext cx="1914913" cy="61722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SzTx/>
              <a:buFontTx/>
              <a:buNone/>
              <a:defRPr>
                <a:solidFill>
                  <a:schemeClr val="accent1"/>
                </a:solidFill>
              </a:defRPr>
            </a:lvl1pPr>
            <a:lvl2pPr>
              <a:buFontTx/>
              <a:defRPr>
                <a:solidFill>
                  <a:schemeClr val="accent1"/>
                </a:solidFill>
              </a:defRPr>
            </a:lvl2pPr>
            <a:lvl3pPr>
              <a:buFontTx/>
              <a:defRPr>
                <a:solidFill>
                  <a:schemeClr val="accent1"/>
                </a:solidFill>
              </a:defRPr>
            </a:lvl3pPr>
            <a:lvl4pPr>
              <a:buFontTx/>
              <a:defRPr>
                <a:solidFill>
                  <a:schemeClr val="accent1"/>
                </a:solidFill>
              </a:defRPr>
            </a:lvl4pPr>
            <a:lvl5pPr>
              <a:buFontTx/>
              <a:defRPr>
                <a:solidFill>
                  <a:schemeClr val="accent1"/>
                </a:solidFill>
              </a:defRPr>
            </a:lvl5pPr>
          </a:lstStyle>
          <a:p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sp>
        <p:nvSpPr>
          <p:cNvPr id="257" name="Titteltekst"/>
          <p:cNvSpPr txBox="1">
            <a:spLocks noGrp="1"/>
          </p:cNvSpPr>
          <p:nvPr>
            <p:ph type="title"/>
          </p:nvPr>
        </p:nvSpPr>
        <p:spPr>
          <a:xfrm>
            <a:off x="445513" y="3356326"/>
            <a:ext cx="4814783" cy="1121847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z="4000">
                <a:solidFill>
                  <a:schemeClr val="accent1"/>
                </a:solidFill>
              </a:defRPr>
            </a:lvl1pPr>
          </a:lstStyle>
          <a:p>
            <a:r>
              <a:t>Titteltekst</a:t>
            </a:r>
          </a:p>
        </p:txBody>
      </p:sp>
      <p:sp>
        <p:nvSpPr>
          <p:cNvPr id="258" name="Plassholder for tekst 3"/>
          <p:cNvSpPr>
            <a:spLocks noGrp="1"/>
          </p:cNvSpPr>
          <p:nvPr>
            <p:ph type="body" sz="quarter" idx="14"/>
          </p:nvPr>
        </p:nvSpPr>
        <p:spPr>
          <a:xfrm>
            <a:off x="445512" y="4515785"/>
            <a:ext cx="4814784" cy="184667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200">
                <a:solidFill>
                  <a:schemeClr val="accent1"/>
                </a:solidFill>
              </a:defRPr>
            </a:pPr>
            <a:endParaRPr/>
          </a:p>
        </p:txBody>
      </p:sp>
      <p:sp>
        <p:nvSpPr>
          <p:cNvPr id="259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maside, enkel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Rektangel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EEEE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1"/>
                </a:solidFill>
              </a:defRPr>
            </a:pPr>
            <a:endParaRPr/>
          </a:p>
        </p:txBody>
      </p:sp>
      <p:sp>
        <p:nvSpPr>
          <p:cNvPr id="267" name="Titteltekst"/>
          <p:cNvSpPr txBox="1">
            <a:spLocks noGrp="1"/>
          </p:cNvSpPr>
          <p:nvPr>
            <p:ph type="title"/>
          </p:nvPr>
        </p:nvSpPr>
        <p:spPr>
          <a:xfrm>
            <a:off x="1154281" y="1490343"/>
            <a:ext cx="6834563" cy="1121847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z="4000">
                <a:solidFill>
                  <a:schemeClr val="accent1"/>
                </a:solidFill>
              </a:defRPr>
            </a:lvl1pPr>
          </a:lstStyle>
          <a:p>
            <a:r>
              <a:t>Titteltekst</a:t>
            </a:r>
          </a:p>
        </p:txBody>
      </p:sp>
      <p:sp>
        <p:nvSpPr>
          <p:cNvPr id="268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maside, mind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Rektangel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EEEE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6">
                    <a:hueOff val="-9663158"/>
                    <a:satOff val="-48717"/>
                    <a:lumOff val="7647"/>
                  </a:schemeClr>
                </a:solidFill>
              </a:defRPr>
            </a:pPr>
            <a:endParaRPr/>
          </a:p>
        </p:txBody>
      </p:sp>
      <p:sp>
        <p:nvSpPr>
          <p:cNvPr id="276" name="Titteltekst"/>
          <p:cNvSpPr txBox="1">
            <a:spLocks noGrp="1"/>
          </p:cNvSpPr>
          <p:nvPr>
            <p:ph type="title"/>
          </p:nvPr>
        </p:nvSpPr>
        <p:spPr>
          <a:xfrm>
            <a:off x="1154718" y="1040286"/>
            <a:ext cx="6834563" cy="841385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z="3000">
                <a:solidFill>
                  <a:srgbClr val="FF0000"/>
                </a:solidFill>
              </a:defRPr>
            </a:lvl1pPr>
          </a:lstStyle>
          <a:p>
            <a:r>
              <a:t>Titteltekst</a:t>
            </a:r>
          </a:p>
        </p:txBody>
      </p:sp>
      <p:pic>
        <p:nvPicPr>
          <p:cNvPr id="277" name="Bilde 4" descr="Bild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537124" y="0"/>
            <a:ext cx="606876" cy="653227"/>
          </a:xfrm>
          <a:prstGeom prst="rect">
            <a:avLst/>
          </a:prstGeom>
          <a:ln w="12700">
            <a:miter lim="400000"/>
          </a:ln>
        </p:spPr>
      </p:pic>
      <p:sp>
        <p:nvSpPr>
          <p:cNvPr id="278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maside tittel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Rektangel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EEEE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1"/>
                </a:solidFill>
              </a:defRPr>
            </a:pPr>
            <a:endParaRPr/>
          </a:p>
        </p:txBody>
      </p:sp>
      <p:sp>
        <p:nvSpPr>
          <p:cNvPr id="286" name="Plassholder for bilde 9"/>
          <p:cNvSpPr>
            <a:spLocks noGrp="1"/>
          </p:cNvSpPr>
          <p:nvPr>
            <p:ph type="pic" idx="13"/>
          </p:nvPr>
        </p:nvSpPr>
        <p:spPr>
          <a:xfrm>
            <a:off x="1154720" y="1620204"/>
            <a:ext cx="6834562" cy="301762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87" name="Titteltekst"/>
          <p:cNvSpPr txBox="1">
            <a:spLocks noGrp="1"/>
          </p:cNvSpPr>
          <p:nvPr>
            <p:ph type="title"/>
          </p:nvPr>
        </p:nvSpPr>
        <p:spPr>
          <a:xfrm>
            <a:off x="1154720" y="955743"/>
            <a:ext cx="6834562" cy="560923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z="4000">
                <a:solidFill>
                  <a:schemeClr val="accent1"/>
                </a:solidFill>
              </a:defRPr>
            </a:lvl1pPr>
          </a:lstStyle>
          <a:p>
            <a:r>
              <a:t>Titteltekst</a:t>
            </a:r>
          </a:p>
        </p:txBody>
      </p:sp>
      <p:pic>
        <p:nvPicPr>
          <p:cNvPr id="288" name="Bilde 8" descr="Bild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537124" y="0"/>
            <a:ext cx="606876" cy="653227"/>
          </a:xfrm>
          <a:prstGeom prst="rect">
            <a:avLst/>
          </a:prstGeom>
          <a:ln w="12700">
            <a:miter lim="400000"/>
          </a:ln>
        </p:spPr>
      </p:pic>
      <p:sp>
        <p:nvSpPr>
          <p:cNvPr id="289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Alle skal m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Bilde 2" descr="Bild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54" y="0"/>
            <a:ext cx="9141292" cy="5143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97" name="Bilde 3" descr="Bild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537124" y="0"/>
            <a:ext cx="606876" cy="653227"/>
          </a:xfrm>
          <a:prstGeom prst="rect">
            <a:avLst/>
          </a:prstGeom>
          <a:ln w="12700">
            <a:miter lim="400000"/>
          </a:ln>
        </p:spPr>
      </p:pic>
      <p:sp>
        <p:nvSpPr>
          <p:cNvPr id="298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Arbeid til 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" name="Bilde 2" descr="Bild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3" y="0"/>
            <a:ext cx="9142535" cy="5143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06" name="Bilde 3" descr="Bild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537124" y="0"/>
            <a:ext cx="606876" cy="653227"/>
          </a:xfrm>
          <a:prstGeom prst="rect">
            <a:avLst/>
          </a:prstGeom>
          <a:ln w="12700">
            <a:miter lim="400000"/>
          </a:ln>
        </p:spPr>
      </p:pic>
      <p:sp>
        <p:nvSpPr>
          <p:cNvPr id="307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il du bidra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Bilde 2" descr="Bild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54" y="0"/>
            <a:ext cx="9141292" cy="5143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15" name="Bilde 3" descr="Bild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537124" y="0"/>
            <a:ext cx="606876" cy="653227"/>
          </a:xfrm>
          <a:prstGeom prst="rect">
            <a:avLst/>
          </a:prstGeom>
          <a:ln w="12700">
            <a:miter lim="400000"/>
          </a:ln>
        </p:spPr>
      </p:pic>
      <p:sp>
        <p:nvSpPr>
          <p:cNvPr id="316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il du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" name="Bilde 2" descr="Bild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54" y="0"/>
            <a:ext cx="9141292" cy="5143499"/>
          </a:xfrm>
          <a:prstGeom prst="rect">
            <a:avLst/>
          </a:prstGeom>
          <a:ln w="12700">
            <a:miter lim="400000"/>
          </a:ln>
        </p:spPr>
      </p:pic>
      <p:pic>
        <p:nvPicPr>
          <p:cNvPr id="324" name="Bilde 3" descr="Bild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537124" y="0"/>
            <a:ext cx="606876" cy="653227"/>
          </a:xfrm>
          <a:prstGeom prst="rect">
            <a:avLst/>
          </a:prstGeom>
          <a:ln w="12700">
            <a:miter lim="400000"/>
          </a:ln>
        </p:spPr>
      </p:pic>
      <p:sp>
        <p:nvSpPr>
          <p:cNvPr id="325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maside, enkel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ktangel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6">
                    <a:hueOff val="-9663158"/>
                    <a:satOff val="-48717"/>
                    <a:lumOff val="7647"/>
                  </a:schemeClr>
                </a:solidFill>
              </a:defRPr>
            </a:pPr>
            <a:endParaRPr/>
          </a:p>
        </p:txBody>
      </p:sp>
      <p:sp>
        <p:nvSpPr>
          <p:cNvPr id="40" name="Titteltekst"/>
          <p:cNvSpPr txBox="1">
            <a:spLocks noGrp="1"/>
          </p:cNvSpPr>
          <p:nvPr>
            <p:ph type="title"/>
          </p:nvPr>
        </p:nvSpPr>
        <p:spPr>
          <a:xfrm>
            <a:off x="1154281" y="1490343"/>
            <a:ext cx="6834563" cy="1121847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z="4000">
                <a:solidFill>
                  <a:schemeClr val="accent6">
                    <a:hueOff val="-9663158"/>
                    <a:satOff val="-48717"/>
                    <a:lumOff val="7647"/>
                  </a:schemeClr>
                </a:solidFill>
              </a:defRPr>
            </a:lvl1pPr>
          </a:lstStyle>
          <a:p>
            <a:r>
              <a:t>Titteltekst</a:t>
            </a:r>
          </a:p>
        </p:txBody>
      </p:sp>
      <p:sp>
        <p:nvSpPr>
          <p:cNvPr id="41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Rektangel 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EEEE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1"/>
                </a:solidFill>
              </a:defRPr>
            </a:pPr>
            <a:endParaRPr/>
          </a:p>
        </p:txBody>
      </p:sp>
      <p:pic>
        <p:nvPicPr>
          <p:cNvPr id="333" name="Bilde 9" descr="Bilde 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537124" y="0"/>
            <a:ext cx="606876" cy="653227"/>
          </a:xfrm>
          <a:prstGeom prst="rect">
            <a:avLst/>
          </a:prstGeom>
          <a:ln w="12700">
            <a:miter lim="400000"/>
          </a:ln>
        </p:spPr>
      </p:pic>
      <p:sp>
        <p:nvSpPr>
          <p:cNvPr id="334" name="Titteltekst"/>
          <p:cNvSpPr txBox="1">
            <a:spLocks noGrp="1"/>
          </p:cNvSpPr>
          <p:nvPr>
            <p:ph type="title"/>
          </p:nvPr>
        </p:nvSpPr>
        <p:spPr>
          <a:xfrm>
            <a:off x="830272" y="655799"/>
            <a:ext cx="7483456" cy="692499"/>
          </a:xfrm>
          <a:prstGeom prst="rect">
            <a:avLst/>
          </a:prstGeom>
        </p:spPr>
        <p:txBody>
          <a:bodyPr/>
          <a:lstStyle/>
          <a:p>
            <a:r>
              <a:t>Titteltekst</a:t>
            </a:r>
          </a:p>
        </p:txBody>
      </p:sp>
      <p:sp>
        <p:nvSpPr>
          <p:cNvPr id="335" name="Brødtekst nivå én…"/>
          <p:cNvSpPr txBox="1">
            <a:spLocks noGrp="1"/>
          </p:cNvSpPr>
          <p:nvPr>
            <p:ph type="body" sz="half" idx="1"/>
          </p:nvPr>
        </p:nvSpPr>
        <p:spPr>
          <a:xfrm>
            <a:off x="1265658" y="2039353"/>
            <a:ext cx="7048070" cy="2233933"/>
          </a:xfrm>
          <a:prstGeom prst="rect">
            <a:avLst/>
          </a:prstGeom>
        </p:spPr>
        <p:txBody>
          <a:bodyPr/>
          <a:lstStyle/>
          <a:p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sp>
        <p:nvSpPr>
          <p:cNvPr id="336" name="Plassholder for tekst 9"/>
          <p:cNvSpPr>
            <a:spLocks noGrp="1"/>
          </p:cNvSpPr>
          <p:nvPr>
            <p:ph type="body" sz="quarter" idx="13"/>
          </p:nvPr>
        </p:nvSpPr>
        <p:spPr>
          <a:xfrm>
            <a:off x="1265658" y="1697033"/>
            <a:ext cx="7048070" cy="242374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 b="1"/>
            </a:pPr>
            <a:endParaRPr/>
          </a:p>
        </p:txBody>
      </p:sp>
      <p:sp>
        <p:nvSpPr>
          <p:cNvPr id="337" name="Lysbildenummer"/>
          <p:cNvSpPr txBox="1">
            <a:spLocks noGrp="1"/>
          </p:cNvSpPr>
          <p:nvPr>
            <p:ph type="sldNum" sz="quarter" idx="2"/>
          </p:nvPr>
        </p:nvSpPr>
        <p:spPr>
          <a:xfrm>
            <a:off x="8732616" y="4767262"/>
            <a:ext cx="127001" cy="14783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Rektangel 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EEEE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1"/>
                </a:solidFill>
              </a:defRPr>
            </a:pPr>
            <a:endParaRPr/>
          </a:p>
        </p:txBody>
      </p:sp>
      <p:pic>
        <p:nvPicPr>
          <p:cNvPr id="345" name="Bilde 9" descr="Bilde 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537124" y="0"/>
            <a:ext cx="606876" cy="653227"/>
          </a:xfrm>
          <a:prstGeom prst="rect">
            <a:avLst/>
          </a:prstGeom>
          <a:ln w="12700">
            <a:miter lim="400000"/>
          </a:ln>
        </p:spPr>
      </p:pic>
      <p:sp>
        <p:nvSpPr>
          <p:cNvPr id="346" name="Titteltekst"/>
          <p:cNvSpPr txBox="1">
            <a:spLocks noGrp="1"/>
          </p:cNvSpPr>
          <p:nvPr>
            <p:ph type="title"/>
          </p:nvPr>
        </p:nvSpPr>
        <p:spPr>
          <a:xfrm>
            <a:off x="830272" y="655799"/>
            <a:ext cx="7483456" cy="692499"/>
          </a:xfrm>
          <a:prstGeom prst="rect">
            <a:avLst/>
          </a:prstGeom>
        </p:spPr>
        <p:txBody>
          <a:bodyPr/>
          <a:lstStyle/>
          <a:p>
            <a:r>
              <a:t>Titteltekst</a:t>
            </a:r>
          </a:p>
        </p:txBody>
      </p:sp>
      <p:sp>
        <p:nvSpPr>
          <p:cNvPr id="347" name="Brødtekst nivå én…"/>
          <p:cNvSpPr txBox="1">
            <a:spLocks noGrp="1"/>
          </p:cNvSpPr>
          <p:nvPr>
            <p:ph type="body" sz="quarter" idx="1"/>
          </p:nvPr>
        </p:nvSpPr>
        <p:spPr>
          <a:xfrm>
            <a:off x="4738628" y="2039353"/>
            <a:ext cx="3575100" cy="2233933"/>
          </a:xfrm>
          <a:prstGeom prst="rect">
            <a:avLst/>
          </a:prstGeom>
        </p:spPr>
        <p:txBody>
          <a:bodyPr/>
          <a:lstStyle/>
          <a:p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sp>
        <p:nvSpPr>
          <p:cNvPr id="348" name="Plassholder for tekst 9"/>
          <p:cNvSpPr>
            <a:spLocks noGrp="1"/>
          </p:cNvSpPr>
          <p:nvPr>
            <p:ph type="body" sz="quarter" idx="13"/>
          </p:nvPr>
        </p:nvSpPr>
        <p:spPr>
          <a:xfrm>
            <a:off x="4738628" y="1697033"/>
            <a:ext cx="3575100" cy="242374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 b="1"/>
            </a:pPr>
            <a:endParaRPr/>
          </a:p>
        </p:txBody>
      </p:sp>
      <p:sp>
        <p:nvSpPr>
          <p:cNvPr id="349" name="Plassholder for tekst 9"/>
          <p:cNvSpPr>
            <a:spLocks noGrp="1"/>
          </p:cNvSpPr>
          <p:nvPr>
            <p:ph type="body" sz="quarter" idx="14"/>
          </p:nvPr>
        </p:nvSpPr>
        <p:spPr>
          <a:xfrm>
            <a:off x="1265658" y="1697033"/>
            <a:ext cx="3305895" cy="242374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 b="1"/>
            </a:pPr>
            <a:endParaRPr/>
          </a:p>
        </p:txBody>
      </p:sp>
      <p:sp>
        <p:nvSpPr>
          <p:cNvPr id="350" name="Lysbildenummer"/>
          <p:cNvSpPr txBox="1">
            <a:spLocks noGrp="1"/>
          </p:cNvSpPr>
          <p:nvPr>
            <p:ph type="sldNum" sz="quarter" idx="2"/>
          </p:nvPr>
        </p:nvSpPr>
        <p:spPr>
          <a:xfrm>
            <a:off x="8732616" y="4767262"/>
            <a:ext cx="127001" cy="14783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tel, innhold og bilde (høy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Rektangel 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EEEE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1"/>
                </a:solidFill>
              </a:defRPr>
            </a:pPr>
            <a:endParaRPr/>
          </a:p>
        </p:txBody>
      </p:sp>
      <p:pic>
        <p:nvPicPr>
          <p:cNvPr id="358" name="Bilde 9" descr="Bilde 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537124" y="0"/>
            <a:ext cx="606876" cy="653227"/>
          </a:xfrm>
          <a:prstGeom prst="rect">
            <a:avLst/>
          </a:prstGeom>
          <a:ln w="12700">
            <a:miter lim="400000"/>
          </a:ln>
        </p:spPr>
      </p:pic>
      <p:sp>
        <p:nvSpPr>
          <p:cNvPr id="359" name="Plassholder for bilde 9"/>
          <p:cNvSpPr>
            <a:spLocks noGrp="1"/>
          </p:cNvSpPr>
          <p:nvPr>
            <p:ph type="pic" sz="half" idx="13"/>
          </p:nvPr>
        </p:nvSpPr>
        <p:spPr>
          <a:xfrm>
            <a:off x="4627250" y="1448055"/>
            <a:ext cx="4232367" cy="282522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60" name="Titteltekst"/>
          <p:cNvSpPr txBox="1">
            <a:spLocks noGrp="1"/>
          </p:cNvSpPr>
          <p:nvPr>
            <p:ph type="title"/>
          </p:nvPr>
        </p:nvSpPr>
        <p:spPr>
          <a:xfrm>
            <a:off x="830272" y="655799"/>
            <a:ext cx="7483456" cy="692499"/>
          </a:xfrm>
          <a:prstGeom prst="rect">
            <a:avLst/>
          </a:prstGeom>
        </p:spPr>
        <p:txBody>
          <a:bodyPr/>
          <a:lstStyle/>
          <a:p>
            <a:r>
              <a:t>Titteltekst</a:t>
            </a:r>
          </a:p>
        </p:txBody>
      </p:sp>
      <p:sp>
        <p:nvSpPr>
          <p:cNvPr id="361" name="Brødtekst nivå én…"/>
          <p:cNvSpPr txBox="1">
            <a:spLocks noGrp="1"/>
          </p:cNvSpPr>
          <p:nvPr>
            <p:ph type="body" sz="quarter" idx="1"/>
          </p:nvPr>
        </p:nvSpPr>
        <p:spPr>
          <a:xfrm>
            <a:off x="1265659" y="2039353"/>
            <a:ext cx="3038219" cy="2233933"/>
          </a:xfrm>
          <a:prstGeom prst="rect">
            <a:avLst/>
          </a:prstGeom>
        </p:spPr>
        <p:txBody>
          <a:bodyPr/>
          <a:lstStyle/>
          <a:p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sp>
        <p:nvSpPr>
          <p:cNvPr id="362" name="Plassholder for tekst 9"/>
          <p:cNvSpPr>
            <a:spLocks noGrp="1"/>
          </p:cNvSpPr>
          <p:nvPr>
            <p:ph type="body" sz="quarter" idx="14"/>
          </p:nvPr>
        </p:nvSpPr>
        <p:spPr>
          <a:xfrm>
            <a:off x="1265658" y="1697033"/>
            <a:ext cx="3038220" cy="242374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 b="1"/>
            </a:pPr>
            <a:endParaRPr/>
          </a:p>
        </p:txBody>
      </p:sp>
      <p:sp>
        <p:nvSpPr>
          <p:cNvPr id="363" name="Lysbildenummer"/>
          <p:cNvSpPr txBox="1">
            <a:spLocks noGrp="1"/>
          </p:cNvSpPr>
          <p:nvPr>
            <p:ph type="sldNum" sz="quarter" idx="2"/>
          </p:nvPr>
        </p:nvSpPr>
        <p:spPr>
          <a:xfrm>
            <a:off x="8732616" y="4767262"/>
            <a:ext cx="127001" cy="14783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tel, innhold og faktaboks (høy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Rektangel 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EEEE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1"/>
                </a:solidFill>
              </a:defRPr>
            </a:pPr>
            <a:endParaRPr/>
          </a:p>
        </p:txBody>
      </p:sp>
      <p:pic>
        <p:nvPicPr>
          <p:cNvPr id="371" name="Bilde 9" descr="Bilde 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537124" y="0"/>
            <a:ext cx="606876" cy="653227"/>
          </a:xfrm>
          <a:prstGeom prst="rect">
            <a:avLst/>
          </a:prstGeom>
          <a:ln w="12700">
            <a:miter lim="400000"/>
          </a:ln>
        </p:spPr>
      </p:pic>
      <p:sp>
        <p:nvSpPr>
          <p:cNvPr id="372" name="Brødtekst nivå én…"/>
          <p:cNvSpPr txBox="1">
            <a:spLocks noGrp="1"/>
          </p:cNvSpPr>
          <p:nvPr>
            <p:ph type="body" sz="half" idx="1"/>
          </p:nvPr>
        </p:nvSpPr>
        <p:spPr>
          <a:xfrm>
            <a:off x="4627252" y="1448055"/>
            <a:ext cx="3371718" cy="2956871"/>
          </a:xfrm>
          <a:prstGeom prst="rect">
            <a:avLst/>
          </a:prstGeom>
          <a:solidFill>
            <a:schemeClr val="accent1"/>
          </a:solidFill>
        </p:spPr>
        <p:txBody>
          <a:bodyPr lIns="202463" tIns="202463" rIns="202463" bIns="202463"/>
          <a:lstStyle>
            <a:lvl1pPr marL="0" indent="0">
              <a:buSzTx/>
              <a:buFontTx/>
              <a:buNone/>
              <a:defRPr>
                <a:solidFill>
                  <a:schemeClr val="accent6">
                    <a:hueOff val="-9663158"/>
                    <a:satOff val="-48717"/>
                    <a:lumOff val="7647"/>
                  </a:schemeClr>
                </a:solidFill>
              </a:defRPr>
            </a:lvl1pPr>
            <a:lvl2pPr>
              <a:buFontTx/>
              <a:defRPr>
                <a:solidFill>
                  <a:schemeClr val="accent6">
                    <a:hueOff val="-9663158"/>
                    <a:satOff val="-48717"/>
                    <a:lumOff val="7647"/>
                  </a:schemeClr>
                </a:solidFill>
              </a:defRPr>
            </a:lvl2pPr>
            <a:lvl3pPr>
              <a:buFontTx/>
              <a:defRPr>
                <a:solidFill>
                  <a:schemeClr val="accent6">
                    <a:hueOff val="-9663158"/>
                    <a:satOff val="-48717"/>
                    <a:lumOff val="7647"/>
                  </a:schemeClr>
                </a:solidFill>
              </a:defRPr>
            </a:lvl3pPr>
            <a:lvl4pPr>
              <a:buFontTx/>
              <a:defRPr>
                <a:solidFill>
                  <a:schemeClr val="accent6">
                    <a:hueOff val="-9663158"/>
                    <a:satOff val="-48717"/>
                    <a:lumOff val="7647"/>
                  </a:schemeClr>
                </a:solidFill>
              </a:defRPr>
            </a:lvl4pPr>
            <a:lvl5pPr>
              <a:buFontTx/>
              <a:defRPr>
                <a:solidFill>
                  <a:schemeClr val="accent6">
                    <a:hueOff val="-9663158"/>
                    <a:satOff val="-48717"/>
                    <a:lumOff val="7647"/>
                  </a:schemeClr>
                </a:solidFill>
              </a:defRPr>
            </a:lvl5pPr>
          </a:lstStyle>
          <a:p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sp>
        <p:nvSpPr>
          <p:cNvPr id="373" name="Titteltekst"/>
          <p:cNvSpPr txBox="1">
            <a:spLocks noGrp="1"/>
          </p:cNvSpPr>
          <p:nvPr>
            <p:ph type="title"/>
          </p:nvPr>
        </p:nvSpPr>
        <p:spPr>
          <a:xfrm>
            <a:off x="830272" y="655799"/>
            <a:ext cx="7483456" cy="692499"/>
          </a:xfrm>
          <a:prstGeom prst="rect">
            <a:avLst/>
          </a:prstGeom>
        </p:spPr>
        <p:txBody>
          <a:bodyPr/>
          <a:lstStyle/>
          <a:p>
            <a:r>
              <a:t>Titteltekst</a:t>
            </a:r>
          </a:p>
        </p:txBody>
      </p:sp>
      <p:sp>
        <p:nvSpPr>
          <p:cNvPr id="374" name="Plassholder for tekst 9"/>
          <p:cNvSpPr>
            <a:spLocks noGrp="1"/>
          </p:cNvSpPr>
          <p:nvPr>
            <p:ph type="body" sz="quarter" idx="13"/>
          </p:nvPr>
        </p:nvSpPr>
        <p:spPr>
          <a:xfrm>
            <a:off x="1265658" y="1697033"/>
            <a:ext cx="3038220" cy="242374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 b="1"/>
            </a:pPr>
            <a:endParaRPr/>
          </a:p>
        </p:txBody>
      </p:sp>
      <p:sp>
        <p:nvSpPr>
          <p:cNvPr id="375" name="Plassholder for tekst 14"/>
          <p:cNvSpPr>
            <a:spLocks noGrp="1"/>
          </p:cNvSpPr>
          <p:nvPr>
            <p:ph type="body" sz="quarter" idx="14"/>
          </p:nvPr>
        </p:nvSpPr>
        <p:spPr>
          <a:xfrm>
            <a:off x="4627252" y="1448055"/>
            <a:ext cx="3371718" cy="49135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1600" b="1">
                <a:solidFill>
                  <a:schemeClr val="accent6">
                    <a:hueOff val="-9663158"/>
                    <a:satOff val="-48717"/>
                    <a:lumOff val="7647"/>
                  </a:schemeClr>
                </a:solidFill>
              </a:defRPr>
            </a:pPr>
            <a:endParaRPr/>
          </a:p>
        </p:txBody>
      </p:sp>
      <p:sp>
        <p:nvSpPr>
          <p:cNvPr id="376" name="Lysbildenummer"/>
          <p:cNvSpPr txBox="1">
            <a:spLocks noGrp="1"/>
          </p:cNvSpPr>
          <p:nvPr>
            <p:ph type="sldNum" sz="quarter" idx="2"/>
          </p:nvPr>
        </p:nvSpPr>
        <p:spPr>
          <a:xfrm>
            <a:off x="8732616" y="4767262"/>
            <a:ext cx="127001" cy="14783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maside tittel og bilde, mind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Rektangel 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EEEE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1"/>
                </a:solidFill>
              </a:defRPr>
            </a:pPr>
            <a:endParaRPr/>
          </a:p>
        </p:txBody>
      </p:sp>
      <p:pic>
        <p:nvPicPr>
          <p:cNvPr id="384" name="Bilde 9" descr="Bilde 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537124" y="0"/>
            <a:ext cx="606876" cy="653227"/>
          </a:xfrm>
          <a:prstGeom prst="rect">
            <a:avLst/>
          </a:prstGeom>
          <a:ln w="12700">
            <a:miter lim="400000"/>
          </a:ln>
        </p:spPr>
      </p:pic>
      <p:sp>
        <p:nvSpPr>
          <p:cNvPr id="385" name="Plassholder for bilde 9"/>
          <p:cNvSpPr>
            <a:spLocks noGrp="1"/>
          </p:cNvSpPr>
          <p:nvPr>
            <p:ph type="pic" idx="13"/>
          </p:nvPr>
        </p:nvSpPr>
        <p:spPr>
          <a:xfrm>
            <a:off x="1154720" y="1448056"/>
            <a:ext cx="6834562" cy="282522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86" name="Titteltekst"/>
          <p:cNvSpPr txBox="1">
            <a:spLocks noGrp="1"/>
          </p:cNvSpPr>
          <p:nvPr>
            <p:ph type="title"/>
          </p:nvPr>
        </p:nvSpPr>
        <p:spPr>
          <a:xfrm>
            <a:off x="830272" y="655799"/>
            <a:ext cx="7483456" cy="6924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t>Titteltekst</a:t>
            </a:r>
          </a:p>
        </p:txBody>
      </p:sp>
      <p:sp>
        <p:nvSpPr>
          <p:cNvPr id="387" name="Lysbildenummer"/>
          <p:cNvSpPr txBox="1">
            <a:spLocks noGrp="1"/>
          </p:cNvSpPr>
          <p:nvPr>
            <p:ph type="sldNum" sz="quarter" idx="2"/>
          </p:nvPr>
        </p:nvSpPr>
        <p:spPr>
          <a:xfrm>
            <a:off x="8732616" y="4767262"/>
            <a:ext cx="127001" cy="14783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Helsides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Plassholder for bilde 9"/>
          <p:cNvSpPr>
            <a:spLocks noGrp="1"/>
          </p:cNvSpPr>
          <p:nvPr>
            <p:ph type="pic" idx="13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95" name="Brødtekst nivå én…"/>
          <p:cNvSpPr txBox="1">
            <a:spLocks noGrp="1"/>
          </p:cNvSpPr>
          <p:nvPr>
            <p:ph type="body" sz="quarter" idx="1"/>
          </p:nvPr>
        </p:nvSpPr>
        <p:spPr>
          <a:xfrm>
            <a:off x="8537124" y="0"/>
            <a:ext cx="606876" cy="65322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SzTx/>
              <a:buFontTx/>
              <a:buNone/>
            </a:lvl1pPr>
            <a:lvl2pPr>
              <a:buFontTx/>
            </a:lvl2pPr>
            <a:lvl3pPr>
              <a:buFontTx/>
            </a:lvl3pPr>
            <a:lvl4pPr>
              <a:buFontTx/>
            </a:lvl4pPr>
            <a:lvl5pPr>
              <a:buFontTx/>
            </a:lvl5pPr>
          </a:lstStyle>
          <a:p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sp>
        <p:nvSpPr>
          <p:cNvPr id="396" name="Lysbildenummer"/>
          <p:cNvSpPr txBox="1">
            <a:spLocks noGrp="1"/>
          </p:cNvSpPr>
          <p:nvPr>
            <p:ph type="sldNum" sz="quarter" idx="2"/>
          </p:nvPr>
        </p:nvSpPr>
        <p:spPr>
          <a:xfrm>
            <a:off x="8732616" y="4767262"/>
            <a:ext cx="127001" cy="14783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ks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Rektangel 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EEEE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1"/>
                </a:solidFill>
              </a:defRPr>
            </a:pPr>
            <a:endParaRPr/>
          </a:p>
        </p:txBody>
      </p:sp>
      <p:pic>
        <p:nvPicPr>
          <p:cNvPr id="404" name="Bilde 9" descr="Bilde 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537124" y="0"/>
            <a:ext cx="606876" cy="653227"/>
          </a:xfrm>
          <a:prstGeom prst="rect">
            <a:avLst/>
          </a:prstGeom>
          <a:ln w="12700">
            <a:miter lim="400000"/>
          </a:ln>
        </p:spPr>
      </p:pic>
      <p:sp>
        <p:nvSpPr>
          <p:cNvPr id="405" name="Plassholder for bilde 9"/>
          <p:cNvSpPr>
            <a:spLocks noGrp="1"/>
          </p:cNvSpPr>
          <p:nvPr>
            <p:ph type="pic" sz="quarter" idx="13"/>
          </p:nvPr>
        </p:nvSpPr>
        <p:spPr>
          <a:xfrm>
            <a:off x="718895" y="850606"/>
            <a:ext cx="2500945" cy="167083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06" name="Plassholder for bilde 9"/>
          <p:cNvSpPr>
            <a:spLocks noGrp="1"/>
          </p:cNvSpPr>
          <p:nvPr>
            <p:ph type="pic" sz="quarter" idx="14"/>
          </p:nvPr>
        </p:nvSpPr>
        <p:spPr>
          <a:xfrm>
            <a:off x="3321082" y="850606"/>
            <a:ext cx="2500944" cy="167083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07" name="Plassholder for bilde 9"/>
          <p:cNvSpPr>
            <a:spLocks noGrp="1"/>
          </p:cNvSpPr>
          <p:nvPr>
            <p:ph type="pic" sz="quarter" idx="15"/>
          </p:nvPr>
        </p:nvSpPr>
        <p:spPr>
          <a:xfrm>
            <a:off x="5923267" y="850606"/>
            <a:ext cx="2500944" cy="167083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08" name="Plassholder for bilde 9"/>
          <p:cNvSpPr>
            <a:spLocks noGrp="1"/>
          </p:cNvSpPr>
          <p:nvPr>
            <p:ph type="pic" sz="quarter" idx="16"/>
          </p:nvPr>
        </p:nvSpPr>
        <p:spPr>
          <a:xfrm>
            <a:off x="718894" y="2622703"/>
            <a:ext cx="2500945" cy="167083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09" name="Plassholder for bilde 9"/>
          <p:cNvSpPr>
            <a:spLocks noGrp="1"/>
          </p:cNvSpPr>
          <p:nvPr>
            <p:ph type="pic" sz="quarter" idx="17"/>
          </p:nvPr>
        </p:nvSpPr>
        <p:spPr>
          <a:xfrm>
            <a:off x="3321081" y="2622703"/>
            <a:ext cx="2500944" cy="167083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10" name="Plassholder for bilde 9"/>
          <p:cNvSpPr>
            <a:spLocks noGrp="1"/>
          </p:cNvSpPr>
          <p:nvPr>
            <p:ph type="pic" sz="quarter" idx="18"/>
          </p:nvPr>
        </p:nvSpPr>
        <p:spPr>
          <a:xfrm>
            <a:off x="5923267" y="2622703"/>
            <a:ext cx="2500944" cy="167083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11" name="Lysbildenummer"/>
          <p:cNvSpPr txBox="1">
            <a:spLocks noGrp="1"/>
          </p:cNvSpPr>
          <p:nvPr>
            <p:ph type="sldNum" sz="quarter" idx="2"/>
          </p:nvPr>
        </p:nvSpPr>
        <p:spPr>
          <a:xfrm>
            <a:off x="8732616" y="4767262"/>
            <a:ext cx="127001" cy="14783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olv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Plassholder for bilde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2207311" cy="164045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19" name="Plassholder for bilde 9"/>
          <p:cNvSpPr>
            <a:spLocks noGrp="1"/>
          </p:cNvSpPr>
          <p:nvPr>
            <p:ph type="pic" sz="quarter" idx="14"/>
          </p:nvPr>
        </p:nvSpPr>
        <p:spPr>
          <a:xfrm>
            <a:off x="2312229" y="0"/>
            <a:ext cx="2207312" cy="164045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20" name="Plassholder for bilde 9"/>
          <p:cNvSpPr>
            <a:spLocks noGrp="1"/>
          </p:cNvSpPr>
          <p:nvPr>
            <p:ph type="pic" sz="quarter" idx="15"/>
          </p:nvPr>
        </p:nvSpPr>
        <p:spPr>
          <a:xfrm>
            <a:off x="4624459" y="0"/>
            <a:ext cx="2207312" cy="164045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21" name="Plassholder for bilde 9"/>
          <p:cNvSpPr>
            <a:spLocks noGrp="1"/>
          </p:cNvSpPr>
          <p:nvPr>
            <p:ph type="pic" sz="quarter" idx="16"/>
          </p:nvPr>
        </p:nvSpPr>
        <p:spPr>
          <a:xfrm>
            <a:off x="6936689" y="0"/>
            <a:ext cx="2207311" cy="164045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22" name="Plassholder for bilde 9"/>
          <p:cNvSpPr>
            <a:spLocks noGrp="1"/>
          </p:cNvSpPr>
          <p:nvPr>
            <p:ph type="pic" sz="quarter" idx="17"/>
          </p:nvPr>
        </p:nvSpPr>
        <p:spPr>
          <a:xfrm>
            <a:off x="0" y="3503045"/>
            <a:ext cx="2207311" cy="164045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23" name="Plassholder for bilde 9"/>
          <p:cNvSpPr>
            <a:spLocks noGrp="1"/>
          </p:cNvSpPr>
          <p:nvPr>
            <p:ph type="pic" sz="quarter" idx="18"/>
          </p:nvPr>
        </p:nvSpPr>
        <p:spPr>
          <a:xfrm>
            <a:off x="2312229" y="3503045"/>
            <a:ext cx="2207312" cy="164045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24" name="Plassholder for bilde 9"/>
          <p:cNvSpPr>
            <a:spLocks noGrp="1"/>
          </p:cNvSpPr>
          <p:nvPr>
            <p:ph type="pic" sz="quarter" idx="19"/>
          </p:nvPr>
        </p:nvSpPr>
        <p:spPr>
          <a:xfrm>
            <a:off x="4624459" y="3503045"/>
            <a:ext cx="2207312" cy="164045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25" name="Plassholder for bilde 9"/>
          <p:cNvSpPr>
            <a:spLocks noGrp="1"/>
          </p:cNvSpPr>
          <p:nvPr>
            <p:ph type="pic" sz="quarter" idx="20"/>
          </p:nvPr>
        </p:nvSpPr>
        <p:spPr>
          <a:xfrm>
            <a:off x="6936689" y="3503045"/>
            <a:ext cx="2207311" cy="164045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26" name="Plassholder for bilde 9"/>
          <p:cNvSpPr>
            <a:spLocks noGrp="1"/>
          </p:cNvSpPr>
          <p:nvPr>
            <p:ph type="pic" sz="quarter" idx="21"/>
          </p:nvPr>
        </p:nvSpPr>
        <p:spPr>
          <a:xfrm>
            <a:off x="0" y="1751521"/>
            <a:ext cx="2207311" cy="164045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27" name="Plassholder for bilde 9"/>
          <p:cNvSpPr>
            <a:spLocks noGrp="1"/>
          </p:cNvSpPr>
          <p:nvPr>
            <p:ph type="pic" sz="quarter" idx="22"/>
          </p:nvPr>
        </p:nvSpPr>
        <p:spPr>
          <a:xfrm>
            <a:off x="2312229" y="1751521"/>
            <a:ext cx="2207312" cy="164045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28" name="Plassholder for bilde 9"/>
          <p:cNvSpPr>
            <a:spLocks noGrp="1"/>
          </p:cNvSpPr>
          <p:nvPr>
            <p:ph type="pic" sz="quarter" idx="23"/>
          </p:nvPr>
        </p:nvSpPr>
        <p:spPr>
          <a:xfrm>
            <a:off x="4624459" y="1751521"/>
            <a:ext cx="2207312" cy="164045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29" name="Plassholder for bilde 9"/>
          <p:cNvSpPr>
            <a:spLocks noGrp="1"/>
          </p:cNvSpPr>
          <p:nvPr>
            <p:ph type="pic" sz="quarter" idx="24"/>
          </p:nvPr>
        </p:nvSpPr>
        <p:spPr>
          <a:xfrm>
            <a:off x="6936689" y="1751521"/>
            <a:ext cx="2207311" cy="164045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30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1 bilder og tekst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Plassholder for bilde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2207311" cy="164045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38" name="Plassholder for bilde 9"/>
          <p:cNvSpPr>
            <a:spLocks noGrp="1"/>
          </p:cNvSpPr>
          <p:nvPr>
            <p:ph type="pic" sz="quarter" idx="14"/>
          </p:nvPr>
        </p:nvSpPr>
        <p:spPr>
          <a:xfrm>
            <a:off x="2312229" y="0"/>
            <a:ext cx="2207312" cy="164045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39" name="Plassholder for bilde 9"/>
          <p:cNvSpPr>
            <a:spLocks noGrp="1"/>
          </p:cNvSpPr>
          <p:nvPr>
            <p:ph type="pic" sz="quarter" idx="15"/>
          </p:nvPr>
        </p:nvSpPr>
        <p:spPr>
          <a:xfrm>
            <a:off x="4624459" y="0"/>
            <a:ext cx="2207312" cy="164045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40" name="Plassholder for bilde 9"/>
          <p:cNvSpPr>
            <a:spLocks noGrp="1"/>
          </p:cNvSpPr>
          <p:nvPr>
            <p:ph type="pic" sz="quarter" idx="16"/>
          </p:nvPr>
        </p:nvSpPr>
        <p:spPr>
          <a:xfrm>
            <a:off x="6936689" y="0"/>
            <a:ext cx="2207311" cy="164045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41" name="Plassholder for bilde 9"/>
          <p:cNvSpPr>
            <a:spLocks noGrp="1"/>
          </p:cNvSpPr>
          <p:nvPr>
            <p:ph type="pic" sz="quarter" idx="17"/>
          </p:nvPr>
        </p:nvSpPr>
        <p:spPr>
          <a:xfrm>
            <a:off x="0" y="3503045"/>
            <a:ext cx="2207311" cy="164045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42" name="Plassholder for bilde 9"/>
          <p:cNvSpPr>
            <a:spLocks noGrp="1"/>
          </p:cNvSpPr>
          <p:nvPr>
            <p:ph type="pic" sz="quarter" idx="18"/>
          </p:nvPr>
        </p:nvSpPr>
        <p:spPr>
          <a:xfrm>
            <a:off x="2312229" y="3503045"/>
            <a:ext cx="2207312" cy="164045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43" name="Plassholder for bilde 9"/>
          <p:cNvSpPr>
            <a:spLocks noGrp="1"/>
          </p:cNvSpPr>
          <p:nvPr>
            <p:ph type="pic" sz="quarter" idx="19"/>
          </p:nvPr>
        </p:nvSpPr>
        <p:spPr>
          <a:xfrm>
            <a:off x="4624459" y="3503045"/>
            <a:ext cx="2207312" cy="164045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44" name="Plassholder for bilde 9"/>
          <p:cNvSpPr>
            <a:spLocks noGrp="1"/>
          </p:cNvSpPr>
          <p:nvPr>
            <p:ph type="pic" sz="quarter" idx="20"/>
          </p:nvPr>
        </p:nvSpPr>
        <p:spPr>
          <a:xfrm>
            <a:off x="6936689" y="3503045"/>
            <a:ext cx="2207311" cy="164045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45" name="Plassholder for bilde 9"/>
          <p:cNvSpPr>
            <a:spLocks noGrp="1"/>
          </p:cNvSpPr>
          <p:nvPr>
            <p:ph type="pic" sz="quarter" idx="21"/>
          </p:nvPr>
        </p:nvSpPr>
        <p:spPr>
          <a:xfrm>
            <a:off x="0" y="1751521"/>
            <a:ext cx="2207311" cy="164045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46" name="Plassholder for bilde 9"/>
          <p:cNvSpPr>
            <a:spLocks noGrp="1"/>
          </p:cNvSpPr>
          <p:nvPr>
            <p:ph type="pic" sz="quarter" idx="22"/>
          </p:nvPr>
        </p:nvSpPr>
        <p:spPr>
          <a:xfrm>
            <a:off x="4624459" y="1751521"/>
            <a:ext cx="2207312" cy="164045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47" name="Plassholder for bilde 9"/>
          <p:cNvSpPr>
            <a:spLocks noGrp="1"/>
          </p:cNvSpPr>
          <p:nvPr>
            <p:ph type="pic" sz="quarter" idx="23"/>
          </p:nvPr>
        </p:nvSpPr>
        <p:spPr>
          <a:xfrm>
            <a:off x="6936689" y="1751521"/>
            <a:ext cx="2207311" cy="164045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48" name="Brødtekst nivå én…"/>
          <p:cNvSpPr txBox="1">
            <a:spLocks noGrp="1"/>
          </p:cNvSpPr>
          <p:nvPr>
            <p:ph type="body" sz="quarter" idx="1"/>
          </p:nvPr>
        </p:nvSpPr>
        <p:spPr>
          <a:xfrm>
            <a:off x="2312229" y="1751522"/>
            <a:ext cx="2207312" cy="1640456"/>
          </a:xfrm>
          <a:prstGeom prst="rect">
            <a:avLst/>
          </a:prstGeom>
          <a:solidFill>
            <a:srgbClr val="EEEEEF"/>
          </a:solidFill>
        </p:spPr>
        <p:txBody>
          <a:bodyPr lIns="121478" tIns="121478" rIns="121478" bIns="121478" anchor="ctr"/>
          <a:lstStyle>
            <a:lvl1pPr marL="0" indent="0">
              <a:buSzTx/>
              <a:buFontTx/>
              <a:buNone/>
              <a:defRPr sz="1600" b="1">
                <a:solidFill>
                  <a:schemeClr val="accent1"/>
                </a:solidFill>
              </a:defRPr>
            </a:lvl1pPr>
            <a:lvl2pPr marL="428548" indent="-171419">
              <a:buFontTx/>
              <a:defRPr sz="1600" b="1">
                <a:solidFill>
                  <a:schemeClr val="accent1"/>
                </a:solidFill>
              </a:defRPr>
            </a:lvl2pPr>
            <a:lvl3pPr marL="719962" indent="-205703">
              <a:buFontTx/>
              <a:defRPr sz="1600" b="1">
                <a:solidFill>
                  <a:schemeClr val="accent1"/>
                </a:solidFill>
              </a:defRPr>
            </a:lvl3pPr>
            <a:lvl4pPr marL="977091" indent="-205704">
              <a:buFontTx/>
              <a:defRPr sz="1600" b="1">
                <a:solidFill>
                  <a:schemeClr val="accent1"/>
                </a:solidFill>
              </a:defRPr>
            </a:lvl4pPr>
            <a:lvl5pPr marL="1257076" indent="-228559">
              <a:buFontTx/>
              <a:defRPr sz="1600" b="1">
                <a:solidFill>
                  <a:schemeClr val="accent1"/>
                </a:solidFill>
              </a:defRPr>
            </a:lvl5pPr>
          </a:lstStyle>
          <a:p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sp>
        <p:nvSpPr>
          <p:cNvPr id="449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Rektangel 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EEEE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1"/>
                </a:solidFill>
              </a:defRPr>
            </a:pPr>
            <a:endParaRPr/>
          </a:p>
        </p:txBody>
      </p:sp>
      <p:pic>
        <p:nvPicPr>
          <p:cNvPr id="457" name="Bilde 9" descr="Bilde 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537124" y="0"/>
            <a:ext cx="606876" cy="653227"/>
          </a:xfrm>
          <a:prstGeom prst="rect">
            <a:avLst/>
          </a:prstGeom>
          <a:ln w="12700">
            <a:miter lim="400000"/>
          </a:ln>
        </p:spPr>
      </p:pic>
      <p:sp>
        <p:nvSpPr>
          <p:cNvPr id="458" name="Titteltekst"/>
          <p:cNvSpPr txBox="1">
            <a:spLocks noGrp="1"/>
          </p:cNvSpPr>
          <p:nvPr>
            <p:ph type="title"/>
          </p:nvPr>
        </p:nvSpPr>
        <p:spPr>
          <a:xfrm>
            <a:off x="830272" y="655799"/>
            <a:ext cx="7483456" cy="692499"/>
          </a:xfrm>
          <a:prstGeom prst="rect">
            <a:avLst/>
          </a:prstGeom>
        </p:spPr>
        <p:txBody>
          <a:bodyPr/>
          <a:lstStyle/>
          <a:p>
            <a:r>
              <a:t>Titteltekst</a:t>
            </a:r>
          </a:p>
        </p:txBody>
      </p:sp>
      <p:sp>
        <p:nvSpPr>
          <p:cNvPr id="459" name="Lysbildenummer"/>
          <p:cNvSpPr txBox="1">
            <a:spLocks noGrp="1"/>
          </p:cNvSpPr>
          <p:nvPr>
            <p:ph type="sldNum" sz="quarter" idx="2"/>
          </p:nvPr>
        </p:nvSpPr>
        <p:spPr>
          <a:xfrm>
            <a:off x="8732616" y="4767262"/>
            <a:ext cx="127001" cy="14783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maside, mind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ktangel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6">
                    <a:hueOff val="-9663158"/>
                    <a:satOff val="-48717"/>
                    <a:lumOff val="7647"/>
                  </a:schemeClr>
                </a:solidFill>
              </a:defRPr>
            </a:pPr>
            <a:endParaRPr/>
          </a:p>
        </p:txBody>
      </p:sp>
      <p:pic>
        <p:nvPicPr>
          <p:cNvPr id="49" name="Bilde 3" descr="Bild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537124" y="0"/>
            <a:ext cx="606876" cy="653227"/>
          </a:xfrm>
          <a:prstGeom prst="rect">
            <a:avLst/>
          </a:prstGeom>
          <a:ln w="12700">
            <a:miter lim="400000"/>
          </a:ln>
        </p:spPr>
      </p:pic>
      <p:sp>
        <p:nvSpPr>
          <p:cNvPr id="50" name="Titteltekst"/>
          <p:cNvSpPr txBox="1">
            <a:spLocks noGrp="1"/>
          </p:cNvSpPr>
          <p:nvPr>
            <p:ph type="title"/>
          </p:nvPr>
        </p:nvSpPr>
        <p:spPr>
          <a:xfrm>
            <a:off x="1154718" y="1040286"/>
            <a:ext cx="6834563" cy="841385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z="3000">
                <a:solidFill>
                  <a:schemeClr val="accent6">
                    <a:hueOff val="-9663158"/>
                    <a:satOff val="-48717"/>
                    <a:lumOff val="7647"/>
                  </a:schemeClr>
                </a:solidFill>
              </a:defRPr>
            </a:lvl1pPr>
          </a:lstStyle>
          <a:p>
            <a:r>
              <a:t>Titteltekst</a:t>
            </a:r>
          </a:p>
        </p:txBody>
      </p:sp>
      <p:sp>
        <p:nvSpPr>
          <p:cNvPr id="51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Rektangel 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EEEE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1"/>
                </a:solidFill>
              </a:defRPr>
            </a:pPr>
            <a:endParaRPr/>
          </a:p>
        </p:txBody>
      </p:sp>
      <p:pic>
        <p:nvPicPr>
          <p:cNvPr id="467" name="Bilde 9" descr="Bilde 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537124" y="0"/>
            <a:ext cx="606876" cy="653227"/>
          </a:xfrm>
          <a:prstGeom prst="rect">
            <a:avLst/>
          </a:prstGeom>
          <a:ln w="12700">
            <a:miter lim="400000"/>
          </a:ln>
        </p:spPr>
      </p:pic>
      <p:sp>
        <p:nvSpPr>
          <p:cNvPr id="468" name="Lysbildenummer"/>
          <p:cNvSpPr txBox="1">
            <a:spLocks noGrp="1"/>
          </p:cNvSpPr>
          <p:nvPr>
            <p:ph type="sldNum" sz="quarter" idx="2"/>
          </p:nvPr>
        </p:nvSpPr>
        <p:spPr>
          <a:xfrm>
            <a:off x="8732616" y="4767262"/>
            <a:ext cx="127001" cy="14783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maside tittel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ktangel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chemeClr val="accent6">
                    <a:hueOff val="-9663158"/>
                    <a:satOff val="-48717"/>
                    <a:lumOff val="7647"/>
                  </a:schemeClr>
                </a:solidFill>
              </a:defRPr>
            </a:pPr>
            <a:endParaRPr/>
          </a:p>
        </p:txBody>
      </p:sp>
      <p:sp>
        <p:nvSpPr>
          <p:cNvPr id="59" name="Plassholder for bilde 9"/>
          <p:cNvSpPr>
            <a:spLocks noGrp="1"/>
          </p:cNvSpPr>
          <p:nvPr>
            <p:ph type="pic" idx="13"/>
          </p:nvPr>
        </p:nvSpPr>
        <p:spPr>
          <a:xfrm>
            <a:off x="1154720" y="1620204"/>
            <a:ext cx="6834562" cy="301762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0" name="Titteltekst"/>
          <p:cNvSpPr txBox="1">
            <a:spLocks noGrp="1"/>
          </p:cNvSpPr>
          <p:nvPr>
            <p:ph type="title"/>
          </p:nvPr>
        </p:nvSpPr>
        <p:spPr>
          <a:xfrm>
            <a:off x="1154720" y="955743"/>
            <a:ext cx="6834562" cy="560923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z="4000">
                <a:solidFill>
                  <a:schemeClr val="accent6">
                    <a:hueOff val="-9663158"/>
                    <a:satOff val="-48717"/>
                    <a:lumOff val="7647"/>
                  </a:schemeClr>
                </a:solidFill>
              </a:defRPr>
            </a:lvl1pPr>
          </a:lstStyle>
          <a:p>
            <a:r>
              <a:t>Titteltekst</a:t>
            </a:r>
          </a:p>
        </p:txBody>
      </p:sp>
      <p:pic>
        <p:nvPicPr>
          <p:cNvPr id="61" name="Bilde 7" descr="Bild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537124" y="0"/>
            <a:ext cx="606876" cy="653227"/>
          </a:xfrm>
          <a:prstGeom prst="rect">
            <a:avLst/>
          </a:prstGeom>
          <a:ln w="12700">
            <a:miter lim="400000"/>
          </a:ln>
        </p:spPr>
      </p:pic>
      <p:sp>
        <p:nvSpPr>
          <p:cNvPr id="62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lle skal m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Arbeid til 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Bilde 2" descr="Bild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7" name="Bilde 7" descr="Bilde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537124" y="0"/>
            <a:ext cx="606876" cy="653227"/>
          </a:xfrm>
          <a:prstGeom prst="rect">
            <a:avLst/>
          </a:prstGeom>
          <a:ln w="12700">
            <a:miter lim="400000"/>
          </a:ln>
        </p:spPr>
      </p:pic>
      <p:sp>
        <p:nvSpPr>
          <p:cNvPr id="78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il du bidra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Bilde 2" descr="Bild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54" y="0"/>
            <a:ext cx="9141292" cy="5143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6" name="Bilde 7" descr="Bilde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537124" y="0"/>
            <a:ext cx="606876" cy="653227"/>
          </a:xfrm>
          <a:prstGeom prst="rect">
            <a:avLst/>
          </a:prstGeom>
          <a:ln w="12700">
            <a:miter lim="400000"/>
          </a:ln>
        </p:spPr>
      </p:pic>
      <p:sp>
        <p:nvSpPr>
          <p:cNvPr id="87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il du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Bilde 2" descr="Bild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54" y="0"/>
            <a:ext cx="9141292" cy="5143499"/>
          </a:xfrm>
          <a:prstGeom prst="rect">
            <a:avLst/>
          </a:prstGeom>
          <a:ln w="12700">
            <a:miter lim="400000"/>
          </a:ln>
        </p:spPr>
      </p:pic>
      <p:pic>
        <p:nvPicPr>
          <p:cNvPr id="95" name="Bilde 7" descr="Bilde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537124" y="0"/>
            <a:ext cx="606876" cy="653227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image" Target="../media/image2.pn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hueOff val="-9663158"/>
            <a:satOff val="-48717"/>
            <a:lumOff val="7647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2" descr="Bilde 2"/>
          <p:cNvPicPr>
            <a:picLocks noChangeAspect="1"/>
          </p:cNvPicPr>
          <p:nvPr/>
        </p:nvPicPr>
        <p:blipFill>
          <a:blip r:embed="rId42">
            <a:extLst/>
          </a:blip>
          <a:stretch>
            <a:fillRect/>
          </a:stretch>
        </p:blipFill>
        <p:spPr>
          <a:xfrm>
            <a:off x="1354" y="0"/>
            <a:ext cx="9141292" cy="5143499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Bilde 3" descr="Bilde 3"/>
          <p:cNvPicPr>
            <a:picLocks noChangeAspect="1"/>
          </p:cNvPicPr>
          <p:nvPr/>
        </p:nvPicPr>
        <p:blipFill>
          <a:blip r:embed="rId43">
            <a:extLst/>
          </a:blip>
          <a:stretch>
            <a:fillRect/>
          </a:stretch>
        </p:blipFill>
        <p:spPr>
          <a:xfrm>
            <a:off x="8537124" y="0"/>
            <a:ext cx="606876" cy="653227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Bilde 7" descr="Bilde 7"/>
          <p:cNvPicPr>
            <a:picLocks noChangeAspect="1"/>
          </p:cNvPicPr>
          <p:nvPr/>
        </p:nvPicPr>
        <p:blipFill>
          <a:blip r:embed="rId44">
            <a:extLst/>
          </a:blip>
          <a:stretch>
            <a:fillRect/>
          </a:stretch>
        </p:blipFill>
        <p:spPr>
          <a:xfrm>
            <a:off x="8537124" y="0"/>
            <a:ext cx="606876" cy="653227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itteltekst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9941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r>
              <a:t>Titteltekst</a:t>
            </a:r>
          </a:p>
        </p:txBody>
      </p:sp>
      <p:sp>
        <p:nvSpPr>
          <p:cNvPr id="6" name="Brødtekst nivå én…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943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sp>
        <p:nvSpPr>
          <p:cNvPr id="7" name="Lysbildenumm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4767262"/>
            <a:ext cx="2133600" cy="2794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algn="r">
              <a:defRPr sz="1100">
                <a:solidFill>
                  <a:srgbClr val="80808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</p:sldLayoutIdLst>
  <p:transition spd="med"/>
  <p:txStyles>
    <p:titleStyle>
      <a:lvl1pPr marL="0" marR="0" indent="0" algn="l" defTabSz="51425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ln>
            <a:noFill/>
          </a:ln>
          <a:solidFill>
            <a:srgbClr val="2E2C2E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51425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ln>
            <a:noFill/>
          </a:ln>
          <a:solidFill>
            <a:srgbClr val="2E2C2E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51425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ln>
            <a:noFill/>
          </a:ln>
          <a:solidFill>
            <a:srgbClr val="2E2C2E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51425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ln>
            <a:noFill/>
          </a:ln>
          <a:solidFill>
            <a:srgbClr val="2E2C2E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51425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ln>
            <a:noFill/>
          </a:ln>
          <a:solidFill>
            <a:srgbClr val="2E2C2E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51425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ln>
            <a:noFill/>
          </a:ln>
          <a:solidFill>
            <a:srgbClr val="2E2C2E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51425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ln>
            <a:noFill/>
          </a:ln>
          <a:solidFill>
            <a:srgbClr val="2E2C2E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51425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ln>
            <a:noFill/>
          </a:ln>
          <a:solidFill>
            <a:srgbClr val="2E2C2E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51425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ln>
            <a:noFill/>
          </a:ln>
          <a:solidFill>
            <a:srgbClr val="2E2C2E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128564" marR="0" indent="-128564" algn="l" defTabSz="514259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sz="1500" b="0" i="0" u="none" strike="noStrike" cap="none" spc="0" baseline="0">
          <a:ln>
            <a:noFill/>
          </a:ln>
          <a:solidFill>
            <a:srgbClr val="2E2C2E"/>
          </a:solidFill>
          <a:uFillTx/>
          <a:latin typeface="Arial"/>
          <a:ea typeface="Arial"/>
          <a:cs typeface="Arial"/>
          <a:sym typeface="Arial"/>
        </a:defRPr>
      </a:lvl1pPr>
      <a:lvl2pPr marL="417835" marR="0" indent="-160706" algn="l" defTabSz="514259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sz="1500" b="0" i="0" u="none" strike="noStrike" cap="none" spc="0" baseline="0">
          <a:ln>
            <a:noFill/>
          </a:ln>
          <a:solidFill>
            <a:srgbClr val="2E2C2E"/>
          </a:solidFill>
          <a:uFillTx/>
          <a:latin typeface="Arial"/>
          <a:ea typeface="Arial"/>
          <a:cs typeface="Arial"/>
          <a:sym typeface="Arial"/>
        </a:defRPr>
      </a:lvl2pPr>
      <a:lvl3pPr marL="707105" marR="0" indent="-192847" algn="l" defTabSz="514259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sz="1500" b="0" i="0" u="none" strike="noStrike" cap="none" spc="0" baseline="0">
          <a:ln>
            <a:noFill/>
          </a:ln>
          <a:solidFill>
            <a:srgbClr val="2E2C2E"/>
          </a:solidFill>
          <a:uFillTx/>
          <a:latin typeface="Arial"/>
          <a:ea typeface="Arial"/>
          <a:cs typeface="Arial"/>
          <a:sym typeface="Arial"/>
        </a:defRPr>
      </a:lvl3pPr>
      <a:lvl4pPr marL="964234" marR="0" indent="-192847" algn="l" defTabSz="514259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sz="1500" b="0" i="0" u="none" strike="noStrike" cap="none" spc="0" baseline="0">
          <a:ln>
            <a:noFill/>
          </a:ln>
          <a:solidFill>
            <a:srgbClr val="2E2C2E"/>
          </a:solidFill>
          <a:uFillTx/>
          <a:latin typeface="Arial"/>
          <a:ea typeface="Arial"/>
          <a:cs typeface="Arial"/>
          <a:sym typeface="Arial"/>
        </a:defRPr>
      </a:lvl4pPr>
      <a:lvl5pPr marL="1242791" marR="0" indent="-214275" algn="l" defTabSz="514259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sz="1500" b="0" i="0" u="none" strike="noStrike" cap="none" spc="0" baseline="0">
          <a:ln>
            <a:noFill/>
          </a:ln>
          <a:solidFill>
            <a:srgbClr val="2E2C2E"/>
          </a:solidFill>
          <a:uFillTx/>
          <a:latin typeface="Arial"/>
          <a:ea typeface="Arial"/>
          <a:cs typeface="Arial"/>
          <a:sym typeface="Arial"/>
        </a:defRPr>
      </a:lvl5pPr>
      <a:lvl6pPr marL="1478493" marR="0" indent="-192847" algn="l" defTabSz="514259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sz="1500" b="0" i="0" u="none" strike="noStrike" cap="none" spc="0" baseline="0">
          <a:ln>
            <a:noFill/>
          </a:ln>
          <a:solidFill>
            <a:srgbClr val="2E2C2E"/>
          </a:solidFill>
          <a:uFillTx/>
          <a:latin typeface="Arial"/>
          <a:ea typeface="Arial"/>
          <a:cs typeface="Arial"/>
          <a:sym typeface="Arial"/>
        </a:defRPr>
      </a:lvl6pPr>
      <a:lvl7pPr marL="1735622" marR="0" indent="-192847" algn="l" defTabSz="514259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sz="1500" b="0" i="0" u="none" strike="noStrike" cap="none" spc="0" baseline="0">
          <a:ln>
            <a:noFill/>
          </a:ln>
          <a:solidFill>
            <a:srgbClr val="2E2C2E"/>
          </a:solidFill>
          <a:uFillTx/>
          <a:latin typeface="Arial"/>
          <a:ea typeface="Arial"/>
          <a:cs typeface="Arial"/>
          <a:sym typeface="Arial"/>
        </a:defRPr>
      </a:lvl7pPr>
      <a:lvl8pPr marL="1992752" marR="0" indent="-192847" algn="l" defTabSz="514259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sz="1500" b="0" i="0" u="none" strike="noStrike" cap="none" spc="0" baseline="0">
          <a:ln>
            <a:noFill/>
          </a:ln>
          <a:solidFill>
            <a:srgbClr val="2E2C2E"/>
          </a:solidFill>
          <a:uFillTx/>
          <a:latin typeface="Arial"/>
          <a:ea typeface="Arial"/>
          <a:cs typeface="Arial"/>
          <a:sym typeface="Arial"/>
        </a:defRPr>
      </a:lvl8pPr>
      <a:lvl9pPr marL="2249881" marR="0" indent="-192847" algn="l" defTabSz="514259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sz="1500" b="0" i="0" u="none" strike="noStrike" cap="none" spc="0" baseline="0">
          <a:ln>
            <a:noFill/>
          </a:ln>
          <a:solidFill>
            <a:srgbClr val="2E2C2E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6857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342856" algn="r" defTabSz="6857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685712" algn="r" defTabSz="6857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028568" algn="r" defTabSz="6857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371425" algn="r" defTabSz="6857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1714281" algn="r" defTabSz="6857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057137" algn="r" defTabSz="6857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2399993" algn="r" defTabSz="6857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2742850" algn="r" defTabSz="6857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12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jpeg"/><Relationship Id="rId11" Type="http://schemas.openxmlformats.org/officeDocument/2006/relationships/image" Target="../media/image23.jpeg"/><Relationship Id="rId5" Type="http://schemas.openxmlformats.org/officeDocument/2006/relationships/image" Target="../media/image18.jpeg"/><Relationship Id="rId10" Type="http://schemas.openxmlformats.org/officeDocument/2006/relationships/image" Target="../media/image22.jpeg"/><Relationship Id="rId4" Type="http://schemas.openxmlformats.org/officeDocument/2006/relationships/image" Target="../media/image17.jpe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Tittel 1"/>
          <p:cNvSpPr txBox="1">
            <a:spLocks noGrp="1"/>
          </p:cNvSpPr>
          <p:nvPr>
            <p:ph type="ctrTitle"/>
          </p:nvPr>
        </p:nvSpPr>
        <p:spPr>
          <a:xfrm>
            <a:off x="367543" y="3393940"/>
            <a:ext cx="4814784" cy="1121846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r>
              <a:t>HunBorStille.no</a:t>
            </a:r>
          </a:p>
        </p:txBody>
      </p:sp>
      <p:pic>
        <p:nvPicPr>
          <p:cNvPr id="478" name="Plassholder for bilde 3" descr="Plassholder for bilde 3"/>
          <p:cNvPicPr>
            <a:picLocks noGrp="1" noChangeAspect="1"/>
          </p:cNvPicPr>
          <p:nvPr>
            <p:ph type="pic" idx="13"/>
          </p:nvPr>
        </p:nvPicPr>
        <p:blipFill>
          <a:blip r:embed="rId3">
            <a:extLst/>
          </a:blip>
          <a:srcRect t="18132" b="18132"/>
          <a:stretch>
            <a:fillRect/>
          </a:stretch>
        </p:blipFill>
        <p:spPr>
          <a:xfrm>
            <a:off x="5104355" y="1078768"/>
            <a:ext cx="3914818" cy="3621685"/>
          </a:xfrm>
          <a:prstGeom prst="rect">
            <a:avLst/>
          </a:prstGeom>
        </p:spPr>
      </p:pic>
      <p:sp>
        <p:nvSpPr>
          <p:cNvPr id="479" name="Plassholder for tekst 4"/>
          <p:cNvSpPr txBox="1">
            <a:spLocks noGrp="1"/>
          </p:cNvSpPr>
          <p:nvPr>
            <p:ph type="subTitle" sz="quarter" idx="1"/>
          </p:nvPr>
        </p:nvSpPr>
        <p:spPr>
          <a:xfrm>
            <a:off x="367543" y="4198070"/>
            <a:ext cx="4814784" cy="317716"/>
          </a:xfrm>
          <a:prstGeom prst="rect">
            <a:avLst/>
          </a:prstGeom>
        </p:spPr>
        <p:txBody>
          <a:bodyPr anchor="t"/>
          <a:lstStyle>
            <a:lvl1pPr>
              <a:defRPr b="0" cap="none"/>
            </a:lvl1pPr>
          </a:lstStyle>
          <a:p>
            <a:r>
              <a:t>Et rekrutteringsprosjekt i Oslo Arbeiderparti</a:t>
            </a:r>
          </a:p>
        </p:txBody>
      </p:sp>
      <p:sp>
        <p:nvSpPr>
          <p:cNvPr id="480" name="Undertittel 5"/>
          <p:cNvSpPr txBox="1"/>
          <p:nvPr/>
        </p:nvSpPr>
        <p:spPr>
          <a:xfrm>
            <a:off x="367543" y="3035829"/>
            <a:ext cx="4814784" cy="2250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b">
            <a:normAutofit/>
          </a:bodyPr>
          <a:lstStyle>
            <a:lvl1pPr defTabSz="514259">
              <a:lnSpc>
                <a:spcPct val="90000"/>
              </a:lnSpc>
              <a:defRPr sz="1500" b="1" cap="all">
                <a:solidFill>
                  <a:schemeClr val="accent6">
                    <a:hueOff val="-9663158"/>
                    <a:satOff val="-48717"/>
                    <a:lumOff val="7647"/>
                  </a:schemeClr>
                </a:solidFill>
              </a:defRPr>
            </a:lvl1pPr>
          </a:lstStyle>
          <a:p>
            <a:r>
              <a:t>Få flere kvinner til å stille til valg:</a:t>
            </a:r>
          </a:p>
        </p:txBody>
      </p:sp>
      <p:pic>
        <p:nvPicPr>
          <p:cNvPr id="481" name="Bilde 2" descr="Bild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523731" y="822737"/>
            <a:ext cx="2028426" cy="20284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Tittel 1"/>
          <p:cNvSpPr txBox="1">
            <a:spLocks noGrp="1"/>
          </p:cNvSpPr>
          <p:nvPr>
            <p:ph type="title"/>
          </p:nvPr>
        </p:nvSpPr>
        <p:spPr>
          <a:xfrm>
            <a:off x="1154281" y="1490341"/>
            <a:ext cx="7163001" cy="1872896"/>
          </a:xfrm>
          <a:prstGeom prst="rect">
            <a:avLst/>
          </a:prstGeom>
        </p:spPr>
        <p:txBody>
          <a:bodyPr/>
          <a:lstStyle/>
          <a:p>
            <a:pPr>
              <a:defRPr sz="5400"/>
            </a:pPr>
            <a:r>
              <a:t>Først forstå tida, </a:t>
            </a:r>
            <a:br/>
            <a:r>
              <a:t>så gi svar folk tror på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Title 1"/>
          <p:cNvSpPr txBox="1">
            <a:spLocks noGrp="1"/>
          </p:cNvSpPr>
          <p:nvPr>
            <p:ph type="title"/>
          </p:nvPr>
        </p:nvSpPr>
        <p:spPr>
          <a:xfrm>
            <a:off x="862885" y="2959237"/>
            <a:ext cx="7255186" cy="1471095"/>
          </a:xfrm>
          <a:prstGeom prst="rect">
            <a:avLst/>
          </a:prstGeom>
        </p:spPr>
        <p:txBody>
          <a:bodyPr/>
          <a:lstStyle/>
          <a:p>
            <a:pPr>
              <a:defRPr sz="3200" i="1"/>
            </a:pPr>
            <a:r>
              <a:t>Når vi ikke er bevisst inkluderende,</a:t>
            </a:r>
            <a:br/>
            <a:r>
              <a:t>blir vi ubevisst ekskluderende.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Tittel 1"/>
          <p:cNvSpPr txBox="1">
            <a:spLocks noGrp="1"/>
          </p:cNvSpPr>
          <p:nvPr>
            <p:ph type="title"/>
          </p:nvPr>
        </p:nvSpPr>
        <p:spPr>
          <a:xfrm>
            <a:off x="830272" y="655800"/>
            <a:ext cx="7483456" cy="1383553"/>
          </a:xfrm>
          <a:prstGeom prst="rect">
            <a:avLst/>
          </a:prstGeom>
        </p:spPr>
        <p:txBody>
          <a:bodyPr/>
          <a:lstStyle/>
          <a:p>
            <a:pPr>
              <a:defRPr sz="4000"/>
            </a:pPr>
            <a:r>
              <a:t>Hva er utfordringene – </a:t>
            </a:r>
            <a:br/>
            <a:r>
              <a:t> og mulighetene?</a:t>
            </a:r>
          </a:p>
        </p:txBody>
      </p:sp>
      <p:sp>
        <p:nvSpPr>
          <p:cNvPr id="494" name="Plassholder for innhold 2"/>
          <p:cNvSpPr txBox="1">
            <a:spLocks noGrp="1"/>
          </p:cNvSpPr>
          <p:nvPr>
            <p:ph type="body" sz="half" idx="1"/>
          </p:nvPr>
        </p:nvSpPr>
        <p:spPr>
          <a:xfrm>
            <a:off x="830272" y="2282700"/>
            <a:ext cx="7483456" cy="2233934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40/60</a:t>
            </a:r>
          </a:p>
          <a:p>
            <a:pPr>
              <a:defRPr sz="2400"/>
            </a:pPr>
            <a:r>
              <a:t>Færre gjenvalg</a:t>
            </a:r>
          </a:p>
          <a:p>
            <a:pPr>
              <a:defRPr sz="2400"/>
            </a:pPr>
            <a:r>
              <a:t>Er vi forskjellige?</a:t>
            </a:r>
          </a:p>
          <a:p>
            <a:pPr>
              <a:defRPr sz="2400"/>
            </a:pPr>
            <a:r>
              <a:t>Partipolitikk vs. Aksjonsgrupper og interesseorganisasjoner</a:t>
            </a:r>
          </a:p>
        </p:txBody>
      </p:sp>
      <p:pic>
        <p:nvPicPr>
          <p:cNvPr id="495" name="Bilde 3" descr="Bild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162540" y="2106145"/>
            <a:ext cx="2005080" cy="20050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Tittel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t>Hva ønsker vi?</a:t>
            </a:r>
          </a:p>
        </p:txBody>
      </p:sp>
      <p:sp>
        <p:nvSpPr>
          <p:cNvPr id="500" name="Plassholder for innhold 2"/>
          <p:cNvSpPr txBox="1">
            <a:spLocks noGrp="1"/>
          </p:cNvSpPr>
          <p:nvPr>
            <p:ph type="body" sz="half" idx="1"/>
          </p:nvPr>
        </p:nvSpPr>
        <p:spPr>
          <a:xfrm>
            <a:off x="901521" y="1738647"/>
            <a:ext cx="7412205" cy="2534638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Rekruttere </a:t>
            </a:r>
          </a:p>
          <a:p>
            <a:pPr>
              <a:defRPr sz="2400"/>
            </a:pPr>
            <a:r>
              <a:t>Aktivisere </a:t>
            </a:r>
          </a:p>
          <a:p>
            <a:pPr>
              <a:defRPr sz="2400"/>
            </a:pPr>
            <a:r>
              <a:t>Øke andelen som stiller til valg</a:t>
            </a:r>
          </a:p>
          <a:p>
            <a:pPr>
              <a:defRPr sz="2400"/>
            </a:pPr>
            <a:r>
              <a:t>Ny kompetanse</a:t>
            </a:r>
          </a:p>
          <a:p>
            <a:pPr>
              <a:defRPr sz="2400"/>
            </a:pPr>
            <a:r>
              <a:t>Åpne opp nominasjonsprosessene</a:t>
            </a:r>
          </a:p>
        </p:txBody>
      </p:sp>
      <p:pic>
        <p:nvPicPr>
          <p:cNvPr id="501" name="Bilde 3" descr="Bild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46630" y="1470605"/>
            <a:ext cx="2545993" cy="25459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Tittel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t>Hjemmesiden skal være:</a:t>
            </a:r>
          </a:p>
        </p:txBody>
      </p:sp>
      <p:sp>
        <p:nvSpPr>
          <p:cNvPr id="506" name="Plassholder for innhold 3"/>
          <p:cNvSpPr txBox="1">
            <a:spLocks noGrp="1"/>
          </p:cNvSpPr>
          <p:nvPr>
            <p:ph type="body" sz="half" idx="1"/>
          </p:nvPr>
        </p:nvSpPr>
        <p:spPr>
          <a:xfrm>
            <a:off x="663262" y="1539024"/>
            <a:ext cx="3640618" cy="3052294"/>
          </a:xfrm>
          <a:prstGeom prst="rect">
            <a:avLst/>
          </a:prstGeom>
        </p:spPr>
        <p:txBody>
          <a:bodyPr/>
          <a:lstStyle/>
          <a:p>
            <a:pPr>
              <a:defRPr sz="1600"/>
            </a:pPr>
            <a:r>
              <a:rPr dirty="0"/>
              <a:t>Info om </a:t>
            </a:r>
            <a:r>
              <a:rPr i="1" dirty="0"/>
              <a:t>APs </a:t>
            </a:r>
            <a:r>
              <a:rPr i="1" dirty="0" err="1"/>
              <a:t>likestillingspolitikk</a:t>
            </a:r>
            <a:endParaRPr i="1" dirty="0"/>
          </a:p>
          <a:p>
            <a:pPr marL="0" indent="0">
              <a:buSzTx/>
              <a:buNone/>
              <a:defRPr sz="1600" i="1"/>
            </a:pPr>
            <a:endParaRPr i="1" dirty="0"/>
          </a:p>
          <a:p>
            <a:pPr>
              <a:defRPr sz="1600" i="1"/>
            </a:pPr>
            <a:r>
              <a:rPr lang="nb-NO" dirty="0" err="1"/>
              <a:t>Bio</a:t>
            </a:r>
            <a:r>
              <a:rPr dirty="0"/>
              <a:t> om APs </a:t>
            </a:r>
            <a:r>
              <a:rPr dirty="0" err="1"/>
              <a:t>kvinnelige</a:t>
            </a:r>
            <a:r>
              <a:rPr dirty="0"/>
              <a:t> </a:t>
            </a:r>
            <a:r>
              <a:rPr dirty="0" err="1"/>
              <a:t>rollemodeller</a:t>
            </a:r>
            <a:endParaRPr dirty="0"/>
          </a:p>
          <a:p>
            <a:pPr marL="0" indent="0">
              <a:buSzTx/>
              <a:buNone/>
              <a:defRPr sz="1600"/>
            </a:pPr>
            <a:endParaRPr dirty="0"/>
          </a:p>
          <a:p>
            <a:pPr>
              <a:defRPr sz="1600" i="1"/>
            </a:pPr>
            <a:r>
              <a:rPr dirty="0" err="1"/>
              <a:t>Selve</a:t>
            </a:r>
            <a:r>
              <a:rPr dirty="0"/>
              <a:t> </a:t>
            </a:r>
            <a:r>
              <a:rPr dirty="0" err="1"/>
              <a:t>registreringssystemet</a:t>
            </a:r>
            <a:r>
              <a:rPr dirty="0"/>
              <a:t>: </a:t>
            </a:r>
          </a:p>
          <a:p>
            <a:pPr marL="385693" lvl="1" indent="-128564">
              <a:buClr>
                <a:schemeClr val="accent5"/>
              </a:buClr>
              <a:defRPr sz="1600" i="1"/>
            </a:pPr>
            <a:r>
              <a:rPr dirty="0" err="1"/>
              <a:t>Hvem</a:t>
            </a:r>
            <a:r>
              <a:rPr dirty="0"/>
              <a:t> </a:t>
            </a:r>
            <a:r>
              <a:rPr dirty="0" err="1"/>
              <a:t>bør</a:t>
            </a:r>
            <a:r>
              <a:rPr dirty="0"/>
              <a:t> </a:t>
            </a:r>
            <a:r>
              <a:rPr dirty="0" err="1"/>
              <a:t>stille</a:t>
            </a:r>
            <a:r>
              <a:rPr dirty="0"/>
              <a:t>?</a:t>
            </a:r>
            <a:endParaRPr sz="1200" dirty="0"/>
          </a:p>
          <a:p>
            <a:pPr marL="385693" lvl="1" indent="-128564">
              <a:buClr>
                <a:schemeClr val="accent5"/>
              </a:buClr>
              <a:defRPr sz="1600" i="1"/>
            </a:pPr>
            <a:r>
              <a:rPr dirty="0" err="1"/>
              <a:t>Hvem</a:t>
            </a:r>
            <a:r>
              <a:rPr dirty="0"/>
              <a:t> </a:t>
            </a:r>
            <a:r>
              <a:rPr dirty="0" err="1"/>
              <a:t>skal</a:t>
            </a:r>
            <a:r>
              <a:rPr dirty="0"/>
              <a:t> </a:t>
            </a:r>
            <a:r>
              <a:rPr dirty="0" err="1"/>
              <a:t>bli</a:t>
            </a:r>
            <a:r>
              <a:rPr dirty="0"/>
              <a:t> de </a:t>
            </a:r>
            <a:r>
              <a:rPr dirty="0" err="1"/>
              <a:t>kvinnelige</a:t>
            </a:r>
            <a:r>
              <a:rPr dirty="0"/>
              <a:t> </a:t>
            </a:r>
            <a:r>
              <a:rPr dirty="0" err="1"/>
              <a:t>rollemodellene</a:t>
            </a:r>
            <a:r>
              <a:rPr dirty="0"/>
              <a:t>?</a:t>
            </a:r>
          </a:p>
        </p:txBody>
      </p:sp>
      <p:pic>
        <p:nvPicPr>
          <p:cNvPr id="507" name="Bilde 1" descr="Bilde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422005" y="1539024"/>
            <a:ext cx="2945238" cy="29452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Tittel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4400"/>
            </a:lvl1pPr>
          </a:lstStyle>
          <a:p>
            <a:r>
              <a:t>Gjennomføring</a:t>
            </a:r>
          </a:p>
        </p:txBody>
      </p:sp>
      <p:sp>
        <p:nvSpPr>
          <p:cNvPr id="512" name="Plassholder for innhold 3"/>
          <p:cNvSpPr txBox="1">
            <a:spLocks noGrp="1"/>
          </p:cNvSpPr>
          <p:nvPr>
            <p:ph type="body" sz="quarter" idx="1"/>
          </p:nvPr>
        </p:nvSpPr>
        <p:spPr>
          <a:xfrm>
            <a:off x="534473" y="1709621"/>
            <a:ext cx="3421676" cy="2592592"/>
          </a:xfrm>
          <a:prstGeom prst="rect">
            <a:avLst/>
          </a:prstGeom>
        </p:spPr>
        <p:txBody>
          <a:bodyPr/>
          <a:lstStyle/>
          <a:p>
            <a:pPr>
              <a:buFontTx/>
              <a:buChar char="-"/>
              <a:defRPr sz="3200"/>
            </a:pPr>
            <a:endParaRPr dirty="0"/>
          </a:p>
          <a:p>
            <a:pPr>
              <a:buFontTx/>
              <a:buChar char="-"/>
              <a:defRPr sz="3200"/>
            </a:pPr>
            <a:r>
              <a:rPr dirty="0"/>
              <a:t> </a:t>
            </a:r>
            <a:r>
              <a:rPr dirty="0" err="1"/>
              <a:t>Skolering</a:t>
            </a:r>
            <a:endParaRPr dirty="0"/>
          </a:p>
          <a:p>
            <a:pPr marL="0" indent="0">
              <a:buSzTx/>
              <a:buNone/>
              <a:defRPr sz="3200"/>
            </a:pPr>
            <a:r>
              <a:rPr dirty="0"/>
              <a:t>-</a:t>
            </a:r>
            <a:r>
              <a:rPr lang="nb-NO" dirty="0"/>
              <a:t> </a:t>
            </a:r>
            <a:r>
              <a:rPr dirty="0" err="1"/>
              <a:t>Spredning</a:t>
            </a:r>
            <a:endParaRPr dirty="0"/>
          </a:p>
          <a:p>
            <a:pPr>
              <a:buFontTx/>
              <a:buChar char="-"/>
              <a:defRPr sz="3200"/>
            </a:pPr>
            <a:r>
              <a:rPr dirty="0"/>
              <a:t> </a:t>
            </a:r>
            <a:r>
              <a:rPr dirty="0" err="1"/>
              <a:t>Mobilisering</a:t>
            </a:r>
            <a:endParaRPr dirty="0"/>
          </a:p>
        </p:txBody>
      </p:sp>
      <p:grpSp>
        <p:nvGrpSpPr>
          <p:cNvPr id="515" name="Plassholder for bilde 4"/>
          <p:cNvGrpSpPr/>
          <p:nvPr/>
        </p:nvGrpSpPr>
        <p:grpSpPr>
          <a:xfrm>
            <a:off x="4192073" y="1448055"/>
            <a:ext cx="4667545" cy="3115724"/>
            <a:chOff x="0" y="0"/>
            <a:chExt cx="4667544" cy="3115722"/>
          </a:xfrm>
        </p:grpSpPr>
        <p:sp>
          <p:nvSpPr>
            <p:cNvPr id="513" name="Rektangel"/>
            <p:cNvSpPr/>
            <p:nvPr/>
          </p:nvSpPr>
          <p:spPr>
            <a:xfrm>
              <a:off x="0" y="0"/>
              <a:ext cx="4667545" cy="3115723"/>
            </a:xfrm>
            <a:prstGeom prst="rect">
              <a:avLst/>
            </a:prstGeom>
            <a:solidFill>
              <a:srgbClr val="BFBF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pic>
          <p:nvPicPr>
            <p:cNvPr id="514" name="image15.jpeg" descr="image15.jpeg"/>
            <p:cNvPicPr>
              <a:picLocks noChangeAspect="1"/>
            </p:cNvPicPr>
            <p:nvPr/>
          </p:nvPicPr>
          <p:blipFill>
            <a:blip r:embed="rId3">
              <a:extLst/>
            </a:blip>
            <a:srcRect t="8198" b="8198"/>
            <a:stretch>
              <a:fillRect/>
            </a:stretch>
          </p:blipFill>
          <p:spPr>
            <a:xfrm>
              <a:off x="0" y="0"/>
              <a:ext cx="4667545" cy="311572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1" name="Plassholder for bilde 3"/>
          <p:cNvGrpSpPr/>
          <p:nvPr/>
        </p:nvGrpSpPr>
        <p:grpSpPr>
          <a:xfrm>
            <a:off x="4624459" y="-1"/>
            <a:ext cx="2207312" cy="1640456"/>
            <a:chOff x="0" y="0"/>
            <a:chExt cx="2207310" cy="1640454"/>
          </a:xfrm>
        </p:grpSpPr>
        <p:sp>
          <p:nvSpPr>
            <p:cNvPr id="519" name="Rektangel"/>
            <p:cNvSpPr/>
            <p:nvPr/>
          </p:nvSpPr>
          <p:spPr>
            <a:xfrm>
              <a:off x="0" y="0"/>
              <a:ext cx="2207311" cy="1640455"/>
            </a:xfrm>
            <a:prstGeom prst="rect">
              <a:avLst/>
            </a:prstGeom>
            <a:solidFill>
              <a:srgbClr val="BFBF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pic>
          <p:nvPicPr>
            <p:cNvPr id="520" name="image17.jpeg" descr="image17.jpeg"/>
            <p:cNvPicPr>
              <a:picLocks noChangeAspect="1"/>
            </p:cNvPicPr>
            <p:nvPr/>
          </p:nvPicPr>
          <p:blipFill>
            <a:blip r:embed="rId3">
              <a:extLst/>
            </a:blip>
            <a:srcRect t="12803" b="12803"/>
            <a:stretch>
              <a:fillRect/>
            </a:stretch>
          </p:blipFill>
          <p:spPr>
            <a:xfrm>
              <a:off x="0" y="-1"/>
              <a:ext cx="2207311" cy="16404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524" name="Plassholder for bilde 5"/>
          <p:cNvGrpSpPr/>
          <p:nvPr/>
        </p:nvGrpSpPr>
        <p:grpSpPr>
          <a:xfrm>
            <a:off x="2364689" y="0"/>
            <a:ext cx="2207311" cy="1640455"/>
            <a:chOff x="0" y="0"/>
            <a:chExt cx="2207310" cy="1640454"/>
          </a:xfrm>
        </p:grpSpPr>
        <p:sp>
          <p:nvSpPr>
            <p:cNvPr id="522" name="Rektangel"/>
            <p:cNvSpPr/>
            <p:nvPr/>
          </p:nvSpPr>
          <p:spPr>
            <a:xfrm>
              <a:off x="0" y="0"/>
              <a:ext cx="2207311" cy="1640455"/>
            </a:xfrm>
            <a:prstGeom prst="rect">
              <a:avLst/>
            </a:prstGeom>
            <a:solidFill>
              <a:srgbClr val="BFBF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pic>
          <p:nvPicPr>
            <p:cNvPr id="523" name="image18.jpeg" descr="image18.jpeg"/>
            <p:cNvPicPr>
              <a:picLocks noChangeAspect="1"/>
            </p:cNvPicPr>
            <p:nvPr/>
          </p:nvPicPr>
          <p:blipFill>
            <a:blip r:embed="rId4">
              <a:extLst/>
            </a:blip>
            <a:srcRect t="5817" b="45957"/>
            <a:stretch>
              <a:fillRect/>
            </a:stretch>
          </p:blipFill>
          <p:spPr>
            <a:xfrm>
              <a:off x="0" y="0"/>
              <a:ext cx="2207311" cy="164045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527" name="Plassholder for bilde 8"/>
          <p:cNvGrpSpPr/>
          <p:nvPr/>
        </p:nvGrpSpPr>
        <p:grpSpPr>
          <a:xfrm>
            <a:off x="0" y="3503045"/>
            <a:ext cx="2207311" cy="1640455"/>
            <a:chOff x="0" y="0"/>
            <a:chExt cx="2207310" cy="1640454"/>
          </a:xfrm>
        </p:grpSpPr>
        <p:sp>
          <p:nvSpPr>
            <p:cNvPr id="525" name="Rektangel"/>
            <p:cNvSpPr/>
            <p:nvPr/>
          </p:nvSpPr>
          <p:spPr>
            <a:xfrm>
              <a:off x="0" y="0"/>
              <a:ext cx="2207311" cy="1640455"/>
            </a:xfrm>
            <a:prstGeom prst="rect">
              <a:avLst/>
            </a:prstGeom>
            <a:solidFill>
              <a:srgbClr val="BFBF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pic>
          <p:nvPicPr>
            <p:cNvPr id="526" name="image19.jpeg" descr="image19.jpeg"/>
            <p:cNvPicPr>
              <a:picLocks noChangeAspect="1"/>
            </p:cNvPicPr>
            <p:nvPr/>
          </p:nvPicPr>
          <p:blipFill>
            <a:blip r:embed="rId5">
              <a:extLst/>
            </a:blip>
            <a:srcRect t="455" b="456"/>
            <a:stretch>
              <a:fillRect/>
            </a:stretch>
          </p:blipFill>
          <p:spPr>
            <a:xfrm>
              <a:off x="0" y="-1"/>
              <a:ext cx="2207311" cy="16404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530" name="Plassholder for bilde 9"/>
          <p:cNvGrpSpPr/>
          <p:nvPr/>
        </p:nvGrpSpPr>
        <p:grpSpPr>
          <a:xfrm>
            <a:off x="2312229" y="3503045"/>
            <a:ext cx="2207312" cy="1640455"/>
            <a:chOff x="0" y="0"/>
            <a:chExt cx="2207310" cy="1640454"/>
          </a:xfrm>
        </p:grpSpPr>
        <p:sp>
          <p:nvSpPr>
            <p:cNvPr id="528" name="Rektangel"/>
            <p:cNvSpPr/>
            <p:nvPr/>
          </p:nvSpPr>
          <p:spPr>
            <a:xfrm>
              <a:off x="0" y="0"/>
              <a:ext cx="2207311" cy="1640455"/>
            </a:xfrm>
            <a:prstGeom prst="rect">
              <a:avLst/>
            </a:prstGeom>
            <a:solidFill>
              <a:srgbClr val="BFBF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pic>
          <p:nvPicPr>
            <p:cNvPr id="529" name="image20.jpeg" descr="image20.jpeg"/>
            <p:cNvPicPr>
              <a:picLocks noChangeAspect="1"/>
            </p:cNvPicPr>
            <p:nvPr/>
          </p:nvPicPr>
          <p:blipFill>
            <a:blip r:embed="rId6">
              <a:extLst/>
            </a:blip>
            <a:srcRect t="5629" b="44827"/>
            <a:stretch>
              <a:fillRect/>
            </a:stretch>
          </p:blipFill>
          <p:spPr>
            <a:xfrm>
              <a:off x="0" y="-1"/>
              <a:ext cx="2207311" cy="16404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533" name="Plassholder for bilde 6"/>
          <p:cNvGrpSpPr/>
          <p:nvPr/>
        </p:nvGrpSpPr>
        <p:grpSpPr>
          <a:xfrm>
            <a:off x="4826130" y="1751521"/>
            <a:ext cx="2005641" cy="1640456"/>
            <a:chOff x="0" y="0"/>
            <a:chExt cx="2005639" cy="1640454"/>
          </a:xfrm>
        </p:grpSpPr>
        <p:sp>
          <p:nvSpPr>
            <p:cNvPr id="531" name="Rektangel"/>
            <p:cNvSpPr/>
            <p:nvPr/>
          </p:nvSpPr>
          <p:spPr>
            <a:xfrm>
              <a:off x="0" y="0"/>
              <a:ext cx="2005640" cy="1640455"/>
            </a:xfrm>
            <a:prstGeom prst="rect">
              <a:avLst/>
            </a:prstGeom>
            <a:solidFill>
              <a:srgbClr val="BFBF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pic>
          <p:nvPicPr>
            <p:cNvPr id="532" name="image23.jpeg" descr="image23.jpeg"/>
            <p:cNvPicPr>
              <a:picLocks noChangeAspect="1"/>
            </p:cNvPicPr>
            <p:nvPr/>
          </p:nvPicPr>
          <p:blipFill>
            <a:blip r:embed="rId7">
              <a:extLst/>
            </a:blip>
            <a:srcRect t="12706" r="18523" b="20410"/>
            <a:stretch>
              <a:fillRect/>
            </a:stretch>
          </p:blipFill>
          <p:spPr>
            <a:xfrm>
              <a:off x="-1" y="0"/>
              <a:ext cx="2005640" cy="164045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536" name="Plassholder for bilde 7"/>
          <p:cNvGrpSpPr/>
          <p:nvPr/>
        </p:nvGrpSpPr>
        <p:grpSpPr>
          <a:xfrm>
            <a:off x="7032014" y="1791517"/>
            <a:ext cx="2016662" cy="3307327"/>
            <a:chOff x="0" y="0"/>
            <a:chExt cx="2016660" cy="3307326"/>
          </a:xfrm>
        </p:grpSpPr>
        <p:sp>
          <p:nvSpPr>
            <p:cNvPr id="534" name="Rektangel"/>
            <p:cNvSpPr/>
            <p:nvPr/>
          </p:nvSpPr>
          <p:spPr>
            <a:xfrm>
              <a:off x="0" y="0"/>
              <a:ext cx="2016661" cy="3307327"/>
            </a:xfrm>
            <a:prstGeom prst="rect">
              <a:avLst/>
            </a:prstGeom>
            <a:solidFill>
              <a:srgbClr val="BFBF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pic>
          <p:nvPicPr>
            <p:cNvPr id="535" name="image24.jpeg" descr="image24.jpeg"/>
            <p:cNvPicPr>
              <a:picLocks noChangeAspect="1"/>
            </p:cNvPicPr>
            <p:nvPr/>
          </p:nvPicPr>
          <p:blipFill>
            <a:blip r:embed="rId8">
              <a:extLst/>
            </a:blip>
            <a:srcRect l="34186" t="27373" r="33074" b="407"/>
            <a:stretch>
              <a:fillRect/>
            </a:stretch>
          </p:blipFill>
          <p:spPr>
            <a:xfrm>
              <a:off x="0" y="0"/>
              <a:ext cx="2016661" cy="330732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537" name="Plassholder for tekst 13"/>
          <p:cNvSpPr txBox="1">
            <a:spLocks noGrp="1"/>
          </p:cNvSpPr>
          <p:nvPr>
            <p:ph type="body" sz="quarter" idx="1"/>
          </p:nvPr>
        </p:nvSpPr>
        <p:spPr>
          <a:xfrm>
            <a:off x="2312229" y="1751522"/>
            <a:ext cx="2312231" cy="164045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t>Rollemodeller</a:t>
            </a:r>
          </a:p>
        </p:txBody>
      </p:sp>
      <p:grpSp>
        <p:nvGrpSpPr>
          <p:cNvPr id="540" name="Plassholder for bilde 12"/>
          <p:cNvGrpSpPr/>
          <p:nvPr/>
        </p:nvGrpSpPr>
        <p:grpSpPr>
          <a:xfrm>
            <a:off x="0" y="-1"/>
            <a:ext cx="2207311" cy="1640456"/>
            <a:chOff x="0" y="0"/>
            <a:chExt cx="2207310" cy="1640454"/>
          </a:xfrm>
        </p:grpSpPr>
        <p:sp>
          <p:nvSpPr>
            <p:cNvPr id="538" name="Rektangel"/>
            <p:cNvSpPr/>
            <p:nvPr/>
          </p:nvSpPr>
          <p:spPr>
            <a:xfrm>
              <a:off x="0" y="0"/>
              <a:ext cx="2207311" cy="1640455"/>
            </a:xfrm>
            <a:prstGeom prst="rect">
              <a:avLst/>
            </a:prstGeom>
            <a:solidFill>
              <a:srgbClr val="BFBF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pic>
          <p:nvPicPr>
            <p:cNvPr id="539" name="image14.png" descr="image14.png"/>
            <p:cNvPicPr>
              <a:picLocks noChangeAspect="1"/>
            </p:cNvPicPr>
            <p:nvPr/>
          </p:nvPicPr>
          <p:blipFill>
            <a:blip r:embed="rId9">
              <a:extLst/>
            </a:blip>
            <a:srcRect t="12842" b="12842"/>
            <a:stretch>
              <a:fillRect/>
            </a:stretch>
          </p:blipFill>
          <p:spPr>
            <a:xfrm>
              <a:off x="0" y="-1"/>
              <a:ext cx="2207311" cy="16404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541" name="19577375_1240044116121777_6633301455101114856_o.jpg" descr="19577375_1240044116121777_6633301455101114856_o.jp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0018" y="1751521"/>
            <a:ext cx="2187274" cy="1640456"/>
          </a:xfrm>
          <a:prstGeom prst="rect">
            <a:avLst/>
          </a:prstGeom>
          <a:ln w="12700">
            <a:miter lim="400000"/>
          </a:ln>
        </p:spPr>
      </p:pic>
      <p:pic>
        <p:nvPicPr>
          <p:cNvPr id="542" name="26170398_1402260833233437_4804626103657797941_o.jpg" descr="26170398_1402260833233437_4804626103657797941_o.jpg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4619662" y="3552717"/>
            <a:ext cx="2312231" cy="1541111"/>
          </a:xfrm>
          <a:prstGeom prst="rect">
            <a:avLst/>
          </a:prstGeom>
          <a:ln w="12700">
            <a:miter lim="400000"/>
          </a:ln>
        </p:spPr>
      </p:pic>
      <p:pic>
        <p:nvPicPr>
          <p:cNvPr id="543" name="20989190_1286007588192096_7105105095748016846_o.jpg" descr="20989190_1286007588192096_7105105095748016846_o.jpg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7028914" y="9339"/>
            <a:ext cx="2531554" cy="162177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RØD">
  <a:themeElements>
    <a:clrScheme name="RØD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EF3340"/>
      </a:accent1>
      <a:accent2>
        <a:srgbClr val="99D6EA"/>
      </a:accent2>
      <a:accent3>
        <a:srgbClr val="5F259F"/>
      </a:accent3>
      <a:accent4>
        <a:srgbClr val="6ECEB2"/>
      </a:accent4>
      <a:accent5>
        <a:srgbClr val="40AAB8"/>
      </a:accent5>
      <a:accent6>
        <a:srgbClr val="E2F5EF"/>
      </a:accent6>
      <a:hlink>
        <a:srgbClr val="0000FF"/>
      </a:hlink>
      <a:folHlink>
        <a:srgbClr val="FF00FF"/>
      </a:folHlink>
    </a:clrScheme>
    <a:fontScheme name="RØD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RØ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>
            <a:hueOff val="-9663158"/>
            <a:satOff val="-48717"/>
            <a:lumOff val="7647"/>
          </a:schemeClr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68571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3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68571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3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RØD">
  <a:themeElements>
    <a:clrScheme name="RØD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EF3340"/>
      </a:accent1>
      <a:accent2>
        <a:srgbClr val="99D6EA"/>
      </a:accent2>
      <a:accent3>
        <a:srgbClr val="5F259F"/>
      </a:accent3>
      <a:accent4>
        <a:srgbClr val="6ECEB2"/>
      </a:accent4>
      <a:accent5>
        <a:srgbClr val="40AAB8"/>
      </a:accent5>
      <a:accent6>
        <a:srgbClr val="E2F5EF"/>
      </a:accent6>
      <a:hlink>
        <a:srgbClr val="0000FF"/>
      </a:hlink>
      <a:folHlink>
        <a:srgbClr val="FF00FF"/>
      </a:folHlink>
    </a:clrScheme>
    <a:fontScheme name="RØD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RØ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>
            <a:hueOff val="-9663158"/>
            <a:satOff val="-48717"/>
            <a:lumOff val="7647"/>
          </a:schemeClr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68571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3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68571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3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681</Words>
  <Application>Microsoft Office PowerPoint</Application>
  <PresentationFormat>Skjermfremvisning (16:9)</PresentationFormat>
  <Paragraphs>71</Paragraphs>
  <Slides>8</Slides>
  <Notes>8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8</vt:i4>
      </vt:variant>
    </vt:vector>
  </HeadingPairs>
  <TitlesOfParts>
    <vt:vector size="11" baseType="lpstr">
      <vt:lpstr>Arial</vt:lpstr>
      <vt:lpstr>Calibri</vt:lpstr>
      <vt:lpstr>RØD</vt:lpstr>
      <vt:lpstr>HunBorStille.no</vt:lpstr>
      <vt:lpstr>Først forstå tida,  så gi svar folk tror på</vt:lpstr>
      <vt:lpstr>Når vi ikke er bevisst inkluderende, blir vi ubevisst ekskluderende.</vt:lpstr>
      <vt:lpstr>Hva er utfordringene –   og mulighetene?</vt:lpstr>
      <vt:lpstr>Hva ønsker vi?</vt:lpstr>
      <vt:lpstr>Hjemmesiden skal være:</vt:lpstr>
      <vt:lpstr>Gjennomføring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HunBorStille.no</dc:title>
  <dc:creator>Khamshajiny Gunaratnam</dc:creator>
  <cp:lastModifiedBy>Khamshajiny Gunaratnam</cp:lastModifiedBy>
  <cp:revision>4</cp:revision>
  <dcterms:modified xsi:type="dcterms:W3CDTF">2018-10-15T09:43:32Z</dcterms:modified>
</cp:coreProperties>
</file>