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90" r:id="rId3"/>
    <p:sldId id="268" r:id="rId4"/>
    <p:sldId id="261" r:id="rId5"/>
    <p:sldId id="291" r:id="rId6"/>
    <p:sldId id="292" r:id="rId7"/>
    <p:sldId id="294" r:id="rId8"/>
    <p:sldId id="304" r:id="rId9"/>
    <p:sldId id="295" r:id="rId10"/>
    <p:sldId id="296" r:id="rId11"/>
    <p:sldId id="297" r:id="rId12"/>
    <p:sldId id="305" r:id="rId13"/>
    <p:sldId id="298" r:id="rId14"/>
    <p:sldId id="301" r:id="rId15"/>
  </p:sldIdLst>
  <p:sldSz cx="9144000" cy="5143500" type="screen16x9"/>
  <p:notesSz cx="6858000" cy="9144000"/>
  <p:defaultTextStyle>
    <a:defPPr>
      <a:defRPr lang="nb-NO"/>
    </a:defPPr>
    <a:lvl1pPr marL="0" algn="l" defTabSz="6857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856" algn="l" defTabSz="6857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5712" algn="l" defTabSz="6857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8568" algn="l" defTabSz="6857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71425" algn="l" defTabSz="6857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4281" algn="l" defTabSz="6857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7137" algn="l" defTabSz="6857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99993" algn="l" defTabSz="6857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42850" algn="l" defTabSz="6857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ød" id="{FCA5B592-AB22-425C-ABA4-A61AACEEA612}">
          <p14:sldIdLst>
            <p14:sldId id="290"/>
            <p14:sldId id="268"/>
            <p14:sldId id="261"/>
            <p14:sldId id="291"/>
            <p14:sldId id="292"/>
            <p14:sldId id="294"/>
            <p14:sldId id="304"/>
            <p14:sldId id="295"/>
            <p14:sldId id="296"/>
            <p14:sldId id="297"/>
            <p14:sldId id="305"/>
            <p14:sldId id="298"/>
            <p14:sldId id="301"/>
          </p14:sldIdLst>
        </p14:section>
        <p14:section name="Grå" id="{44B882E3-2B1D-40D9-BEC4-AE36AAF7495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F"/>
    <a:srgbClr val="2E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40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4913" cy="617221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45513" y="3356326"/>
            <a:ext cx="4814782" cy="1121846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45513" y="3004690"/>
            <a:ext cx="4814782" cy="225062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</a:defRPr>
            </a:lvl1pPr>
            <a:lvl2pPr marL="257129" indent="0" algn="ctr">
              <a:buNone/>
              <a:defRPr sz="1100"/>
            </a:lvl2pPr>
            <a:lvl3pPr marL="514259" indent="0" algn="ctr">
              <a:buNone/>
              <a:defRPr sz="1000"/>
            </a:lvl3pPr>
            <a:lvl4pPr marL="771388" indent="0" algn="ctr">
              <a:buNone/>
              <a:defRPr sz="900"/>
            </a:lvl4pPr>
            <a:lvl5pPr marL="1028517" indent="0" algn="ctr">
              <a:buNone/>
              <a:defRPr sz="900"/>
            </a:lvl5pPr>
            <a:lvl6pPr marL="1285646" indent="0" algn="ctr">
              <a:buNone/>
              <a:defRPr sz="900"/>
            </a:lvl6pPr>
            <a:lvl7pPr marL="1542776" indent="0" algn="ctr">
              <a:buNone/>
              <a:defRPr sz="900"/>
            </a:lvl7pPr>
            <a:lvl8pPr marL="1799905" indent="0" algn="ctr">
              <a:buNone/>
              <a:defRPr sz="900"/>
            </a:lvl8pPr>
            <a:lvl9pPr marL="2057034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2" name="Plassholder for bilde 2"/>
          <p:cNvSpPr>
            <a:spLocks noGrp="1"/>
          </p:cNvSpPr>
          <p:nvPr>
            <p:ph type="pic" sz="quarter" idx="10" hasCustomPrompt="1"/>
          </p:nvPr>
        </p:nvSpPr>
        <p:spPr>
          <a:xfrm>
            <a:off x="5390698" y="1071358"/>
            <a:ext cx="3472536" cy="3212520"/>
          </a:xfrm>
        </p:spPr>
        <p:txBody>
          <a:bodyPr tIns="1080000">
            <a:norm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illustrasjon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445513" y="4515786"/>
            <a:ext cx="4814782" cy="18466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og dato</a:t>
            </a:r>
          </a:p>
        </p:txBody>
      </p:sp>
    </p:spTree>
    <p:extLst>
      <p:ext uri="{BB962C8B-B14F-4D97-AF65-F5344CB8AC3E}">
        <p14:creationId xmlns:p14="http://schemas.microsoft.com/office/powerpoint/2010/main" val="174092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5659" y="2039353"/>
            <a:ext cx="7048068" cy="223393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1265659" y="1697033"/>
            <a:ext cx="7048068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6358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738629" y="2039353"/>
            <a:ext cx="3575098" cy="223393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4738629" y="1697033"/>
            <a:ext cx="3575098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1265660" y="2039353"/>
            <a:ext cx="3305894" cy="223393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2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1265659" y="1697033"/>
            <a:ext cx="3305894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5620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4627251" y="1448056"/>
            <a:ext cx="4232366" cy="28252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72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1265660" y="2039353"/>
            <a:ext cx="3038218" cy="223393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2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1265659" y="1697033"/>
            <a:ext cx="3038218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00595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faktaboks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6"/>
          </p:nvPr>
        </p:nvSpPr>
        <p:spPr>
          <a:xfrm>
            <a:off x="4627253" y="1448056"/>
            <a:ext cx="3371717" cy="2956870"/>
          </a:xfrm>
          <a:solidFill>
            <a:schemeClr val="accent1"/>
          </a:solidFill>
        </p:spPr>
        <p:txBody>
          <a:bodyPr lIns="445421" tIns="607392" rIns="445421" bIns="202464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1265660" y="2039353"/>
            <a:ext cx="3038218" cy="223393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2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1265659" y="1697033"/>
            <a:ext cx="3038218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7" hasCustomPrompt="1"/>
          </p:nvPr>
        </p:nvSpPr>
        <p:spPr>
          <a:xfrm>
            <a:off x="4627253" y="1448056"/>
            <a:ext cx="3371717" cy="491351"/>
          </a:xfrm>
        </p:spPr>
        <p:txBody>
          <a:bodyPr lIns="445421" rIns="445421" bIns="0" anchor="b" anchorCtr="0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Faktaboks </a:t>
            </a:r>
            <a:r>
              <a:rPr lang="nb-NO" dirty="0" err="1"/>
              <a:t>subheading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367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 tittel og bilde, min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2E5822-72C6-4E5A-B274-A0071F282F22}" type="datetimeFigureOut">
              <a:rPr lang="nb-NO" smtClean="0"/>
              <a:pPr/>
              <a:t>22.11.2020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5498F2-935A-4858-B0CB-18C8CDDA9BE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  <p:sp>
        <p:nvSpPr>
          <p:cNvPr id="10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1154720" y="1448057"/>
            <a:ext cx="6834562" cy="28252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72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4507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180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8537125" y="0"/>
            <a:ext cx="606875" cy="653226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9628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21" name="Plassholder for bilde 9"/>
          <p:cNvSpPr>
            <a:spLocks noGrp="1"/>
          </p:cNvSpPr>
          <p:nvPr>
            <p:ph type="pic" sz="quarter" idx="22"/>
          </p:nvPr>
        </p:nvSpPr>
        <p:spPr>
          <a:xfrm>
            <a:off x="718896" y="850607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2" name="Plassholder for bilde 9"/>
          <p:cNvSpPr>
            <a:spLocks noGrp="1"/>
          </p:cNvSpPr>
          <p:nvPr>
            <p:ph type="pic" sz="quarter" idx="23"/>
          </p:nvPr>
        </p:nvSpPr>
        <p:spPr>
          <a:xfrm>
            <a:off x="3321082" y="850607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3" name="Plassholder for bilde 9"/>
          <p:cNvSpPr>
            <a:spLocks noGrp="1"/>
          </p:cNvSpPr>
          <p:nvPr>
            <p:ph type="pic" sz="quarter" idx="24"/>
          </p:nvPr>
        </p:nvSpPr>
        <p:spPr>
          <a:xfrm>
            <a:off x="5923268" y="850607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9"/>
          <p:cNvSpPr>
            <a:spLocks noGrp="1"/>
          </p:cNvSpPr>
          <p:nvPr>
            <p:ph type="pic" sz="quarter" idx="25"/>
          </p:nvPr>
        </p:nvSpPr>
        <p:spPr>
          <a:xfrm>
            <a:off x="718895" y="2622703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26"/>
          </p:nvPr>
        </p:nvSpPr>
        <p:spPr>
          <a:xfrm>
            <a:off x="3321081" y="2622703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27"/>
          </p:nvPr>
        </p:nvSpPr>
        <p:spPr>
          <a:xfrm>
            <a:off x="5923267" y="2622703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499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lv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9"/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0" name="Plassholder for bilde 9"/>
          <p:cNvSpPr>
            <a:spLocks noGrp="1"/>
          </p:cNvSpPr>
          <p:nvPr>
            <p:ph type="pic" sz="quarter" idx="29"/>
          </p:nvPr>
        </p:nvSpPr>
        <p:spPr>
          <a:xfrm>
            <a:off x="231223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1" name="Plassholder for bilde 9"/>
          <p:cNvSpPr>
            <a:spLocks noGrp="1"/>
          </p:cNvSpPr>
          <p:nvPr>
            <p:ph type="pic" sz="quarter" idx="30"/>
          </p:nvPr>
        </p:nvSpPr>
        <p:spPr>
          <a:xfrm>
            <a:off x="462446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2" name="Plassholder for bilde 9"/>
          <p:cNvSpPr>
            <a:spLocks noGrp="1"/>
          </p:cNvSpPr>
          <p:nvPr>
            <p:ph type="pic" sz="quarter" idx="31"/>
          </p:nvPr>
        </p:nvSpPr>
        <p:spPr>
          <a:xfrm>
            <a:off x="693669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4" name="Plassholder for bilde 9"/>
          <p:cNvSpPr>
            <a:spLocks noGrp="1"/>
          </p:cNvSpPr>
          <p:nvPr>
            <p:ph type="pic" sz="quarter" idx="32"/>
          </p:nvPr>
        </p:nvSpPr>
        <p:spPr>
          <a:xfrm>
            <a:off x="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5" name="Plassholder for bilde 9"/>
          <p:cNvSpPr>
            <a:spLocks noGrp="1"/>
          </p:cNvSpPr>
          <p:nvPr>
            <p:ph type="pic" sz="quarter" idx="33"/>
          </p:nvPr>
        </p:nvSpPr>
        <p:spPr>
          <a:xfrm>
            <a:off x="231223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6" name="Plassholder for bilde 9"/>
          <p:cNvSpPr>
            <a:spLocks noGrp="1"/>
          </p:cNvSpPr>
          <p:nvPr>
            <p:ph type="pic" sz="quarter" idx="34"/>
          </p:nvPr>
        </p:nvSpPr>
        <p:spPr>
          <a:xfrm>
            <a:off x="462446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7" name="Plassholder for bilde 9"/>
          <p:cNvSpPr>
            <a:spLocks noGrp="1"/>
          </p:cNvSpPr>
          <p:nvPr>
            <p:ph type="pic" sz="quarter" idx="35"/>
          </p:nvPr>
        </p:nvSpPr>
        <p:spPr>
          <a:xfrm>
            <a:off x="693669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8" name="Plassholder for bilde 9"/>
          <p:cNvSpPr>
            <a:spLocks noGrp="1"/>
          </p:cNvSpPr>
          <p:nvPr>
            <p:ph type="pic" sz="quarter" idx="36"/>
          </p:nvPr>
        </p:nvSpPr>
        <p:spPr>
          <a:xfrm>
            <a:off x="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9" name="Plassholder for bilde 9"/>
          <p:cNvSpPr>
            <a:spLocks noGrp="1"/>
          </p:cNvSpPr>
          <p:nvPr>
            <p:ph type="pic" sz="quarter" idx="37"/>
          </p:nvPr>
        </p:nvSpPr>
        <p:spPr>
          <a:xfrm>
            <a:off x="231223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0" name="Plassholder for bilde 9"/>
          <p:cNvSpPr>
            <a:spLocks noGrp="1"/>
          </p:cNvSpPr>
          <p:nvPr>
            <p:ph type="pic" sz="quarter" idx="38"/>
          </p:nvPr>
        </p:nvSpPr>
        <p:spPr>
          <a:xfrm>
            <a:off x="462446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1" name="Plassholder for bilde 9"/>
          <p:cNvSpPr>
            <a:spLocks noGrp="1"/>
          </p:cNvSpPr>
          <p:nvPr>
            <p:ph type="pic" sz="quarter" idx="39"/>
          </p:nvPr>
        </p:nvSpPr>
        <p:spPr>
          <a:xfrm>
            <a:off x="693669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8477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ilde 9"/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30"/>
          </p:nvPr>
        </p:nvSpPr>
        <p:spPr>
          <a:xfrm>
            <a:off x="231223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31"/>
          </p:nvPr>
        </p:nvSpPr>
        <p:spPr>
          <a:xfrm>
            <a:off x="462446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8" name="Plassholder for bilde 9"/>
          <p:cNvSpPr>
            <a:spLocks noGrp="1"/>
          </p:cNvSpPr>
          <p:nvPr>
            <p:ph type="pic" sz="quarter" idx="32"/>
          </p:nvPr>
        </p:nvSpPr>
        <p:spPr>
          <a:xfrm>
            <a:off x="693669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9" name="Plassholder for bilde 9"/>
          <p:cNvSpPr>
            <a:spLocks noGrp="1"/>
          </p:cNvSpPr>
          <p:nvPr>
            <p:ph type="pic" sz="quarter" idx="33"/>
          </p:nvPr>
        </p:nvSpPr>
        <p:spPr>
          <a:xfrm>
            <a:off x="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0" name="Plassholder for bilde 9"/>
          <p:cNvSpPr>
            <a:spLocks noGrp="1"/>
          </p:cNvSpPr>
          <p:nvPr>
            <p:ph type="pic" sz="quarter" idx="34"/>
          </p:nvPr>
        </p:nvSpPr>
        <p:spPr>
          <a:xfrm>
            <a:off x="231223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1" name="Plassholder for bilde 9"/>
          <p:cNvSpPr>
            <a:spLocks noGrp="1"/>
          </p:cNvSpPr>
          <p:nvPr>
            <p:ph type="pic" sz="quarter" idx="35"/>
          </p:nvPr>
        </p:nvSpPr>
        <p:spPr>
          <a:xfrm>
            <a:off x="462446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2" name="Plassholder for bilde 9"/>
          <p:cNvSpPr>
            <a:spLocks noGrp="1"/>
          </p:cNvSpPr>
          <p:nvPr>
            <p:ph type="pic" sz="quarter" idx="36"/>
          </p:nvPr>
        </p:nvSpPr>
        <p:spPr>
          <a:xfrm>
            <a:off x="693669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3" name="Plassholder for bilde 9"/>
          <p:cNvSpPr>
            <a:spLocks noGrp="1"/>
          </p:cNvSpPr>
          <p:nvPr>
            <p:ph type="pic" sz="quarter" idx="37"/>
          </p:nvPr>
        </p:nvSpPr>
        <p:spPr>
          <a:xfrm>
            <a:off x="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4" name="Plassholder for bilde 9"/>
          <p:cNvSpPr>
            <a:spLocks noGrp="1"/>
          </p:cNvSpPr>
          <p:nvPr>
            <p:ph type="pic" sz="quarter" idx="38"/>
          </p:nvPr>
        </p:nvSpPr>
        <p:spPr>
          <a:xfrm>
            <a:off x="462446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5" name="Plassholder for bilde 9"/>
          <p:cNvSpPr>
            <a:spLocks noGrp="1"/>
          </p:cNvSpPr>
          <p:nvPr>
            <p:ph type="pic" sz="quarter" idx="39"/>
          </p:nvPr>
        </p:nvSpPr>
        <p:spPr>
          <a:xfrm>
            <a:off x="693669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tekst 2"/>
          <p:cNvSpPr>
            <a:spLocks noGrp="1"/>
          </p:cNvSpPr>
          <p:nvPr>
            <p:ph type="body" sz="quarter" idx="28"/>
          </p:nvPr>
        </p:nvSpPr>
        <p:spPr>
          <a:xfrm>
            <a:off x="2312230" y="1751523"/>
            <a:ext cx="2207310" cy="1640455"/>
          </a:xfrm>
          <a:solidFill>
            <a:schemeClr val="accent1"/>
          </a:solidFill>
        </p:spPr>
        <p:txBody>
          <a:bodyPr lIns="121478" tIns="121478" rIns="121478" bIns="121478" anchor="ctr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9426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458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504064 w 16257588"/>
              <a:gd name="connsiteY0" fmla="*/ 5130642 h 9144000"/>
              <a:gd name="connsiteX1" fmla="*/ 504064 w 16257588"/>
              <a:gd name="connsiteY1" fmla="*/ 8641081 h 9144000"/>
              <a:gd name="connsiteX2" fmla="*/ 9577199 w 16257588"/>
              <a:gd name="connsiteY2" fmla="*/ 8641081 h 9144000"/>
              <a:gd name="connsiteX3" fmla="*/ 9577199 w 16257588"/>
              <a:gd name="connsiteY3" fmla="*/ 5130642 h 9144000"/>
              <a:gd name="connsiteX4" fmla="*/ 0 w 16257588"/>
              <a:gd name="connsiteY4" fmla="*/ 0 h 9144000"/>
              <a:gd name="connsiteX5" fmla="*/ 16257588 w 16257588"/>
              <a:gd name="connsiteY5" fmla="*/ 0 h 9144000"/>
              <a:gd name="connsiteX6" fmla="*/ 16257588 w 16257588"/>
              <a:gd name="connsiteY6" fmla="*/ 9144000 h 9144000"/>
              <a:gd name="connsiteX7" fmla="*/ 0 w 16257588"/>
              <a:gd name="connsiteY7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57588" h="9144000">
                <a:moveTo>
                  <a:pt x="504064" y="5130642"/>
                </a:moveTo>
                <a:lnTo>
                  <a:pt x="504064" y="8641081"/>
                </a:lnTo>
                <a:lnTo>
                  <a:pt x="9577199" y="8641081"/>
                </a:lnTo>
                <a:lnTo>
                  <a:pt x="9577199" y="5130642"/>
                </a:lnTo>
                <a:close/>
                <a:moveTo>
                  <a:pt x="0" y="0"/>
                </a:moveTo>
                <a:lnTo>
                  <a:pt x="16257588" y="0"/>
                </a:lnTo>
                <a:lnTo>
                  <a:pt x="1625758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80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1" name="Plassholder f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914913" cy="617221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445513" y="3356326"/>
            <a:ext cx="4814782" cy="1121846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45513" y="3004690"/>
            <a:ext cx="4814782" cy="225062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500" b="1" cap="all" baseline="0">
                <a:solidFill>
                  <a:schemeClr val="bg1"/>
                </a:solidFill>
              </a:defRPr>
            </a:lvl1pPr>
            <a:lvl2pPr marL="257129" indent="0" algn="ctr">
              <a:buNone/>
              <a:defRPr sz="1100"/>
            </a:lvl2pPr>
            <a:lvl3pPr marL="514259" indent="0" algn="ctr">
              <a:buNone/>
              <a:defRPr sz="1000"/>
            </a:lvl3pPr>
            <a:lvl4pPr marL="771388" indent="0" algn="ctr">
              <a:buNone/>
              <a:defRPr sz="900"/>
            </a:lvl4pPr>
            <a:lvl5pPr marL="1028517" indent="0" algn="ctr">
              <a:buNone/>
              <a:defRPr sz="900"/>
            </a:lvl5pPr>
            <a:lvl6pPr marL="1285646" indent="0" algn="ctr">
              <a:buNone/>
              <a:defRPr sz="900"/>
            </a:lvl6pPr>
            <a:lvl7pPr marL="1542776" indent="0" algn="ctr">
              <a:buNone/>
              <a:defRPr sz="900"/>
            </a:lvl7pPr>
            <a:lvl8pPr marL="1799905" indent="0" algn="ctr">
              <a:buNone/>
              <a:defRPr sz="900"/>
            </a:lvl8pPr>
            <a:lvl9pPr marL="2057034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445513" y="4515786"/>
            <a:ext cx="4814782" cy="18466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og dato</a:t>
            </a:r>
          </a:p>
        </p:txBody>
      </p:sp>
    </p:spTree>
    <p:extLst>
      <p:ext uri="{BB962C8B-B14F-4D97-AF65-F5344CB8AC3E}">
        <p14:creationId xmlns:p14="http://schemas.microsoft.com/office/powerpoint/2010/main" val="4278133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062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accent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4913" cy="617221"/>
          </a:xfrm>
          <a:prstGeom prst="rect">
            <a:avLst/>
          </a:prstGeom>
        </p:spPr>
      </p:pic>
      <p:sp>
        <p:nvSpPr>
          <p:cNvPr id="8" name="Plassholder for bilde 2"/>
          <p:cNvSpPr>
            <a:spLocks noGrp="1"/>
          </p:cNvSpPr>
          <p:nvPr>
            <p:ph type="pic" sz="quarter" idx="10" hasCustomPrompt="1"/>
          </p:nvPr>
        </p:nvSpPr>
        <p:spPr>
          <a:xfrm>
            <a:off x="5390698" y="1071358"/>
            <a:ext cx="3472536" cy="3212520"/>
          </a:xfrm>
        </p:spPr>
        <p:txBody>
          <a:bodyPr tIns="1080000">
            <a:normAutofit/>
          </a:bodyPr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illustrasjon</a:t>
            </a:r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445513" y="3356326"/>
            <a:ext cx="4814782" cy="1121846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445513" y="3004690"/>
            <a:ext cx="4814782" cy="225062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500" b="1" cap="all" baseline="0">
                <a:solidFill>
                  <a:schemeClr val="accent1"/>
                </a:solidFill>
              </a:defRPr>
            </a:lvl1pPr>
            <a:lvl2pPr marL="257129" indent="0" algn="ctr">
              <a:buNone/>
              <a:defRPr sz="1100"/>
            </a:lvl2pPr>
            <a:lvl3pPr marL="514259" indent="0" algn="ctr">
              <a:buNone/>
              <a:defRPr sz="1000"/>
            </a:lvl3pPr>
            <a:lvl4pPr marL="771388" indent="0" algn="ctr">
              <a:buNone/>
              <a:defRPr sz="900"/>
            </a:lvl4pPr>
            <a:lvl5pPr marL="1028517" indent="0" algn="ctr">
              <a:buNone/>
              <a:defRPr sz="900"/>
            </a:lvl5pPr>
            <a:lvl6pPr marL="1285646" indent="0" algn="ctr">
              <a:buNone/>
              <a:defRPr sz="900"/>
            </a:lvl6pPr>
            <a:lvl7pPr marL="1542776" indent="0" algn="ctr">
              <a:buNone/>
              <a:defRPr sz="900"/>
            </a:lvl7pPr>
            <a:lvl8pPr marL="1799905" indent="0" algn="ctr">
              <a:buNone/>
              <a:defRPr sz="900"/>
            </a:lvl8pPr>
            <a:lvl9pPr marL="2057034" indent="0" algn="ctr">
              <a:buNone/>
              <a:defRPr sz="9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4" name="Plassholder f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445513" y="4515786"/>
            <a:ext cx="4814782" cy="18466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Navn og dato</a:t>
            </a:r>
          </a:p>
        </p:txBody>
      </p:sp>
    </p:spTree>
    <p:extLst>
      <p:ext uri="{BB962C8B-B14F-4D97-AF65-F5344CB8AC3E}">
        <p14:creationId xmlns:p14="http://schemas.microsoft.com/office/powerpoint/2010/main" val="3019928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504064 w 16257588"/>
              <a:gd name="connsiteY0" fmla="*/ 5130642 h 9144000"/>
              <a:gd name="connsiteX1" fmla="*/ 504064 w 16257588"/>
              <a:gd name="connsiteY1" fmla="*/ 8641081 h 9144000"/>
              <a:gd name="connsiteX2" fmla="*/ 9577199 w 16257588"/>
              <a:gd name="connsiteY2" fmla="*/ 8641081 h 9144000"/>
              <a:gd name="connsiteX3" fmla="*/ 9577199 w 16257588"/>
              <a:gd name="connsiteY3" fmla="*/ 5130642 h 9144000"/>
              <a:gd name="connsiteX4" fmla="*/ 0 w 16257588"/>
              <a:gd name="connsiteY4" fmla="*/ 0 h 9144000"/>
              <a:gd name="connsiteX5" fmla="*/ 16257588 w 16257588"/>
              <a:gd name="connsiteY5" fmla="*/ 0 h 9144000"/>
              <a:gd name="connsiteX6" fmla="*/ 16257588 w 16257588"/>
              <a:gd name="connsiteY6" fmla="*/ 9144000 h 9144000"/>
              <a:gd name="connsiteX7" fmla="*/ 0 w 16257588"/>
              <a:gd name="connsiteY7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57588" h="9144000">
                <a:moveTo>
                  <a:pt x="504064" y="5130642"/>
                </a:moveTo>
                <a:lnTo>
                  <a:pt x="504064" y="8641081"/>
                </a:lnTo>
                <a:lnTo>
                  <a:pt x="9577199" y="8641081"/>
                </a:lnTo>
                <a:lnTo>
                  <a:pt x="9577199" y="5130642"/>
                </a:lnTo>
                <a:close/>
                <a:moveTo>
                  <a:pt x="0" y="0"/>
                </a:moveTo>
                <a:lnTo>
                  <a:pt x="16257588" y="0"/>
                </a:lnTo>
                <a:lnTo>
                  <a:pt x="1625758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80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1" name="Plassholder f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914913" cy="617221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445513" y="3356326"/>
            <a:ext cx="4814782" cy="1121846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445513" y="3004690"/>
            <a:ext cx="4814782" cy="225062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500" b="1" cap="all" baseline="0">
                <a:solidFill>
                  <a:schemeClr val="accent1"/>
                </a:solidFill>
              </a:defRPr>
            </a:lvl1pPr>
            <a:lvl2pPr marL="257129" indent="0" algn="ctr">
              <a:buNone/>
              <a:defRPr sz="1100"/>
            </a:lvl2pPr>
            <a:lvl3pPr marL="514259" indent="0" algn="ctr">
              <a:buNone/>
              <a:defRPr sz="1000"/>
            </a:lvl3pPr>
            <a:lvl4pPr marL="771388" indent="0" algn="ctr">
              <a:buNone/>
              <a:defRPr sz="900"/>
            </a:lvl4pPr>
            <a:lvl5pPr marL="1028517" indent="0" algn="ctr">
              <a:buNone/>
              <a:defRPr sz="900"/>
            </a:lvl5pPr>
            <a:lvl6pPr marL="1285646" indent="0" algn="ctr">
              <a:buNone/>
              <a:defRPr sz="900"/>
            </a:lvl6pPr>
            <a:lvl7pPr marL="1542776" indent="0" algn="ctr">
              <a:buNone/>
              <a:defRPr sz="900"/>
            </a:lvl7pPr>
            <a:lvl8pPr marL="1799905" indent="0" algn="ctr">
              <a:buNone/>
              <a:defRPr sz="900"/>
            </a:lvl8pPr>
            <a:lvl9pPr marL="2057034" indent="0" algn="ctr">
              <a:buNone/>
              <a:defRPr sz="9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445513" y="4515786"/>
            <a:ext cx="4814782" cy="18466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Navn og dato</a:t>
            </a:r>
          </a:p>
        </p:txBody>
      </p:sp>
    </p:spTree>
    <p:extLst>
      <p:ext uri="{BB962C8B-B14F-4D97-AF65-F5344CB8AC3E}">
        <p14:creationId xmlns:p14="http://schemas.microsoft.com/office/powerpoint/2010/main" val="2049769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ide, enkel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54282" y="1490343"/>
            <a:ext cx="6834562" cy="1121846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76098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ide, mind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54719" y="1040287"/>
            <a:ext cx="6834562" cy="841384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>
                <a:solidFill>
                  <a:srgbClr val="FF0000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30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ide 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8" name="Plassholder for bilde 9"/>
          <p:cNvSpPr>
            <a:spLocks noGrp="1"/>
          </p:cNvSpPr>
          <p:nvPr>
            <p:ph type="pic" sz="quarter" idx="11"/>
          </p:nvPr>
        </p:nvSpPr>
        <p:spPr>
          <a:xfrm>
            <a:off x="1154720" y="1620204"/>
            <a:ext cx="6834562" cy="30176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72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54720" y="955743"/>
            <a:ext cx="6834562" cy="560923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48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 skal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0" cy="51435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1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beid til 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" y="0"/>
            <a:ext cx="9142535" cy="51435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62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l du bidra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0" cy="51435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95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l d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0" cy="5143499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6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ide, enkel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54282" y="1490343"/>
            <a:ext cx="6834562" cy="1121846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4841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5659" y="2039353"/>
            <a:ext cx="7048068" cy="2233932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1265659" y="1697033"/>
            <a:ext cx="7048068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6408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738629" y="2039353"/>
            <a:ext cx="3575098" cy="2233932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9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4738629" y="1697033"/>
            <a:ext cx="3575098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1265660" y="2039353"/>
            <a:ext cx="3305894" cy="2233932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2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1265659" y="1697033"/>
            <a:ext cx="3305894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0362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4627251" y="1448056"/>
            <a:ext cx="4232366" cy="28252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72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1265660" y="2039353"/>
            <a:ext cx="3038218" cy="2233932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2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1265659" y="1697033"/>
            <a:ext cx="3038218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6655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faktaboks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6"/>
          </p:nvPr>
        </p:nvSpPr>
        <p:spPr>
          <a:xfrm>
            <a:off x="4627253" y="1448056"/>
            <a:ext cx="3371717" cy="2956870"/>
          </a:xfrm>
          <a:solidFill>
            <a:schemeClr val="accent1"/>
          </a:solidFill>
        </p:spPr>
        <p:txBody>
          <a:bodyPr lIns="445421" tIns="607392" rIns="445421" bIns="202464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2"/>
          <p:cNvSpPr>
            <a:spLocks noGrp="1"/>
          </p:cNvSpPr>
          <p:nvPr>
            <p:ph idx="14"/>
          </p:nvPr>
        </p:nvSpPr>
        <p:spPr>
          <a:xfrm>
            <a:off x="1265660" y="2039353"/>
            <a:ext cx="3038218" cy="2233932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2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1265659" y="1697033"/>
            <a:ext cx="3038218" cy="24237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endParaRPr lang="nb-NO" dirty="0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7" hasCustomPrompt="1"/>
          </p:nvPr>
        </p:nvSpPr>
        <p:spPr>
          <a:xfrm>
            <a:off x="4627253" y="1448056"/>
            <a:ext cx="3371717" cy="491351"/>
          </a:xfrm>
        </p:spPr>
        <p:txBody>
          <a:bodyPr lIns="445421" rIns="445421" bIns="0" anchor="b" anchorCtr="0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Faktaboks </a:t>
            </a:r>
            <a:r>
              <a:rPr lang="nb-NO" dirty="0" err="1"/>
              <a:t>subheading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4702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 tittel og bilde, min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1154720" y="1448057"/>
            <a:ext cx="6834562" cy="28252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72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pPr/>
              <a:t>22.11.2020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8245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180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8537125" y="0"/>
            <a:ext cx="606875" cy="653226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7039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bilde 9"/>
          <p:cNvSpPr>
            <a:spLocks noGrp="1"/>
          </p:cNvSpPr>
          <p:nvPr>
            <p:ph type="pic" sz="quarter" idx="22"/>
          </p:nvPr>
        </p:nvSpPr>
        <p:spPr>
          <a:xfrm>
            <a:off x="718896" y="850607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Plassholder for bilde 9"/>
          <p:cNvSpPr>
            <a:spLocks noGrp="1"/>
          </p:cNvSpPr>
          <p:nvPr>
            <p:ph type="pic" sz="quarter" idx="23"/>
          </p:nvPr>
        </p:nvSpPr>
        <p:spPr>
          <a:xfrm>
            <a:off x="3321082" y="850607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6" name="Plassholder for bilde 9"/>
          <p:cNvSpPr>
            <a:spLocks noGrp="1"/>
          </p:cNvSpPr>
          <p:nvPr>
            <p:ph type="pic" sz="quarter" idx="24"/>
          </p:nvPr>
        </p:nvSpPr>
        <p:spPr>
          <a:xfrm>
            <a:off x="5923268" y="850607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7" name="Plassholder for bilde 9"/>
          <p:cNvSpPr>
            <a:spLocks noGrp="1"/>
          </p:cNvSpPr>
          <p:nvPr>
            <p:ph type="pic" sz="quarter" idx="25"/>
          </p:nvPr>
        </p:nvSpPr>
        <p:spPr>
          <a:xfrm>
            <a:off x="718895" y="2622703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Plassholder for bilde 9"/>
          <p:cNvSpPr>
            <a:spLocks noGrp="1"/>
          </p:cNvSpPr>
          <p:nvPr>
            <p:ph type="pic" sz="quarter" idx="26"/>
          </p:nvPr>
        </p:nvSpPr>
        <p:spPr>
          <a:xfrm>
            <a:off x="3321081" y="2622703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9" name="Plassholder for bilde 9"/>
          <p:cNvSpPr>
            <a:spLocks noGrp="1"/>
          </p:cNvSpPr>
          <p:nvPr>
            <p:ph type="pic" sz="quarter" idx="27"/>
          </p:nvPr>
        </p:nvSpPr>
        <p:spPr>
          <a:xfrm>
            <a:off x="5923267" y="2622703"/>
            <a:ext cx="2500943" cy="16708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623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lv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ssholder for bilde 9"/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8" name="Plassholder for bilde 9"/>
          <p:cNvSpPr>
            <a:spLocks noGrp="1"/>
          </p:cNvSpPr>
          <p:nvPr>
            <p:ph type="pic" sz="quarter" idx="29"/>
          </p:nvPr>
        </p:nvSpPr>
        <p:spPr>
          <a:xfrm>
            <a:off x="231223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9" name="Plassholder for bilde 9"/>
          <p:cNvSpPr>
            <a:spLocks noGrp="1"/>
          </p:cNvSpPr>
          <p:nvPr>
            <p:ph type="pic" sz="quarter" idx="30"/>
          </p:nvPr>
        </p:nvSpPr>
        <p:spPr>
          <a:xfrm>
            <a:off x="462446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0" name="Plassholder for bilde 9"/>
          <p:cNvSpPr>
            <a:spLocks noGrp="1"/>
          </p:cNvSpPr>
          <p:nvPr>
            <p:ph type="pic" sz="quarter" idx="31"/>
          </p:nvPr>
        </p:nvSpPr>
        <p:spPr>
          <a:xfrm>
            <a:off x="693669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1" name="Plassholder for bilde 9"/>
          <p:cNvSpPr>
            <a:spLocks noGrp="1"/>
          </p:cNvSpPr>
          <p:nvPr>
            <p:ph type="pic" sz="quarter" idx="32"/>
          </p:nvPr>
        </p:nvSpPr>
        <p:spPr>
          <a:xfrm>
            <a:off x="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2" name="Plassholder for bilde 9"/>
          <p:cNvSpPr>
            <a:spLocks noGrp="1"/>
          </p:cNvSpPr>
          <p:nvPr>
            <p:ph type="pic" sz="quarter" idx="33"/>
          </p:nvPr>
        </p:nvSpPr>
        <p:spPr>
          <a:xfrm>
            <a:off x="231223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3" name="Plassholder for bilde 9"/>
          <p:cNvSpPr>
            <a:spLocks noGrp="1"/>
          </p:cNvSpPr>
          <p:nvPr>
            <p:ph type="pic" sz="quarter" idx="34"/>
          </p:nvPr>
        </p:nvSpPr>
        <p:spPr>
          <a:xfrm>
            <a:off x="462446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4" name="Plassholder for bilde 9"/>
          <p:cNvSpPr>
            <a:spLocks noGrp="1"/>
          </p:cNvSpPr>
          <p:nvPr>
            <p:ph type="pic" sz="quarter" idx="35"/>
          </p:nvPr>
        </p:nvSpPr>
        <p:spPr>
          <a:xfrm>
            <a:off x="693669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5" name="Plassholder for bilde 9"/>
          <p:cNvSpPr>
            <a:spLocks noGrp="1"/>
          </p:cNvSpPr>
          <p:nvPr>
            <p:ph type="pic" sz="quarter" idx="36"/>
          </p:nvPr>
        </p:nvSpPr>
        <p:spPr>
          <a:xfrm>
            <a:off x="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6" name="Plassholder for bilde 9"/>
          <p:cNvSpPr>
            <a:spLocks noGrp="1"/>
          </p:cNvSpPr>
          <p:nvPr>
            <p:ph type="pic" sz="quarter" idx="37"/>
          </p:nvPr>
        </p:nvSpPr>
        <p:spPr>
          <a:xfrm>
            <a:off x="231223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7" name="Plassholder for bilde 9"/>
          <p:cNvSpPr>
            <a:spLocks noGrp="1"/>
          </p:cNvSpPr>
          <p:nvPr>
            <p:ph type="pic" sz="quarter" idx="38"/>
          </p:nvPr>
        </p:nvSpPr>
        <p:spPr>
          <a:xfrm>
            <a:off x="462446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8" name="Plassholder for bilde 9"/>
          <p:cNvSpPr>
            <a:spLocks noGrp="1"/>
          </p:cNvSpPr>
          <p:nvPr>
            <p:ph type="pic" sz="quarter" idx="39"/>
          </p:nvPr>
        </p:nvSpPr>
        <p:spPr>
          <a:xfrm>
            <a:off x="693669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6540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ilde 9"/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30"/>
          </p:nvPr>
        </p:nvSpPr>
        <p:spPr>
          <a:xfrm>
            <a:off x="231223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31"/>
          </p:nvPr>
        </p:nvSpPr>
        <p:spPr>
          <a:xfrm>
            <a:off x="462446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bilde 9"/>
          <p:cNvSpPr>
            <a:spLocks noGrp="1"/>
          </p:cNvSpPr>
          <p:nvPr>
            <p:ph type="pic" sz="quarter" idx="32"/>
          </p:nvPr>
        </p:nvSpPr>
        <p:spPr>
          <a:xfrm>
            <a:off x="6936690" y="0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9" name="Plassholder for bilde 9"/>
          <p:cNvSpPr>
            <a:spLocks noGrp="1"/>
          </p:cNvSpPr>
          <p:nvPr>
            <p:ph type="pic" sz="quarter" idx="33"/>
          </p:nvPr>
        </p:nvSpPr>
        <p:spPr>
          <a:xfrm>
            <a:off x="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0" name="Plassholder for bilde 9"/>
          <p:cNvSpPr>
            <a:spLocks noGrp="1"/>
          </p:cNvSpPr>
          <p:nvPr>
            <p:ph type="pic" sz="quarter" idx="34"/>
          </p:nvPr>
        </p:nvSpPr>
        <p:spPr>
          <a:xfrm>
            <a:off x="231223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1" name="Plassholder for bilde 9"/>
          <p:cNvSpPr>
            <a:spLocks noGrp="1"/>
          </p:cNvSpPr>
          <p:nvPr>
            <p:ph type="pic" sz="quarter" idx="35"/>
          </p:nvPr>
        </p:nvSpPr>
        <p:spPr>
          <a:xfrm>
            <a:off x="462446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2" name="Plassholder for bilde 9"/>
          <p:cNvSpPr>
            <a:spLocks noGrp="1"/>
          </p:cNvSpPr>
          <p:nvPr>
            <p:ph type="pic" sz="quarter" idx="36"/>
          </p:nvPr>
        </p:nvSpPr>
        <p:spPr>
          <a:xfrm>
            <a:off x="6936690" y="3503045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3" name="Plassholder for bilde 9"/>
          <p:cNvSpPr>
            <a:spLocks noGrp="1"/>
          </p:cNvSpPr>
          <p:nvPr>
            <p:ph type="pic" sz="quarter" idx="37"/>
          </p:nvPr>
        </p:nvSpPr>
        <p:spPr>
          <a:xfrm>
            <a:off x="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4" name="Plassholder for bilde 9"/>
          <p:cNvSpPr>
            <a:spLocks noGrp="1"/>
          </p:cNvSpPr>
          <p:nvPr>
            <p:ph type="pic" sz="quarter" idx="38"/>
          </p:nvPr>
        </p:nvSpPr>
        <p:spPr>
          <a:xfrm>
            <a:off x="462446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5" name="Plassholder for bilde 9"/>
          <p:cNvSpPr>
            <a:spLocks noGrp="1"/>
          </p:cNvSpPr>
          <p:nvPr>
            <p:ph type="pic" sz="quarter" idx="39"/>
          </p:nvPr>
        </p:nvSpPr>
        <p:spPr>
          <a:xfrm>
            <a:off x="6936690" y="1751522"/>
            <a:ext cx="2207310" cy="1640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5" name="Plassholder for tekst 2"/>
          <p:cNvSpPr>
            <a:spLocks noGrp="1"/>
          </p:cNvSpPr>
          <p:nvPr>
            <p:ph type="body" sz="quarter" idx="28"/>
          </p:nvPr>
        </p:nvSpPr>
        <p:spPr>
          <a:xfrm>
            <a:off x="2312230" y="1751523"/>
            <a:ext cx="2207310" cy="1640455"/>
          </a:xfrm>
          <a:solidFill>
            <a:srgbClr val="EEEEEF"/>
          </a:solidFill>
        </p:spPr>
        <p:txBody>
          <a:bodyPr lIns="121478" tIns="121478" rIns="121478" bIns="121478"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159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862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ide, mind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bg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54719" y="1040287"/>
            <a:ext cx="6834562" cy="841384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5959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5822-72C6-4E5A-B274-A0071F282F22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98F2-935A-4858-B0CB-18C8CDDA9B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52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ide 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bg1"/>
              </a:solidFill>
            </a:endParaRPr>
          </a:p>
        </p:txBody>
      </p:sp>
      <p:sp>
        <p:nvSpPr>
          <p:cNvPr id="11" name="Plassholder for bilde 9"/>
          <p:cNvSpPr>
            <a:spLocks noGrp="1"/>
          </p:cNvSpPr>
          <p:nvPr>
            <p:ph type="pic" sz="quarter" idx="11"/>
          </p:nvPr>
        </p:nvSpPr>
        <p:spPr>
          <a:xfrm>
            <a:off x="1154720" y="1620204"/>
            <a:ext cx="6834562" cy="30176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720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54720" y="955743"/>
            <a:ext cx="6834562" cy="560923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2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 skal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0" cy="5143499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  <p:pic>
        <p:nvPicPr>
          <p:cNvPr id="6" name="Bil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0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beid til 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6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l du bidra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0" cy="5143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3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l d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0" cy="514349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2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0273" y="655800"/>
            <a:ext cx="7483454" cy="6924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5659" y="1697033"/>
            <a:ext cx="7048068" cy="257625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93633" y="4767263"/>
            <a:ext cx="895685" cy="173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2E5822-72C6-4E5A-B274-A0071F282F22}" type="datetimeFigureOut">
              <a:rPr lang="nb-NO" smtClean="0"/>
              <a:pPr/>
              <a:t>22.11.2020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66999" y="4767263"/>
            <a:ext cx="3304555" cy="173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13727" y="4767263"/>
            <a:ext cx="545890" cy="173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85498F2-935A-4858-B0CB-18C8CDDA9B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55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2" r:id="rId5"/>
    <p:sldLayoutId id="2147483691" r:id="rId6"/>
    <p:sldLayoutId id="2147483663" r:id="rId7"/>
    <p:sldLayoutId id="2147483694" r:id="rId8"/>
    <p:sldLayoutId id="2147483695" r:id="rId9"/>
    <p:sldLayoutId id="2147483650" r:id="rId10"/>
    <p:sldLayoutId id="2147483652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54" r:id="rId19"/>
    <p:sldLayoutId id="2147483655" r:id="rId20"/>
  </p:sldLayoutIdLst>
  <p:txStyles>
    <p:titleStyle>
      <a:lvl1pPr algn="l" defTabSz="514259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rgbClr val="2E2C2E"/>
          </a:solidFill>
          <a:latin typeface="+mj-lt"/>
          <a:ea typeface="+mj-ea"/>
          <a:cs typeface="+mj-cs"/>
        </a:defRPr>
      </a:lvl1pPr>
    </p:titleStyle>
    <p:bodyStyle>
      <a:lvl1pPr marL="128565" indent="-128565" algn="l" defTabSz="51425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rgbClr val="2E2C2E"/>
          </a:solidFill>
          <a:latin typeface="+mn-lt"/>
          <a:ea typeface="+mn-ea"/>
          <a:cs typeface="+mn-cs"/>
        </a:defRPr>
      </a:lvl1pPr>
      <a:lvl2pPr marL="385694" indent="-128565" algn="l" defTabSz="514259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Arial" panose="020B0604020202020204" pitchFamily="34" charset="0"/>
        <a:buChar char="•"/>
        <a:defRPr sz="1200" kern="1200">
          <a:solidFill>
            <a:srgbClr val="2E2C2E"/>
          </a:solidFill>
          <a:latin typeface="+mn-lt"/>
          <a:ea typeface="+mn-ea"/>
          <a:cs typeface="+mn-cs"/>
        </a:defRPr>
      </a:lvl2pPr>
      <a:lvl3pPr marL="642823" indent="-128565" algn="l" defTabSz="514259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Arial" panose="020B0604020202020204" pitchFamily="34" charset="0"/>
        <a:buChar char="•"/>
        <a:defRPr sz="1000" kern="1200">
          <a:solidFill>
            <a:srgbClr val="2E2C2E"/>
          </a:solidFill>
          <a:latin typeface="+mn-lt"/>
          <a:ea typeface="+mn-ea"/>
          <a:cs typeface="+mn-cs"/>
        </a:defRPr>
      </a:lvl3pPr>
      <a:lvl4pPr marL="899952" indent="-128565" algn="l" defTabSz="51425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rgbClr val="2E2C2E"/>
          </a:solidFill>
          <a:latin typeface="+mn-lt"/>
          <a:ea typeface="+mn-ea"/>
          <a:cs typeface="+mn-cs"/>
        </a:defRPr>
      </a:lvl4pPr>
      <a:lvl5pPr marL="1157082" indent="-128565" algn="l" defTabSz="51425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900" kern="1200">
          <a:solidFill>
            <a:srgbClr val="2E2C2E"/>
          </a:solidFill>
          <a:latin typeface="+mn-lt"/>
          <a:ea typeface="+mn-ea"/>
          <a:cs typeface="+mn-cs"/>
        </a:defRPr>
      </a:lvl5pPr>
      <a:lvl6pPr marL="1414211" indent="-128565" algn="l" defTabSz="51425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340" indent="-128565" algn="l" defTabSz="51425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470" indent="-128565" algn="l" defTabSz="51425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599" indent="-128565" algn="l" defTabSz="51425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29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259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388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517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646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776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905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034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l"/>
            <a:endParaRPr lang="nb-NO">
              <a:solidFill>
                <a:schemeClr val="accent1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25" y="0"/>
            <a:ext cx="606875" cy="653226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0273" y="655800"/>
            <a:ext cx="7483454" cy="6924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5659" y="1697033"/>
            <a:ext cx="7048068" cy="257625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93633" y="4767263"/>
            <a:ext cx="895685" cy="173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2E5822-72C6-4E5A-B274-A0071F282F22}" type="datetimeFigureOut">
              <a:rPr lang="nb-NO" smtClean="0"/>
              <a:pPr/>
              <a:t>22.11.2020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66999" y="4767263"/>
            <a:ext cx="3304555" cy="173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13727" y="4767263"/>
            <a:ext cx="545890" cy="173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85498F2-935A-4858-B0CB-18C8CDDA9BE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70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93" r:id="rId6"/>
    <p:sldLayoutId id="2147483678" r:id="rId7"/>
    <p:sldLayoutId id="2147483690" r:id="rId8"/>
    <p:sldLayoutId id="2147483692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txStyles>
    <p:titleStyle>
      <a:lvl1pPr algn="l" defTabSz="514259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rgbClr val="2E2C2E"/>
          </a:solidFill>
          <a:latin typeface="+mj-lt"/>
          <a:ea typeface="+mj-ea"/>
          <a:cs typeface="+mj-cs"/>
        </a:defRPr>
      </a:lvl1pPr>
    </p:titleStyle>
    <p:bodyStyle>
      <a:lvl1pPr marL="128565" indent="-128565" algn="l" defTabSz="51425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rgbClr val="2E2C2E"/>
          </a:solidFill>
          <a:latin typeface="+mn-lt"/>
          <a:ea typeface="+mn-ea"/>
          <a:cs typeface="+mn-cs"/>
        </a:defRPr>
      </a:lvl1pPr>
      <a:lvl2pPr marL="385694" indent="-128565" algn="l" defTabSz="514259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Arial" panose="020B0604020202020204" pitchFamily="34" charset="0"/>
        <a:buChar char="•"/>
        <a:defRPr sz="1200" kern="1200">
          <a:solidFill>
            <a:srgbClr val="2E2C2E"/>
          </a:solidFill>
          <a:latin typeface="+mn-lt"/>
          <a:ea typeface="+mn-ea"/>
          <a:cs typeface="+mn-cs"/>
        </a:defRPr>
      </a:lvl2pPr>
      <a:lvl3pPr marL="642823" indent="-128565" algn="l" defTabSz="514259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Arial" panose="020B0604020202020204" pitchFamily="34" charset="0"/>
        <a:buChar char="•"/>
        <a:defRPr sz="1000" kern="1200">
          <a:solidFill>
            <a:srgbClr val="2E2C2E"/>
          </a:solidFill>
          <a:latin typeface="+mn-lt"/>
          <a:ea typeface="+mn-ea"/>
          <a:cs typeface="+mn-cs"/>
        </a:defRPr>
      </a:lvl3pPr>
      <a:lvl4pPr marL="899952" indent="-128565" algn="l" defTabSz="51425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rgbClr val="2E2C2E"/>
          </a:solidFill>
          <a:latin typeface="+mn-lt"/>
          <a:ea typeface="+mn-ea"/>
          <a:cs typeface="+mn-cs"/>
        </a:defRPr>
      </a:lvl4pPr>
      <a:lvl5pPr marL="1157082" indent="-128565" algn="l" defTabSz="51425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900" kern="1200">
          <a:solidFill>
            <a:srgbClr val="2E2C2E"/>
          </a:solidFill>
          <a:latin typeface="+mn-lt"/>
          <a:ea typeface="+mn-ea"/>
          <a:cs typeface="+mn-cs"/>
        </a:defRPr>
      </a:lvl5pPr>
      <a:lvl6pPr marL="1414211" indent="-128565" algn="l" defTabSz="51425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340" indent="-128565" algn="l" defTabSz="51425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470" indent="-128565" algn="l" defTabSz="51425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599" indent="-128565" algn="l" defTabSz="51425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29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259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388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517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646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776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905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034" algn="l" defTabSz="51425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5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FACD00-F891-48D5-A6A9-D78E64009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Digitalt medlemsmøte Risør Arbeiderparti </a:t>
            </a:r>
            <a:br>
              <a:rPr lang="nb-NO" dirty="0"/>
            </a:br>
            <a:r>
              <a:rPr lang="nb-NO" dirty="0"/>
              <a:t>mandag 23. november </a:t>
            </a:r>
            <a:r>
              <a:rPr lang="nb-NO" dirty="0" err="1"/>
              <a:t>kl</a:t>
            </a:r>
            <a:r>
              <a:rPr lang="nb-NO" dirty="0"/>
              <a:t> 19.00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D9252D-4085-4E7D-8B33-840BA4DD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659" y="1575882"/>
            <a:ext cx="7048068" cy="2233932"/>
          </a:xfrm>
        </p:spPr>
        <p:txBody>
          <a:bodyPr/>
          <a:lstStyle/>
          <a:p>
            <a:r>
              <a:rPr lang="nb-NO" dirty="0"/>
              <a:t>Kommunebudsjettet</a:t>
            </a:r>
          </a:p>
          <a:p>
            <a:pPr lvl="1"/>
            <a:r>
              <a:rPr lang="nb-NO" dirty="0"/>
              <a:t>Innledning v/Per Kristian Lunden</a:t>
            </a:r>
            <a:br>
              <a:rPr lang="nb-NO" dirty="0"/>
            </a:br>
            <a:r>
              <a:rPr lang="nb-NO" dirty="0"/>
              <a:t>Spørsmål og kommentarer</a:t>
            </a:r>
            <a:br>
              <a:rPr lang="nb-NO" dirty="0"/>
            </a:br>
            <a:endParaRPr lang="nb-NO" dirty="0"/>
          </a:p>
          <a:p>
            <a:r>
              <a:rPr lang="nb-NO" dirty="0"/>
              <a:t>Programprosess – Aps program 2021-2025</a:t>
            </a:r>
          </a:p>
          <a:p>
            <a:pPr lvl="1"/>
            <a:r>
              <a:rPr lang="nb-NO" dirty="0"/>
              <a:t>Innledning v/Jens Høibø</a:t>
            </a:r>
          </a:p>
          <a:p>
            <a:pPr lvl="1"/>
            <a:r>
              <a:rPr lang="nb-NO" dirty="0"/>
              <a:t>Kommentarer og diskusjon</a:t>
            </a:r>
          </a:p>
          <a:p>
            <a:pPr lvl="1"/>
            <a:r>
              <a:rPr lang="nb-NO" dirty="0"/>
              <a:t>Videre framdrift</a:t>
            </a:r>
          </a:p>
        </p:txBody>
      </p:sp>
    </p:spTree>
    <p:extLst>
      <p:ext uri="{BB962C8B-B14F-4D97-AF65-F5344CB8AC3E}">
        <p14:creationId xmlns:p14="http://schemas.microsoft.com/office/powerpoint/2010/main" val="200453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FAE240-3B80-4499-B13A-51B3B57C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Folk og samfunn 1							Side 79 - 101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147EC8-2424-4B52-8873-A5CC8CDB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659" y="1081410"/>
            <a:ext cx="7048068" cy="2233932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Distriktspolitikk: Optimisme i hele landet						Side 80</a:t>
            </a:r>
            <a:br>
              <a:rPr lang="nb-NO" dirty="0"/>
            </a:br>
            <a:endParaRPr lang="nb-NO" dirty="0"/>
          </a:p>
          <a:p>
            <a:r>
              <a:rPr lang="nb-NO" dirty="0"/>
              <a:t>Det gode liv i storbyen	 							Side 81 – 82</a:t>
            </a:r>
            <a:br>
              <a:rPr lang="nb-NO" dirty="0"/>
            </a:br>
            <a:endParaRPr lang="nb-NO" dirty="0"/>
          </a:p>
          <a:p>
            <a:r>
              <a:rPr lang="nb-NO" dirty="0"/>
              <a:t>Nordområdene: En ny giv i nordområdepolitikken				Side 83 – 86</a:t>
            </a:r>
            <a:br>
              <a:rPr lang="nb-NO" dirty="0"/>
            </a:br>
            <a:endParaRPr lang="nb-NO" dirty="0"/>
          </a:p>
          <a:p>
            <a:r>
              <a:rPr lang="nb-NO" dirty="0"/>
              <a:t>Tro og livssyn: Et livssynsåpent samfunn med respekt for alle			Side 87</a:t>
            </a:r>
            <a:br>
              <a:rPr lang="nb-NO" dirty="0"/>
            </a:br>
            <a:endParaRPr lang="nb-NO" dirty="0"/>
          </a:p>
          <a:p>
            <a:r>
              <a:rPr lang="nb-NO" dirty="0"/>
              <a:t>Bolig: Gjenreise den sosiale boligpolitikken					Side 88</a:t>
            </a:r>
            <a:br>
              <a:rPr lang="nb-NO" dirty="0"/>
            </a:br>
            <a:endParaRPr lang="nb-NO" dirty="0"/>
          </a:p>
          <a:p>
            <a:r>
              <a:rPr lang="nb-NO" dirty="0"/>
              <a:t>Kultur: En kultur å leve av og for							Side 89 – 90</a:t>
            </a:r>
            <a:br>
              <a:rPr lang="nb-NO" dirty="0"/>
            </a:br>
            <a:endParaRPr lang="nb-NO" dirty="0"/>
          </a:p>
          <a:p>
            <a:r>
              <a:rPr lang="nb-NO" dirty="0"/>
              <a:t>Medier: Sterke og uavhengige norske medier er en forutsetning</a:t>
            </a:r>
            <a:br>
              <a:rPr lang="nb-NO" dirty="0"/>
            </a:br>
            <a:r>
              <a:rPr lang="nb-NO" dirty="0"/>
              <a:t>	      for demokratiet								Side 91</a:t>
            </a:r>
          </a:p>
        </p:txBody>
      </p:sp>
    </p:spTree>
    <p:extLst>
      <p:ext uri="{BB962C8B-B14F-4D97-AF65-F5344CB8AC3E}">
        <p14:creationId xmlns:p14="http://schemas.microsoft.com/office/powerpoint/2010/main" val="335675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FAE240-3B80-4499-B13A-51B3B57C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Folk og samfunn 2							Side 79 - 101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147EC8-2424-4B52-8873-A5CC8CDB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659" y="1081410"/>
            <a:ext cx="7048068" cy="2233932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Idrett: Idrett og idrettsanlegg i hele landet	 				Side 92</a:t>
            </a:r>
            <a:br>
              <a:rPr lang="nb-NO" dirty="0"/>
            </a:br>
            <a:endParaRPr lang="nb-NO" dirty="0"/>
          </a:p>
          <a:p>
            <a:r>
              <a:rPr lang="nb-NO" dirty="0"/>
              <a:t>Frivillighet: En sterk og frivilligsektor som står på egne bein		Side 93</a:t>
            </a:r>
            <a:br>
              <a:rPr lang="nb-NO" dirty="0"/>
            </a:br>
            <a:endParaRPr lang="nb-NO" dirty="0"/>
          </a:p>
          <a:p>
            <a:r>
              <a:rPr lang="nb-NO" dirty="0"/>
              <a:t>Likestilling: Et rettferdig samfunn er et likestilt samfunn			Side 94</a:t>
            </a:r>
            <a:br>
              <a:rPr lang="nb-NO" dirty="0"/>
            </a:br>
            <a:endParaRPr lang="nb-NO" dirty="0"/>
          </a:p>
          <a:p>
            <a:r>
              <a:rPr lang="nb-NO" dirty="0"/>
              <a:t>Familie: Gode universelle ordninger for alle familier			Side 95 – 96</a:t>
            </a:r>
            <a:br>
              <a:rPr lang="nb-NO" dirty="0"/>
            </a:br>
            <a:endParaRPr lang="nb-NO" dirty="0"/>
          </a:p>
          <a:p>
            <a:r>
              <a:rPr lang="nb-NO" dirty="0"/>
              <a:t>Urfolk og nasjonale minoriteter							Side 97</a:t>
            </a:r>
            <a:br>
              <a:rPr lang="nb-NO" dirty="0"/>
            </a:br>
            <a:endParaRPr lang="nb-NO" dirty="0"/>
          </a:p>
          <a:p>
            <a:r>
              <a:rPr lang="nb-NO" dirty="0"/>
              <a:t>Integrering: Stille opp og stille krav						Side 98 – 100</a:t>
            </a:r>
            <a:br>
              <a:rPr lang="nb-NO" dirty="0"/>
            </a:br>
            <a:endParaRPr lang="nb-NO" dirty="0"/>
          </a:p>
          <a:p>
            <a:r>
              <a:rPr lang="nb-NO" dirty="0"/>
              <a:t>Innvandring: En mer rettferdig innvandringspolitikk				Side 101 - 105</a:t>
            </a:r>
          </a:p>
        </p:txBody>
      </p:sp>
    </p:spTree>
    <p:extLst>
      <p:ext uri="{BB962C8B-B14F-4D97-AF65-F5344CB8AC3E}">
        <p14:creationId xmlns:p14="http://schemas.microsoft.com/office/powerpoint/2010/main" val="1145822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FAE240-3B80-4499-B13A-51B3B57C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147EC8-2424-4B52-8873-A5CC8CDB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659" y="1081410"/>
            <a:ext cx="7048068" cy="2233932"/>
          </a:xfrm>
        </p:spPr>
        <p:txBody>
          <a:bodyPr/>
          <a:lstStyle/>
          <a:p>
            <a:r>
              <a:rPr lang="nb-NO" dirty="0"/>
              <a:t>Utenriks: Utenrikspolitikk for en tryggere, mer rettferdig og </a:t>
            </a:r>
            <a:br>
              <a:rPr lang="nb-NO" dirty="0"/>
            </a:br>
            <a:r>
              <a:rPr lang="nb-NO" dirty="0"/>
              <a:t>	        grønnere verden 							Side 107 – 113</a:t>
            </a:r>
            <a:br>
              <a:rPr lang="nb-NO" dirty="0"/>
            </a:br>
            <a:endParaRPr lang="nb-NO" dirty="0"/>
          </a:p>
          <a:p>
            <a:r>
              <a:rPr lang="nb-NO" dirty="0"/>
              <a:t>Forsvar: Vårt felles forsvar							Side 114 - 115</a:t>
            </a:r>
          </a:p>
        </p:txBody>
      </p:sp>
    </p:spTree>
    <p:extLst>
      <p:ext uri="{BB962C8B-B14F-4D97-AF65-F5344CB8AC3E}">
        <p14:creationId xmlns:p14="http://schemas.microsoft.com/office/powerpoint/2010/main" val="298291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FAE240-3B80-4499-B13A-51B3B57C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jobber videre med: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147EC8-2424-4B52-8873-A5CC8CDB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659" y="1081410"/>
            <a:ext cx="7048068" cy="2233932"/>
          </a:xfrm>
        </p:spPr>
        <p:txBody>
          <a:bodyPr/>
          <a:lstStyle/>
          <a:p>
            <a:r>
              <a:rPr lang="nb-NO" dirty="0"/>
              <a:t>Utarbeide konkrete forslag</a:t>
            </a:r>
          </a:p>
          <a:p>
            <a:pPr lvl="1"/>
            <a:r>
              <a:rPr lang="nb-NO" dirty="0"/>
              <a:t>Tema</a:t>
            </a:r>
          </a:p>
          <a:p>
            <a:pPr lvl="1"/>
            <a:r>
              <a:rPr lang="nb-NO" dirty="0"/>
              <a:t>Hvem?</a:t>
            </a:r>
          </a:p>
          <a:p>
            <a:pPr lvl="1"/>
            <a:r>
              <a:rPr lang="nb-NO" dirty="0"/>
              <a:t>Sende inn konkrete forslag som kan behandles på </a:t>
            </a:r>
            <a:r>
              <a:rPr lang="nb-NO" dirty="0" err="1"/>
              <a:t>Teamsmøte</a:t>
            </a:r>
            <a:r>
              <a:rPr lang="nb-NO" dirty="0"/>
              <a:t> 30.11</a:t>
            </a:r>
          </a:p>
        </p:txBody>
      </p:sp>
    </p:spTree>
    <p:extLst>
      <p:ext uri="{BB962C8B-B14F-4D97-AF65-F5344CB8AC3E}">
        <p14:creationId xmlns:p14="http://schemas.microsoft.com/office/powerpoint/2010/main" val="69659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D0002E38-64E5-4CB2-AA05-DA4C631905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r="908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Aps program 2021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Innspill fra Risør Arbeiderparti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err="1"/>
              <a:t>Teamsmøte</a:t>
            </a:r>
            <a:r>
              <a:rPr lang="nb-NO" dirty="0"/>
              <a:t> mandag 23.november 2020 // Jens Høibø</a:t>
            </a:r>
          </a:p>
        </p:txBody>
      </p:sp>
    </p:spTree>
    <p:extLst>
      <p:ext uri="{BB962C8B-B14F-4D97-AF65-F5344CB8AC3E}">
        <p14:creationId xmlns:p14="http://schemas.microsoft.com/office/powerpoint/2010/main" val="207187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Innspill fra Risør – juni 2020. Hvordan gikk det?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Innspill formålsparagraf og program – vedlegg 1</a:t>
            </a:r>
          </a:p>
          <a:p>
            <a:pPr lvl="1"/>
            <a:br>
              <a:rPr lang="nb-NO" dirty="0"/>
            </a:br>
            <a:endParaRPr lang="nb-NO" dirty="0"/>
          </a:p>
          <a:p>
            <a:r>
              <a:rPr lang="nb-NO" dirty="0"/>
              <a:t>Pendlerfradraget – vedlegg 2</a:t>
            </a:r>
          </a:p>
          <a:p>
            <a:pPr lvl="1"/>
            <a:br>
              <a:rPr lang="nb-NO" dirty="0"/>
            </a:br>
            <a:endParaRPr lang="nb-NO" dirty="0"/>
          </a:p>
          <a:p>
            <a:r>
              <a:rPr lang="nb-NO" dirty="0"/>
              <a:t>Smittevernutstyr – vedlegg 3</a:t>
            </a:r>
          </a:p>
          <a:p>
            <a:pPr lvl="1"/>
            <a:br>
              <a:rPr lang="nb-NO" dirty="0"/>
            </a:br>
            <a:endParaRPr lang="nb-NO" dirty="0"/>
          </a:p>
          <a:p>
            <a:r>
              <a:rPr lang="nb-NO" dirty="0"/>
              <a:t>Forhandlingsrett – vedlegg 4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Følgende innspill ble sendt inn 15.juni til programkomiteen og verdidokumentet:</a:t>
            </a:r>
          </a:p>
        </p:txBody>
      </p:sp>
    </p:spTree>
    <p:extLst>
      <p:ext uri="{BB962C8B-B14F-4D97-AF65-F5344CB8AC3E}">
        <p14:creationId xmlns:p14="http://schemas.microsoft.com/office/powerpoint/2010/main" val="151454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D3A75-33E7-4CFC-977E-98D70186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Programprosessen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1FE93C-11DF-4D20-8B28-6E419B9F0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02" y="1161239"/>
            <a:ext cx="7048068" cy="2233932"/>
          </a:xfrm>
        </p:spPr>
        <p:txBody>
          <a:bodyPr>
            <a:normAutofit fontScale="92500" lnSpcReduction="10000"/>
          </a:bodyPr>
          <a:lstStyle/>
          <a:p>
            <a:r>
              <a:rPr lang="nb-NO" b="1" dirty="0"/>
              <a:t>To dokumenter:</a:t>
            </a:r>
          </a:p>
          <a:p>
            <a:pPr lvl="1"/>
            <a:r>
              <a:rPr lang="nb-NO" b="1" dirty="0"/>
              <a:t>Verdidokument</a:t>
            </a:r>
          </a:p>
          <a:p>
            <a:pPr lvl="1"/>
            <a:r>
              <a:rPr lang="nb-NO" b="1" dirty="0"/>
              <a:t>Forslag program</a:t>
            </a:r>
          </a:p>
          <a:p>
            <a:pPr lvl="1"/>
            <a:endParaRPr lang="nb-NO" b="1" dirty="0"/>
          </a:p>
          <a:p>
            <a:endParaRPr lang="nb-NO" b="1" dirty="0"/>
          </a:p>
          <a:p>
            <a:r>
              <a:rPr lang="nb-NO" b="1" dirty="0"/>
              <a:t>Frist for å sende inn forslag: 1.desember</a:t>
            </a:r>
          </a:p>
          <a:p>
            <a:pPr lvl="1"/>
            <a:r>
              <a:rPr lang="nb-NO" b="1" dirty="0"/>
              <a:t>Digitalt medlemsmøte 23.11</a:t>
            </a:r>
          </a:p>
          <a:p>
            <a:pPr lvl="1"/>
            <a:r>
              <a:rPr lang="nb-NO" b="1" dirty="0"/>
              <a:t>Innspill til uttalelser 27.11</a:t>
            </a:r>
          </a:p>
          <a:p>
            <a:pPr lvl="1"/>
            <a:r>
              <a:rPr lang="nb-NO" b="1" dirty="0"/>
              <a:t>Innkomne forslag sendes ut</a:t>
            </a:r>
          </a:p>
          <a:p>
            <a:pPr lvl="1"/>
            <a:r>
              <a:rPr lang="nb-NO" b="1" dirty="0"/>
              <a:t>Digitalt medlemsmøte 30.11</a:t>
            </a:r>
            <a:br>
              <a:rPr lang="nb-NO" b="1" dirty="0"/>
            </a:br>
            <a:endParaRPr lang="nb-NO" b="1" dirty="0"/>
          </a:p>
          <a:p>
            <a:r>
              <a:rPr lang="nb-NO" b="1" dirty="0"/>
              <a:t>Nytt forslag formålsparagraf kommer i februar</a:t>
            </a:r>
          </a:p>
          <a:p>
            <a:pPr lvl="1"/>
            <a:r>
              <a:rPr lang="nb-NO" b="1" dirty="0"/>
              <a:t>Da ser vi ev. om våre forslag er hensyntatt</a:t>
            </a:r>
          </a:p>
        </p:txBody>
      </p:sp>
    </p:spTree>
    <p:extLst>
      <p:ext uri="{BB962C8B-B14F-4D97-AF65-F5344CB8AC3E}">
        <p14:creationId xmlns:p14="http://schemas.microsoft.com/office/powerpoint/2010/main" val="240073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75596E-1F64-4D51-86A3-A613DA06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Verdidokumentet – vedlegg 5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0F5C1B-3B59-4D5C-A9CC-3F3044F45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287" y="1348297"/>
            <a:ext cx="7048068" cy="2233932"/>
          </a:xfrm>
        </p:spPr>
        <p:txBody>
          <a:bodyPr/>
          <a:lstStyle/>
          <a:p>
            <a:r>
              <a:rPr lang="nb-NO" dirty="0"/>
              <a:t>Dokumentet er utarbeidet ‘på siden’ av selve programutkastet. Skal innarbeides i programmet. </a:t>
            </a:r>
          </a:p>
          <a:p>
            <a:r>
              <a:rPr lang="nb-NO" dirty="0"/>
              <a:t>Kommentarer til dokumentet, kan sendes inn innen 1.desember</a:t>
            </a:r>
          </a:p>
          <a:p>
            <a:r>
              <a:rPr lang="nb-NO" dirty="0"/>
              <a:t>Er det internasjonale perspektivet, herunder flyktninge- og sosialpolitikken tydelig nok i utkastet?</a:t>
            </a:r>
          </a:p>
          <a:p>
            <a:r>
              <a:rPr lang="nb-NO" dirty="0"/>
              <a:t>Risør har vært aktive på dette feltet og alt sendt inn kommentarer. </a:t>
            </a:r>
          </a:p>
          <a:p>
            <a:r>
              <a:rPr lang="nb-NO" dirty="0"/>
              <a:t>Bør vi kommentere dette videre?</a:t>
            </a:r>
          </a:p>
          <a:p>
            <a:r>
              <a:rPr lang="nb-NO" dirty="0"/>
              <a:t>Kan noen tenke seg å bidra?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231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FAE240-3B80-4499-B13A-51B3B57C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 store oppgavene løser vi best sammen 	Side 4-6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147EC8-2424-4B52-8873-A5CC8CDB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659" y="1081410"/>
            <a:ext cx="7048068" cy="2233932"/>
          </a:xfrm>
        </p:spPr>
        <p:txBody>
          <a:bodyPr>
            <a:normAutofit lnSpcReduction="10000"/>
          </a:bodyPr>
          <a:lstStyle/>
          <a:p>
            <a:r>
              <a:rPr lang="nb-NO" dirty="0"/>
              <a:t>Trygt arbeid til alle </a:t>
            </a:r>
          </a:p>
          <a:p>
            <a:endParaRPr lang="nb-NO" dirty="0"/>
          </a:p>
          <a:p>
            <a:r>
              <a:rPr lang="nb-NO" dirty="0"/>
              <a:t>Gjøre vår velferdsstat sterkere</a:t>
            </a:r>
            <a:br>
              <a:rPr lang="nb-NO" dirty="0"/>
            </a:br>
            <a:endParaRPr lang="nb-NO" dirty="0"/>
          </a:p>
          <a:p>
            <a:r>
              <a:rPr lang="nb-NO" dirty="0"/>
              <a:t>Norges klimamål skal nås</a:t>
            </a:r>
            <a:br>
              <a:rPr lang="nb-NO" dirty="0"/>
            </a:br>
            <a:endParaRPr lang="nb-NO" dirty="0"/>
          </a:p>
          <a:p>
            <a:r>
              <a:rPr lang="nb-NO" dirty="0"/>
              <a:t>De siste årene har forskjellene i landet vårt økt. Mellom fattig og rik, mellom by og land. Koronakrisen har gjort vondt verre for mange.</a:t>
            </a:r>
            <a:br>
              <a:rPr lang="nb-NO" dirty="0"/>
            </a:br>
            <a:br>
              <a:rPr lang="nb-NO" dirty="0"/>
            </a:br>
            <a:r>
              <a:rPr lang="nb-NO" b="1" dirty="0"/>
              <a:t>Nå trenger vi sterkere fellesskap</a:t>
            </a:r>
          </a:p>
        </p:txBody>
      </p:sp>
    </p:spTree>
    <p:extLst>
      <p:ext uri="{BB962C8B-B14F-4D97-AF65-F5344CB8AC3E}">
        <p14:creationId xmlns:p14="http://schemas.microsoft.com/office/powerpoint/2010/main" val="391547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9F09F0-0AF0-44F8-A55B-87598992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											Side 7-38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458A1C-50E7-482D-85B1-38BF76FE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659" y="1332300"/>
            <a:ext cx="7048068" cy="2233932"/>
          </a:xfrm>
        </p:spPr>
        <p:txBody>
          <a:bodyPr/>
          <a:lstStyle/>
          <a:p>
            <a:r>
              <a:rPr lang="nb-NO" dirty="0"/>
              <a:t>Økonomi – Trygg økonomisk styring  				Side 9-10</a:t>
            </a:r>
            <a:br>
              <a:rPr lang="nb-NO" dirty="0"/>
            </a:br>
            <a:endParaRPr lang="nb-NO" dirty="0"/>
          </a:p>
          <a:p>
            <a:r>
              <a:rPr lang="nb-NO" dirty="0"/>
              <a:t>Næring – Arbeid og verdiskaping					Side 11-26</a:t>
            </a:r>
            <a:br>
              <a:rPr lang="nb-NO" dirty="0"/>
            </a:br>
            <a:endParaRPr lang="nb-NO" dirty="0"/>
          </a:p>
          <a:p>
            <a:r>
              <a:rPr lang="nb-NO" dirty="0"/>
              <a:t>Arbeidsliv – et godt arbeidsliv for alle				Side 27-31</a:t>
            </a:r>
            <a:br>
              <a:rPr lang="nb-NO" dirty="0"/>
            </a:br>
            <a:endParaRPr lang="nb-NO" dirty="0"/>
          </a:p>
          <a:p>
            <a:r>
              <a:rPr lang="nb-NO" dirty="0"/>
              <a:t>Samferdsel: Trygg og klimavennlig transport i hele landet	Side 32-36</a:t>
            </a:r>
            <a:br>
              <a:rPr lang="nb-NO" dirty="0"/>
            </a:br>
            <a:endParaRPr lang="nb-NO" dirty="0"/>
          </a:p>
          <a:p>
            <a:r>
              <a:rPr lang="nb-NO" dirty="0"/>
              <a:t>Digitalisering: Tilgjengelighet for alle				Side 37-38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674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FAE240-3B80-4499-B13A-51B3B57C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Velferd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147EC8-2424-4B52-8873-A5CC8CDB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659" y="1081410"/>
            <a:ext cx="7048068" cy="2233932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En god oppvekst varer hele livet						Side 40</a:t>
            </a:r>
            <a:br>
              <a:rPr lang="nb-NO" dirty="0"/>
            </a:br>
            <a:endParaRPr lang="nb-NO" dirty="0"/>
          </a:p>
          <a:p>
            <a:r>
              <a:rPr lang="nb-NO" dirty="0"/>
              <a:t>Skole og utdanning: En god offentlig skole og lik rett til utdanning	Side 41- 50</a:t>
            </a:r>
          </a:p>
          <a:p>
            <a:endParaRPr lang="nb-NO" dirty="0"/>
          </a:p>
          <a:p>
            <a:r>
              <a:rPr lang="nb-NO" dirty="0"/>
              <a:t>Helse og omsorg: God helse og livskvalitet for alle				Side 51 – 62</a:t>
            </a:r>
            <a:br>
              <a:rPr lang="nb-NO" dirty="0"/>
            </a:br>
            <a:endParaRPr lang="nb-NO" dirty="0"/>
          </a:p>
          <a:p>
            <a:r>
              <a:rPr lang="nb-NO" dirty="0"/>
              <a:t>Justis og beredskap: Trygghet og nærhet					Side 63 – 68</a:t>
            </a:r>
            <a:br>
              <a:rPr lang="nb-NO" dirty="0"/>
            </a:br>
            <a:endParaRPr lang="nb-NO" dirty="0"/>
          </a:p>
          <a:p>
            <a:r>
              <a:rPr lang="nb-NO" dirty="0"/>
              <a:t>Barnevern: Fellesskapets ansvar til det beste for barna			Side 69 – 70</a:t>
            </a:r>
            <a:br>
              <a:rPr lang="nb-NO" dirty="0"/>
            </a:br>
            <a:endParaRPr lang="nb-NO" dirty="0"/>
          </a:p>
          <a:p>
            <a:r>
              <a:rPr lang="nb-NO" dirty="0"/>
              <a:t>Pensjon: Rettferdig trygd og god pensjon og leve av			Side 70 - 71</a:t>
            </a:r>
          </a:p>
        </p:txBody>
      </p:sp>
    </p:spTree>
    <p:extLst>
      <p:ext uri="{BB962C8B-B14F-4D97-AF65-F5344CB8AC3E}">
        <p14:creationId xmlns:p14="http://schemas.microsoft.com/office/powerpoint/2010/main" val="193946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FAE240-3B80-4499-B13A-51B3B57C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Klima og miljø 								Side 72 - 78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147EC8-2424-4B52-8873-A5CC8CDB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659" y="1081410"/>
            <a:ext cx="7048068" cy="2233932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En rettferdig klima- og naturpolitikksom kutter utslipp og skaper jobber 	Side 73</a:t>
            </a:r>
            <a:br>
              <a:rPr lang="nb-NO" dirty="0"/>
            </a:br>
            <a:endParaRPr lang="nb-NO" dirty="0"/>
          </a:p>
          <a:p>
            <a:r>
              <a:rPr lang="nb-NO" dirty="0"/>
              <a:t>Klima: Rammen rundt all annen politikk						Side 74</a:t>
            </a:r>
            <a:br>
              <a:rPr lang="nb-NO" dirty="0"/>
            </a:br>
            <a:endParaRPr lang="nb-NO" dirty="0"/>
          </a:p>
          <a:p>
            <a:r>
              <a:rPr lang="nb-NO" dirty="0"/>
              <a:t>Sirkulærøkonomi: Dele for å skape – overgang til sirkulærøkonomien 		Side 75</a:t>
            </a:r>
            <a:br>
              <a:rPr lang="nb-NO" dirty="0"/>
            </a:br>
            <a:endParaRPr lang="nb-NO" dirty="0"/>
          </a:p>
          <a:p>
            <a:r>
              <a:rPr lang="nb-NO" dirty="0"/>
              <a:t>Kutte utslipp og ta vare på naturen der hvor vi bor					Side 76</a:t>
            </a:r>
            <a:br>
              <a:rPr lang="nb-NO" dirty="0"/>
            </a:br>
            <a:endParaRPr lang="nb-NO" dirty="0"/>
          </a:p>
          <a:p>
            <a:r>
              <a:rPr lang="nb-NO" dirty="0"/>
              <a:t>Natur: Ta vare på naturen for fremtidens velferd					Side 77</a:t>
            </a:r>
            <a:br>
              <a:rPr lang="nb-NO" dirty="0"/>
            </a:br>
            <a:endParaRPr lang="nb-NO" dirty="0"/>
          </a:p>
          <a:p>
            <a:r>
              <a:rPr lang="nb-NO" dirty="0"/>
              <a:t>Rovdyr: En bærekraftig rovdyrforvaltning						Side 78</a:t>
            </a:r>
          </a:p>
        </p:txBody>
      </p:sp>
    </p:spTree>
    <p:extLst>
      <p:ext uri="{BB962C8B-B14F-4D97-AF65-F5344CB8AC3E}">
        <p14:creationId xmlns:p14="http://schemas.microsoft.com/office/powerpoint/2010/main" val="2843030421"/>
      </p:ext>
    </p:extLst>
  </p:cSld>
  <p:clrMapOvr>
    <a:masterClrMapping/>
  </p:clrMapOvr>
</p:sld>
</file>

<file path=ppt/theme/theme1.xml><?xml version="1.0" encoding="utf-8"?>
<a:theme xmlns:a="http://schemas.openxmlformats.org/drawingml/2006/main" name="RØD">
  <a:themeElements>
    <a:clrScheme name="Arbeiderpartiet">
      <a:dk1>
        <a:sysClr val="windowText" lastClr="000000"/>
      </a:dk1>
      <a:lt1>
        <a:sysClr val="window" lastClr="FFFFFF"/>
      </a:lt1>
      <a:dk2>
        <a:srgbClr val="2F2C2F"/>
      </a:dk2>
      <a:lt2>
        <a:srgbClr val="EEEDEB"/>
      </a:lt2>
      <a:accent1>
        <a:srgbClr val="EF3340"/>
      </a:accent1>
      <a:accent2>
        <a:srgbClr val="99D6EA"/>
      </a:accent2>
      <a:accent3>
        <a:srgbClr val="5F259F"/>
      </a:accent3>
      <a:accent4>
        <a:srgbClr val="6ECEB2"/>
      </a:accent4>
      <a:accent5>
        <a:srgbClr val="40AAB8"/>
      </a:accent5>
      <a:accent6>
        <a:srgbClr val="E2F5E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beiderpartiet_PPT.potx" id="{1BBD914E-D509-4914-8C10-7283457BAA61}" vid="{149D9169-160F-49D2-8899-8FC3598FC1AD}"/>
    </a:ext>
  </a:extLst>
</a:theme>
</file>

<file path=ppt/theme/theme2.xml><?xml version="1.0" encoding="utf-8"?>
<a:theme xmlns:a="http://schemas.openxmlformats.org/drawingml/2006/main" name="GRÅ">
  <a:themeElements>
    <a:clrScheme name="Arbeiderpartiet">
      <a:dk1>
        <a:sysClr val="windowText" lastClr="000000"/>
      </a:dk1>
      <a:lt1>
        <a:sysClr val="window" lastClr="FFFFFF"/>
      </a:lt1>
      <a:dk2>
        <a:srgbClr val="2F2C2F"/>
      </a:dk2>
      <a:lt2>
        <a:srgbClr val="EEEDEB"/>
      </a:lt2>
      <a:accent1>
        <a:srgbClr val="EF3340"/>
      </a:accent1>
      <a:accent2>
        <a:srgbClr val="99D6EA"/>
      </a:accent2>
      <a:accent3>
        <a:srgbClr val="5F259F"/>
      </a:accent3>
      <a:accent4>
        <a:srgbClr val="6ECEB2"/>
      </a:accent4>
      <a:accent5>
        <a:srgbClr val="40AAB8"/>
      </a:accent5>
      <a:accent6>
        <a:srgbClr val="E2F5E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beiderpartiet_PPT.potx" id="{1BBD914E-D509-4914-8C10-7283457BAA61}" vid="{E25ACF03-C885-4767-B63E-F0AC80C231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Arbeiderpartiet_PPT</Template>
  <TotalTime>3697</TotalTime>
  <Words>899</Words>
  <Application>Microsoft Office PowerPoint</Application>
  <PresentationFormat>Skjermfremvisning (16:9)</PresentationFormat>
  <Paragraphs>90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Arial</vt:lpstr>
      <vt:lpstr>RØD</vt:lpstr>
      <vt:lpstr>GRÅ</vt:lpstr>
      <vt:lpstr>Digitalt medlemsmøte Risør Arbeiderparti  mandag 23. november kl 19.00</vt:lpstr>
      <vt:lpstr>Aps program 2021</vt:lpstr>
      <vt:lpstr>Innspill fra Risør – juni 2020. Hvordan gikk det?</vt:lpstr>
      <vt:lpstr>Programprosessen</vt:lpstr>
      <vt:lpstr>Verdidokumentet – vedlegg 5</vt:lpstr>
      <vt:lpstr>De store oppgavene løser vi best sammen  Side 4-6</vt:lpstr>
      <vt:lpstr>Arbeid           Side 7-38</vt:lpstr>
      <vt:lpstr>Velferd</vt:lpstr>
      <vt:lpstr>Klima og miljø         Side 72 - 78</vt:lpstr>
      <vt:lpstr>Folk og samfunn 1       Side 79 - 101</vt:lpstr>
      <vt:lpstr>Folk og samfunn 2       Side 79 - 101</vt:lpstr>
      <vt:lpstr>Verden</vt:lpstr>
      <vt:lpstr>Vi jobber videre med:</vt:lpstr>
    </vt:vector>
  </TitlesOfParts>
  <Company>Arbeiderpartiet sentralt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 Brenli</dc:creator>
  <cp:lastModifiedBy>Jens Høibø</cp:lastModifiedBy>
  <cp:revision>29</cp:revision>
  <dcterms:created xsi:type="dcterms:W3CDTF">2017-02-09T14:47:33Z</dcterms:created>
  <dcterms:modified xsi:type="dcterms:W3CDTF">2020-11-22T10:40:39Z</dcterms:modified>
</cp:coreProperties>
</file>