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80" r:id="rId2"/>
    <p:sldId id="483" r:id="rId3"/>
    <p:sldId id="484" r:id="rId4"/>
  </p:sldIdLst>
  <p:sldSz cx="12192000" cy="6858000"/>
  <p:notesSz cx="6858000" cy="9144000"/>
  <p:embeddedFontLst>
    <p:embeddedFont>
      <p:font typeface="GT America Medium" panose="020B0604020202020204" charset="0"/>
      <p:regular r:id="rId7"/>
    </p:embeddedFont>
    <p:embeddedFont>
      <p:font typeface="GT America Regular" charset="0"/>
      <p:regular r:id="rId8"/>
      <p:bold r:id="rId9"/>
      <p:italic r:id="rId10"/>
    </p:embeddedFont>
    <p:embeddedFont>
      <p:font typeface="Store Norske Jernskrift Arbeide" charset="0"/>
      <p:regular r:id="rId11"/>
    </p:embeddedFont>
  </p:embeddedFontLst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0522"/>
    <a:srgbClr val="E31C28"/>
    <a:srgbClr val="FD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4D833D-1A88-CEBF-D0A2-0E67B9C17F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6E3E8-B047-4283-6504-1DFFA94696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95CC7-498E-6BB5-47B1-A81739F7DC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D90FD-4248-FA43-B757-318CB32EF132}" type="slidenum">
              <a:rPr lang="en-NO" smtClean="0"/>
              <a:t>‹#›</a:t>
            </a:fld>
            <a:endParaRPr lang="en-N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53444A-2BBA-4BB9-2DAD-EB4322105A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41CDA-564B-AC4B-A919-9338F3EC7D92}" type="datetimeFigureOut">
              <a:rPr lang="en-NO" smtClean="0"/>
              <a:t>03/27/2026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07384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C437-00DC-4C68-AD79-9F1C0410C3FF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72DE0-E2A8-486B-887E-A2E1E070B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752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A3F7A055-D895-3134-C3C0-76B8D2C969D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5989 w 12192000"/>
              <a:gd name="connsiteY0" fmla="*/ 5221704 h 6858000"/>
              <a:gd name="connsiteX1" fmla="*/ 345989 w 12192000"/>
              <a:gd name="connsiteY1" fmla="*/ 6536723 h 6858000"/>
              <a:gd name="connsiteX2" fmla="*/ 8414951 w 12192000"/>
              <a:gd name="connsiteY2" fmla="*/ 6536723 h 6858000"/>
              <a:gd name="connsiteX3" fmla="*/ 8414951 w 12192000"/>
              <a:gd name="connsiteY3" fmla="*/ 522170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5989" y="5221704"/>
                </a:moveTo>
                <a:lnTo>
                  <a:pt x="345989" y="6536723"/>
                </a:lnTo>
                <a:lnTo>
                  <a:pt x="8414951" y="6536723"/>
                </a:lnTo>
                <a:lnTo>
                  <a:pt x="8414951" y="522170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AC5CC1-D79A-6AD3-EE5A-EC989AA81576}"/>
              </a:ext>
            </a:extLst>
          </p:cNvPr>
          <p:cNvSpPr/>
          <p:nvPr userDrawn="1"/>
        </p:nvSpPr>
        <p:spPr>
          <a:xfrm>
            <a:off x="345989" y="5221705"/>
            <a:ext cx="8068962" cy="1315019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D2F84-9FD1-F1C5-F3CC-1C3DAEECA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8319" y="5548392"/>
            <a:ext cx="644387" cy="70069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28ACB6D-C7FE-9B7C-5D09-D3FDB418A1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609" y="5450174"/>
            <a:ext cx="6607090" cy="10865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én</a:t>
            </a:r>
            <a:r>
              <a:rPr lang="en-GB"/>
              <a:t> </a:t>
            </a:r>
            <a:r>
              <a:rPr lang="en-GB" err="1"/>
              <a:t>linje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1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FD5FB2-1E79-D28C-1349-0BF51B6837A8}"/>
              </a:ext>
            </a:extLst>
          </p:cNvPr>
          <p:cNvSpPr/>
          <p:nvPr userDrawn="1"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F4DA6E2C-D637-871F-9CF3-F2FE85E2D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0461" y="5572245"/>
            <a:ext cx="644387" cy="700693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-1"/>
            <a:ext cx="12192000" cy="40189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062CB268-21A5-F601-87BC-3DE853A2ED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608" y="4536830"/>
            <a:ext cx="6791929" cy="201168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br>
              <a:rPr lang="en-GB"/>
            </a:b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92000" cy="31923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5BBD2-E3A1-8DF3-AEE9-F1B6458E27D2}"/>
              </a:ext>
            </a:extLst>
          </p:cNvPr>
          <p:cNvSpPr/>
          <p:nvPr userDrawn="1"/>
        </p:nvSpPr>
        <p:spPr>
          <a:xfrm>
            <a:off x="0" y="3192379"/>
            <a:ext cx="12191999" cy="3665621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717C4-471C-FEED-6D73-5E98FFB27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8637" y="3510463"/>
            <a:ext cx="474724" cy="516205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745112C7-EC12-640C-C5ED-F3C52F727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5839" y="4254479"/>
            <a:ext cx="6880319" cy="225886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med </a:t>
            </a:r>
            <a:r>
              <a:rPr lang="en-GB" err="1"/>
              <a:t>flere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63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92000" cy="31923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D73801-AA59-AF48-2E78-C3C1C6863B26}"/>
              </a:ext>
            </a:extLst>
          </p:cNvPr>
          <p:cNvSpPr/>
          <p:nvPr userDrawn="1"/>
        </p:nvSpPr>
        <p:spPr>
          <a:xfrm>
            <a:off x="0" y="3192379"/>
            <a:ext cx="12191999" cy="3665621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C844DDCB-16DF-481A-BCBB-C56059925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3627" y="3499568"/>
            <a:ext cx="484744" cy="527100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AF3FB20-5420-45D3-E67C-908379B28D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5839" y="4254479"/>
            <a:ext cx="6880319" cy="225886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med </a:t>
            </a:r>
            <a:r>
              <a:rPr lang="en-GB" err="1"/>
              <a:t>flere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4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6849C1-3C41-0D49-8247-566468133A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Picture 6" descr="A red and black logo&#10;&#10;AI-generated content may be incorrect.">
            <a:extLst>
              <a:ext uri="{FF2B5EF4-FFF2-40B4-BE49-F238E27FC236}">
                <a16:creationId xmlns:a16="http://schemas.microsoft.com/office/drawing/2014/main" id="{EB4D7EE5-DB68-A4EF-7C79-1F6133AD0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8832" y="3914675"/>
            <a:ext cx="574333" cy="624517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0429" y="251069"/>
            <a:ext cx="4623207" cy="3087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3059A72-51D1-4BC8-41BF-A64528E254DF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288364" y="251069"/>
            <a:ext cx="4623207" cy="3087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2D29E61-FF49-F893-C807-C9C1AB7D8BA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69058" y="251069"/>
            <a:ext cx="2053884" cy="3087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DE0D590-9948-8D1B-9CA0-0D8242B02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1751" y="4671363"/>
            <a:ext cx="7388494" cy="185604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60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med to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5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6849C1-3C41-0D49-8247-566468133A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Picture 6" descr="A red and black logo&#10;&#10;AI-generated content may be incorrect.">
            <a:extLst>
              <a:ext uri="{FF2B5EF4-FFF2-40B4-BE49-F238E27FC236}">
                <a16:creationId xmlns:a16="http://schemas.microsoft.com/office/drawing/2014/main" id="{EB4D7EE5-DB68-A4EF-7C79-1F6133AD0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8832" y="3914675"/>
            <a:ext cx="574333" cy="624517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0429" y="251069"/>
            <a:ext cx="4623207" cy="3087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3059A72-51D1-4BC8-41BF-A64528E254DF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079736" y="251069"/>
            <a:ext cx="4623207" cy="3087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2D29E61-FF49-F893-C807-C9C1AB7D8BA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879043" y="251069"/>
            <a:ext cx="2053884" cy="3087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9C0299F-0C2E-D9B1-8930-AEC261E02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1751" y="4671363"/>
            <a:ext cx="7388494" cy="187714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60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med to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1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13557B-7029-C2DB-BEA2-C185FBC15DE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E6EED660-27C3-E4E5-87EF-650825FAB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1D7609C-DFB7-077D-F604-CAED1199174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30234" y="349902"/>
            <a:ext cx="3586469" cy="536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C3250-5EDD-F3EE-A388-B614DA40D8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175" y="531896"/>
            <a:ext cx="5816015" cy="128987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8BFDFF-5BB5-B7BE-78AD-2E52D0A3CB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126" y="2154929"/>
            <a:ext cx="7206951" cy="3564533"/>
          </a:xfrm>
        </p:spPr>
        <p:txBody>
          <a:bodyPr>
            <a:normAutofit/>
          </a:bodyPr>
          <a:lstStyle>
            <a:lvl1pPr marL="457200" indent="-457200">
              <a:spcBef>
                <a:spcPts val="1600"/>
              </a:spcBef>
              <a:buClr>
                <a:srgbClr val="E31C28"/>
              </a:buClr>
              <a:buFont typeface="+mj-lt"/>
              <a:buAutoNum type="arabicPeriod"/>
              <a:defRPr sz="2500"/>
            </a:lvl1pPr>
          </a:lstStyle>
          <a:p>
            <a:pPr lvl="0"/>
            <a:r>
              <a:rPr lang="en-GB" err="1"/>
              <a:t>Første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/>
              <a:t>Andre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endParaRPr lang="en-GB"/>
          </a:p>
          <a:p>
            <a:pPr lvl="0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1057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CB69F5-2669-15E7-7F76-894307C41B1D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5" name="Picture 4" descr="A red and black logo&#10;&#10;AI-generated content may be incorrect.">
            <a:extLst>
              <a:ext uri="{FF2B5EF4-FFF2-40B4-BE49-F238E27FC236}">
                <a16:creationId xmlns:a16="http://schemas.microsoft.com/office/drawing/2014/main" id="{65238E09-E400-7253-352C-117F9088A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A38B539-8335-73B3-F0F2-EAA3E588692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30234" y="349902"/>
            <a:ext cx="3586469" cy="536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620775A-6F84-1BBA-750B-6AF7DD4D2D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126" y="2154929"/>
            <a:ext cx="7206951" cy="3564533"/>
          </a:xfrm>
        </p:spPr>
        <p:txBody>
          <a:bodyPr>
            <a:normAutofit/>
          </a:bodyPr>
          <a:lstStyle>
            <a:lvl1pPr marL="457200" indent="-457200">
              <a:spcBef>
                <a:spcPts val="1600"/>
              </a:spcBef>
              <a:buClr>
                <a:srgbClr val="E31C28"/>
              </a:buClr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GB" err="1"/>
              <a:t>Første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/>
              <a:t>Andre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endParaRPr lang="en-GB"/>
          </a:p>
          <a:p>
            <a:pPr lvl="0"/>
            <a:endParaRPr lang="en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C36CD49-2D97-9417-09F9-46CE5E7876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175" y="531897"/>
            <a:ext cx="5816015" cy="1254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</p:spTree>
    <p:extLst>
      <p:ext uri="{BB962C8B-B14F-4D97-AF65-F5344CB8AC3E}">
        <p14:creationId xmlns:p14="http://schemas.microsoft.com/office/powerpoint/2010/main" val="680065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13557B-7029-C2DB-BEA2-C185FBC15DE6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E6EED660-27C3-E4E5-87EF-650825FAB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989A368-78F6-5A2C-8D66-819A5B6CD2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330234" y="342868"/>
            <a:ext cx="3586469" cy="2597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10AADA-3EE3-22E1-4677-8115155C0CC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330234" y="3135305"/>
            <a:ext cx="3586469" cy="2597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F24DB0C-6DC7-E7FC-86B0-5CBD74091D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175" y="531896"/>
            <a:ext cx="5893387" cy="12476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160B05-D784-E7CF-BD05-AA3C80F15D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126" y="2154929"/>
            <a:ext cx="7206951" cy="3564533"/>
          </a:xfrm>
        </p:spPr>
        <p:txBody>
          <a:bodyPr>
            <a:normAutofit/>
          </a:bodyPr>
          <a:lstStyle>
            <a:lvl1pPr marL="457200" indent="-457200">
              <a:spcBef>
                <a:spcPts val="1600"/>
              </a:spcBef>
              <a:buClr>
                <a:srgbClr val="E31C28"/>
              </a:buClr>
              <a:buFont typeface="+mj-lt"/>
              <a:buAutoNum type="arabicPeriod"/>
              <a:defRPr sz="2500"/>
            </a:lvl1pPr>
          </a:lstStyle>
          <a:p>
            <a:pPr lvl="0"/>
            <a:r>
              <a:rPr lang="en-GB" err="1"/>
              <a:t>Første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/>
              <a:t>Andre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endParaRPr lang="en-GB"/>
          </a:p>
          <a:p>
            <a:pPr lvl="0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02323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CB69F5-2669-15E7-7F76-894307C41B1D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5" name="Picture 4" descr="A red and black logo&#10;&#10;AI-generated content may be incorrect.">
            <a:extLst>
              <a:ext uri="{FF2B5EF4-FFF2-40B4-BE49-F238E27FC236}">
                <a16:creationId xmlns:a16="http://schemas.microsoft.com/office/drawing/2014/main" id="{65238E09-E400-7253-352C-117F9088A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09216-1DBA-49B3-3970-AB2DE890128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330234" y="342868"/>
            <a:ext cx="3586469" cy="2597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1330E75-D189-E9BD-6F86-A14126713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330234" y="3135305"/>
            <a:ext cx="3586469" cy="2597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978BBD6-C33E-1A54-4FD1-6D050DD097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126" y="2154929"/>
            <a:ext cx="7206951" cy="3564533"/>
          </a:xfrm>
        </p:spPr>
        <p:txBody>
          <a:bodyPr>
            <a:normAutofit/>
          </a:bodyPr>
          <a:lstStyle>
            <a:lvl1pPr marL="457200" indent="-457200">
              <a:spcBef>
                <a:spcPts val="1600"/>
              </a:spcBef>
              <a:buClr>
                <a:srgbClr val="E31C28"/>
              </a:buClr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GB" err="1"/>
              <a:t>Første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/>
              <a:t>Andre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endParaRPr lang="en-GB"/>
          </a:p>
          <a:p>
            <a:pPr lvl="0"/>
            <a:endParaRPr lang="en-NO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509BDB8-8B23-3B30-F4D8-E4362BEA79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175" y="531897"/>
            <a:ext cx="5823049" cy="133207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</p:spTree>
    <p:extLst>
      <p:ext uri="{BB962C8B-B14F-4D97-AF65-F5344CB8AC3E}">
        <p14:creationId xmlns:p14="http://schemas.microsoft.com/office/powerpoint/2010/main" val="4220880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13557B-7029-C2DB-BEA2-C185FBC15DE6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E6EED660-27C3-E4E5-87EF-650825FAB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4BB6F11-23A3-CE4D-4D74-F19EE4670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175" y="531896"/>
            <a:ext cx="6090335" cy="126173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ABEED24-6695-BB3A-A806-2E8B637B1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126" y="2154929"/>
            <a:ext cx="10020489" cy="3914433"/>
          </a:xfrm>
        </p:spPr>
        <p:txBody>
          <a:bodyPr>
            <a:normAutofit/>
          </a:bodyPr>
          <a:lstStyle>
            <a:lvl1pPr marL="457200" indent="-457200">
              <a:spcBef>
                <a:spcPts val="1600"/>
              </a:spcBef>
              <a:buClr>
                <a:srgbClr val="E31C28"/>
              </a:buClr>
              <a:buFont typeface="+mj-lt"/>
              <a:buAutoNum type="arabicPeriod"/>
              <a:defRPr sz="2500"/>
            </a:lvl1pPr>
          </a:lstStyle>
          <a:p>
            <a:pPr lvl="0"/>
            <a:r>
              <a:rPr lang="en-GB" err="1"/>
              <a:t>Første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/>
              <a:t>Andre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endParaRPr lang="en-GB"/>
          </a:p>
          <a:p>
            <a:pPr lvl="0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4020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38F52FE-3354-5FFA-D7F4-0E2706D59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5989 w 12192000"/>
              <a:gd name="connsiteY0" fmla="*/ 5221704 h 6858000"/>
              <a:gd name="connsiteX1" fmla="*/ 345989 w 12192000"/>
              <a:gd name="connsiteY1" fmla="*/ 6536723 h 6858000"/>
              <a:gd name="connsiteX2" fmla="*/ 8414951 w 12192000"/>
              <a:gd name="connsiteY2" fmla="*/ 6536723 h 6858000"/>
              <a:gd name="connsiteX3" fmla="*/ 8414951 w 12192000"/>
              <a:gd name="connsiteY3" fmla="*/ 522170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5989" y="5221704"/>
                </a:moveTo>
                <a:lnTo>
                  <a:pt x="345989" y="6536723"/>
                </a:lnTo>
                <a:lnTo>
                  <a:pt x="8414951" y="6536723"/>
                </a:lnTo>
                <a:lnTo>
                  <a:pt x="8414951" y="522170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967420-E0BF-BB4A-F1BB-9EB9EFDDB7B9}"/>
              </a:ext>
            </a:extLst>
          </p:cNvPr>
          <p:cNvSpPr/>
          <p:nvPr userDrawn="1"/>
        </p:nvSpPr>
        <p:spPr>
          <a:xfrm>
            <a:off x="345989" y="5221705"/>
            <a:ext cx="8068962" cy="1315019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82F9246F-DE29-5389-4856-C3F007135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5982" y="5548391"/>
            <a:ext cx="644387" cy="700693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D073C4C-6E9E-D9D7-63D5-AE9DB3A9B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609" y="5450174"/>
            <a:ext cx="6607090" cy="10865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én</a:t>
            </a:r>
            <a:r>
              <a:rPr lang="en-GB"/>
              <a:t> </a:t>
            </a:r>
            <a:r>
              <a:rPr lang="en-GB" err="1"/>
              <a:t>linje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91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CB69F5-2669-15E7-7F76-894307C41B1D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5" name="Picture 4" descr="A red and black logo&#10;&#10;AI-generated content may be incorrect.">
            <a:extLst>
              <a:ext uri="{FF2B5EF4-FFF2-40B4-BE49-F238E27FC236}">
                <a16:creationId xmlns:a16="http://schemas.microsoft.com/office/drawing/2014/main" id="{65238E09-E400-7253-352C-117F9088A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2F8AE38-1393-6B4F-26D3-1049225CB0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175" y="531896"/>
            <a:ext cx="5991861" cy="122656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3BA5828-5333-1195-9CD0-80B2CC2351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126" y="2154929"/>
            <a:ext cx="10013456" cy="3704265"/>
          </a:xfrm>
        </p:spPr>
        <p:txBody>
          <a:bodyPr>
            <a:normAutofit/>
          </a:bodyPr>
          <a:lstStyle>
            <a:lvl1pPr marL="457200" indent="-457200">
              <a:spcBef>
                <a:spcPts val="1600"/>
              </a:spcBef>
              <a:buClr>
                <a:srgbClr val="E31C28"/>
              </a:buClr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GB" err="1"/>
              <a:t>Første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/>
              <a:t>Andre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endParaRPr lang="en-GB"/>
          </a:p>
          <a:p>
            <a:pPr lvl="0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41655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8DE42-8C48-D183-935B-048B8052E8B8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5" name="Picture 4" descr="A red and black logo&#10;&#10;AI-generated content may be incorrect.">
            <a:extLst>
              <a:ext uri="{FF2B5EF4-FFF2-40B4-BE49-F238E27FC236}">
                <a16:creationId xmlns:a16="http://schemas.microsoft.com/office/drawing/2014/main" id="{51D007EE-7543-82D3-D10C-E1E58ECCF8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9B3A8FB-7DAE-6901-428E-C51E2EDFAC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176" y="531896"/>
            <a:ext cx="5963726" cy="12969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29A7BE9-9D7F-D2A4-1145-3D3F1BC22B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126" y="2154930"/>
            <a:ext cx="5273029" cy="3591722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Clr>
                <a:srgbClr val="E31C28"/>
              </a:buClr>
              <a:buFont typeface="+mj-lt"/>
              <a:buNone/>
              <a:defRPr sz="2500"/>
            </a:lvl1pPr>
          </a:lstStyle>
          <a:p>
            <a:pPr>
              <a:buClr>
                <a:schemeClr val="tx1"/>
              </a:buClr>
            </a:pPr>
            <a:r>
              <a:rPr lang="nb-NO" sz="2500">
                <a:latin typeface="GT America Regular" pitchFamily="2" charset="77"/>
                <a:ea typeface="GT America Regular" pitchFamily="2" charset="77"/>
                <a:cs typeface="GT America Regular" pitchFamily="2" charset="77"/>
              </a:rPr>
              <a:t>Her kan du sette inn tekst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0FF3127-7B96-1D16-C21B-B2D6C9236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2847" y="2614702"/>
            <a:ext cx="4640378" cy="3131950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buClr>
                <a:srgbClr val="E31C28"/>
              </a:buClr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GB" err="1"/>
              <a:t>Kulepunkt</a:t>
            </a:r>
            <a:endParaRPr lang="en-GB"/>
          </a:p>
          <a:p>
            <a:pPr lvl="0"/>
            <a:endParaRPr lang="en-NO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8102E2-AF34-16A6-24F5-1CAA8BCDD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3852" y="2154930"/>
            <a:ext cx="4640378" cy="39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500" b="0" i="0">
                <a:latin typeface="GT America Medium" pitchFamily="2" charset="77"/>
                <a:ea typeface="GT America Medium" pitchFamily="2" charset="77"/>
                <a:cs typeface="GT America Medium" pitchFamily="2" charset="77"/>
              </a:defRPr>
            </a:lvl1pPr>
          </a:lstStyle>
          <a:p>
            <a:pPr lvl="0"/>
            <a:r>
              <a:rPr lang="en-GB" err="1"/>
              <a:t>Liten</a:t>
            </a:r>
            <a:r>
              <a:rPr lang="en-GB"/>
              <a:t> </a:t>
            </a:r>
            <a:r>
              <a:rPr lang="en-GB" err="1"/>
              <a:t>overskrift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93346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kulepunk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80417B-B9E1-CCA3-8088-A7F7A527E21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06273F89-E76E-99B9-EA21-8AAF700FC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C0133C0-9469-C0EB-E482-5CE870EAAE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30234" y="349902"/>
            <a:ext cx="3586469" cy="536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B2956B2-94FB-BD6E-CAFC-4CCABD44B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176" y="531896"/>
            <a:ext cx="5921522" cy="128283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DCA55CD-27ED-9101-5B14-D286D865D4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126" y="2154930"/>
            <a:ext cx="6482465" cy="1383095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Clr>
                <a:srgbClr val="E31C28"/>
              </a:buClr>
              <a:buFont typeface="+mj-lt"/>
              <a:buNone/>
              <a:defRPr sz="2500"/>
            </a:lvl1pPr>
          </a:lstStyle>
          <a:p>
            <a:pPr>
              <a:buClr>
                <a:schemeClr val="tx1"/>
              </a:buClr>
            </a:pPr>
            <a:r>
              <a:rPr lang="nb-NO" sz="2500">
                <a:latin typeface="GT America Regular" pitchFamily="2" charset="77"/>
                <a:ea typeface="GT America Regular" pitchFamily="2" charset="77"/>
                <a:cs typeface="GT America Regular" pitchFamily="2" charset="77"/>
              </a:rPr>
              <a:t>Her kan du sette inn tekst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928D7B1-E11D-3873-AEAE-F493117809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120" y="4233275"/>
            <a:ext cx="6482465" cy="1836087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buClr>
                <a:srgbClr val="E31C28"/>
              </a:buClr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GB" err="1"/>
              <a:t>Kulepunkt</a:t>
            </a:r>
            <a:endParaRPr lang="en-GB"/>
          </a:p>
          <a:p>
            <a:pPr lvl="0"/>
            <a:endParaRPr lang="en-NO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5979373C-6173-1A74-5E24-40216C06B3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125" y="3773503"/>
            <a:ext cx="6482465" cy="39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500" b="0" i="0">
                <a:latin typeface="GT America Medium" pitchFamily="2" charset="77"/>
                <a:ea typeface="GT America Medium" pitchFamily="2" charset="77"/>
                <a:cs typeface="GT America Medium" pitchFamily="2" charset="77"/>
              </a:defRPr>
            </a:lvl1pPr>
          </a:lstStyle>
          <a:p>
            <a:pPr lvl="0"/>
            <a:r>
              <a:rPr lang="en-GB" err="1"/>
              <a:t>Liten</a:t>
            </a:r>
            <a:r>
              <a:rPr lang="en-GB"/>
              <a:t> </a:t>
            </a:r>
            <a:r>
              <a:rPr lang="en-GB" err="1"/>
              <a:t>overskrift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03138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kulepunkt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4ACBD4-8752-D2B6-D3CB-DA87DA258E7D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16" name="Picture 15" descr="A red and black logo&#10;&#10;AI-generated content may be incorrect.">
            <a:extLst>
              <a:ext uri="{FF2B5EF4-FFF2-40B4-BE49-F238E27FC236}">
                <a16:creationId xmlns:a16="http://schemas.microsoft.com/office/drawing/2014/main" id="{2AE19931-6656-0AB3-04A2-9B7B145DE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7567110-2C78-157D-F620-805553B34AE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70786" y="244033"/>
            <a:ext cx="5710912" cy="3087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5D20A7C7-247A-99F5-5D7A-FE315EAAF48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207352" y="244034"/>
            <a:ext cx="5710912" cy="3087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084DF27-8419-6BF6-EBFE-76ED5FB5D4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126" y="4639875"/>
            <a:ext cx="5273029" cy="1664448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Clr>
                <a:srgbClr val="E31C28"/>
              </a:buClr>
              <a:buFont typeface="+mj-lt"/>
              <a:buNone/>
              <a:defRPr sz="2500"/>
            </a:lvl1pPr>
          </a:lstStyle>
          <a:p>
            <a:pPr>
              <a:buClr>
                <a:schemeClr val="tx1"/>
              </a:buClr>
            </a:pPr>
            <a:r>
              <a:rPr lang="nb-NO" sz="2500">
                <a:latin typeface="GT America Regular" pitchFamily="2" charset="77"/>
                <a:ea typeface="GT America Regular" pitchFamily="2" charset="77"/>
                <a:cs typeface="GT America Regular" pitchFamily="2" charset="77"/>
              </a:rPr>
              <a:t>Her kan du sette inn tekst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CD4A717-3953-031F-C8F0-CC5C2D9A1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2847" y="5099647"/>
            <a:ext cx="4640378" cy="1204676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buClr>
                <a:srgbClr val="E31C28"/>
              </a:buClr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GB" err="1"/>
              <a:t>Kulepunkt</a:t>
            </a:r>
            <a:endParaRPr lang="en-NO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BF4E7A0-0A9E-154D-351D-ED5E153275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3852" y="4639875"/>
            <a:ext cx="4640378" cy="39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500" b="0" i="0">
                <a:latin typeface="GT America Medium" pitchFamily="2" charset="77"/>
                <a:ea typeface="GT America Medium" pitchFamily="2" charset="77"/>
                <a:cs typeface="GT America Medium" pitchFamily="2" charset="77"/>
              </a:defRPr>
            </a:lvl1pPr>
          </a:lstStyle>
          <a:p>
            <a:pPr lvl="0"/>
            <a:r>
              <a:rPr lang="en-GB" err="1"/>
              <a:t>Liten</a:t>
            </a:r>
            <a:r>
              <a:rPr lang="en-GB"/>
              <a:t> </a:t>
            </a:r>
            <a:r>
              <a:rPr lang="en-GB" err="1"/>
              <a:t>overskrift</a:t>
            </a:r>
            <a:endParaRPr lang="en-NO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C09FC39-D34B-C08B-02FC-034DDD8E6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990" y="3833539"/>
            <a:ext cx="5666165" cy="65405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</p:spTree>
    <p:extLst>
      <p:ext uri="{BB962C8B-B14F-4D97-AF65-F5344CB8AC3E}">
        <p14:creationId xmlns:p14="http://schemas.microsoft.com/office/powerpoint/2010/main" val="2457107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C3F1CA-172D-149B-F0A2-5EA8B9320498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8" name="Picture 7" descr="A red and black logo&#10;&#10;AI-generated content may be incorrect.">
            <a:extLst>
              <a:ext uri="{FF2B5EF4-FFF2-40B4-BE49-F238E27FC236}">
                <a16:creationId xmlns:a16="http://schemas.microsoft.com/office/drawing/2014/main" id="{793B2197-78E6-5E26-4287-B2622A2B2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884F630-4C59-B4FD-37AB-CAEAE8DF2A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90047" y="296886"/>
            <a:ext cx="11611903" cy="51418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0C899C-195A-F5BF-AEE5-F413880E25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047" y="5798469"/>
            <a:ext cx="8569568" cy="86961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E31C28"/>
              </a:buClr>
              <a:buFont typeface="+mj-lt"/>
              <a:buNone/>
              <a:defRPr sz="2500"/>
            </a:lvl1pPr>
          </a:lstStyle>
          <a:p>
            <a:pPr>
              <a:buClr>
                <a:schemeClr val="tx1"/>
              </a:buClr>
            </a:pPr>
            <a:r>
              <a:rPr lang="nb-NO" sz="2500">
                <a:latin typeface="GT America Regular" pitchFamily="2" charset="77"/>
                <a:ea typeface="GT America Regular" pitchFamily="2" charset="77"/>
                <a:cs typeface="GT America Regular" pitchFamily="2" charset="77"/>
              </a:rPr>
              <a:t>Hva skjer på bildet?</a:t>
            </a:r>
          </a:p>
        </p:txBody>
      </p:sp>
    </p:spTree>
    <p:extLst>
      <p:ext uri="{BB962C8B-B14F-4D97-AF65-F5344CB8AC3E}">
        <p14:creationId xmlns:p14="http://schemas.microsoft.com/office/powerpoint/2010/main" val="269717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g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AE1952-EAB6-85D3-F3DC-0FA633928D84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14" name="Picture 13" descr="A red and black logo&#10;&#10;AI-generated content may be incorrect.">
            <a:extLst>
              <a:ext uri="{FF2B5EF4-FFF2-40B4-BE49-F238E27FC236}">
                <a16:creationId xmlns:a16="http://schemas.microsoft.com/office/drawing/2014/main" id="{8015F3DB-A18A-6A9E-5BC6-382F546A2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4F3A68F-7292-E6CD-BF4C-B4CE763AD5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75296" y="286939"/>
            <a:ext cx="3716607" cy="2482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31F710F6-B7AC-BB93-9CC6-AF077AEC8A1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214250" y="286939"/>
            <a:ext cx="3716607" cy="2482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708650A-02DC-7812-3B21-4818944A5F0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53204" y="286939"/>
            <a:ext cx="3716607" cy="2482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  <a:p>
            <a:endParaRPr lang="en-NO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D0B8F11-5C0D-867C-2E6E-E07133F6034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75296" y="2980903"/>
            <a:ext cx="3716607" cy="2482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  <a:p>
            <a:endParaRPr lang="en-NO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73B7E4B-7B55-38F9-60B3-6605C646122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14250" y="2980903"/>
            <a:ext cx="3716607" cy="2482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  <a:p>
            <a:endParaRPr lang="en-NO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FAFC000-C0EA-BDD1-9EC6-1C2DEF62A48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153204" y="2980903"/>
            <a:ext cx="3716607" cy="2482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  <a:p>
            <a:endParaRPr lang="en-NO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729702B-2AE4-C155-95C6-701A33E751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0047" y="5798469"/>
            <a:ext cx="8569568" cy="86961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E31C28"/>
              </a:buClr>
              <a:buFont typeface="+mj-lt"/>
              <a:buNone/>
              <a:defRPr sz="2500"/>
            </a:lvl1pPr>
          </a:lstStyle>
          <a:p>
            <a:pPr>
              <a:buClr>
                <a:schemeClr val="tx1"/>
              </a:buClr>
            </a:pPr>
            <a:r>
              <a:rPr lang="nb-NO" sz="2500">
                <a:latin typeface="GT America Regular" pitchFamily="2" charset="77"/>
                <a:ea typeface="GT America Regular" pitchFamily="2" charset="77"/>
                <a:cs typeface="GT America Regular" pitchFamily="2" charset="77"/>
              </a:rPr>
              <a:t>Hva skjer på bildene?</a:t>
            </a:r>
          </a:p>
        </p:txBody>
      </p:sp>
    </p:spTree>
    <p:extLst>
      <p:ext uri="{BB962C8B-B14F-4D97-AF65-F5344CB8AC3E}">
        <p14:creationId xmlns:p14="http://schemas.microsoft.com/office/powerpoint/2010/main" val="2895730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ska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1784D-4A6D-2AE6-B005-BC353EC7D424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5AA94492-768C-76F6-850B-5E2AF7DB6F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1753" y="2360299"/>
            <a:ext cx="7388494" cy="270407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80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 err="1"/>
              <a:t>Budskap</a:t>
            </a:r>
            <a:r>
              <a:rPr lang="en-GB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85657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ska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93175-1545-4B3D-8C6A-6BC89FC25B88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08510C86-1AA7-71FA-9861-E0354DACE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1753" y="2360299"/>
            <a:ext cx="7388494" cy="271110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80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 err="1"/>
              <a:t>Budskap</a:t>
            </a:r>
            <a:r>
              <a:rPr lang="en-GB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25035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ska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451EE4-BE7E-4710-403C-0D45F0642DC6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560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90DC5CAD-B660-7CA2-0508-07FD751F44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1753" y="2360299"/>
            <a:ext cx="7388494" cy="264779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80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 err="1"/>
              <a:t>Budskap</a:t>
            </a:r>
            <a:r>
              <a:rPr lang="en-GB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31545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A4450D-0624-6FB3-C924-5B00288BCF68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0E51B7E-C7BB-878D-F2B2-CDF3292E2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2946202"/>
            <a:ext cx="7772400" cy="9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4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14A0E5C7-3A8D-3DC1-CBF6-5453CE35A00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5989 w 12192000"/>
              <a:gd name="connsiteY0" fmla="*/ 4269545 h 6858000"/>
              <a:gd name="connsiteX1" fmla="*/ 345989 w 12192000"/>
              <a:gd name="connsiteY1" fmla="*/ 6536724 h 6858000"/>
              <a:gd name="connsiteX2" fmla="*/ 8414951 w 12192000"/>
              <a:gd name="connsiteY2" fmla="*/ 6536724 h 6858000"/>
              <a:gd name="connsiteX3" fmla="*/ 8414951 w 12192000"/>
              <a:gd name="connsiteY3" fmla="*/ 426954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5989" y="4269545"/>
                </a:moveTo>
                <a:lnTo>
                  <a:pt x="345989" y="6536724"/>
                </a:lnTo>
                <a:lnTo>
                  <a:pt x="8414951" y="6536724"/>
                </a:lnTo>
                <a:lnTo>
                  <a:pt x="8414951" y="426954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8DDDD1-066D-5604-5F98-2DE8AF17999A}"/>
              </a:ext>
            </a:extLst>
          </p:cNvPr>
          <p:cNvSpPr/>
          <p:nvPr userDrawn="1"/>
        </p:nvSpPr>
        <p:spPr>
          <a:xfrm>
            <a:off x="345989" y="4269545"/>
            <a:ext cx="8068962" cy="2267179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DFEB1-D32B-CE6D-346F-2D7347BBD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8319" y="5548392"/>
            <a:ext cx="644387" cy="700693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DA7A28E5-73DA-9D57-CD18-6747FD7E10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609" y="4536830"/>
            <a:ext cx="6607090" cy="19998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4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845862-821C-FC43-A93B-E093F2960D20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3" name="Picture 2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84016F49-3BA5-E004-747A-1EB2D4E82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2946202"/>
            <a:ext cx="7772400" cy="9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3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C80B7A-8B8B-18B4-6DA8-1928D12ADBF0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560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E57B403-7905-74C3-E603-8EAC48C1C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2945115"/>
            <a:ext cx="7772400" cy="9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21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424675-342E-20F7-9E13-2B3B7233DE61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BF9A3B76-6CB5-C35F-DCD1-E2E7AD611F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3250" y="1599213"/>
            <a:ext cx="3365500" cy="36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6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BCFC26-4216-95E4-304A-0986E34E46B8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3" name="Picture 2" descr="A red and black logo&#10;&#10;AI-generated content may be incorrect.">
            <a:extLst>
              <a:ext uri="{FF2B5EF4-FFF2-40B4-BE49-F238E27FC236}">
                <a16:creationId xmlns:a16="http://schemas.microsoft.com/office/drawing/2014/main" id="{F39258A5-7484-163A-B86D-9D1C90C1E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3250" y="1599213"/>
            <a:ext cx="3365500" cy="36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9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B9CE8D-AE93-4D38-9225-283B9C01CE9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</p:spTree>
    <p:extLst>
      <p:ext uri="{BB962C8B-B14F-4D97-AF65-F5344CB8AC3E}">
        <p14:creationId xmlns:p14="http://schemas.microsoft.com/office/powerpoint/2010/main" val="137955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6F99C7C9-29D8-EE29-25B1-10BE1811801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0543 w 12192000"/>
              <a:gd name="connsiteY0" fmla="*/ 4269545 h 6858000"/>
              <a:gd name="connsiteX1" fmla="*/ 340543 w 12192000"/>
              <a:gd name="connsiteY1" fmla="*/ 6536724 h 6858000"/>
              <a:gd name="connsiteX2" fmla="*/ 8409505 w 12192000"/>
              <a:gd name="connsiteY2" fmla="*/ 6536724 h 6858000"/>
              <a:gd name="connsiteX3" fmla="*/ 8409505 w 12192000"/>
              <a:gd name="connsiteY3" fmla="*/ 426954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0543" y="4269545"/>
                </a:moveTo>
                <a:lnTo>
                  <a:pt x="340543" y="6536724"/>
                </a:lnTo>
                <a:lnTo>
                  <a:pt x="8409505" y="6536724"/>
                </a:lnTo>
                <a:lnTo>
                  <a:pt x="8409505" y="426954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CFF698-CC5A-500D-DDC1-6CFCF692BEB6}"/>
              </a:ext>
            </a:extLst>
          </p:cNvPr>
          <p:cNvSpPr/>
          <p:nvPr userDrawn="1"/>
        </p:nvSpPr>
        <p:spPr>
          <a:xfrm>
            <a:off x="340543" y="4269545"/>
            <a:ext cx="8068962" cy="2267179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rgbClr val="FDFAF4"/>
              </a:solidFill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E35FF90-B742-D1B6-C46E-2B4FE7AF33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609" y="4536830"/>
            <a:ext cx="6607090" cy="19998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br>
              <a:rPr lang="en-GB"/>
            </a:b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endParaRPr lang="en-GB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3CAD463C-FBE8-C542-6FAA-22261AEC1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5982" y="5548391"/>
            <a:ext cx="644387" cy="7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B1D8BA9-8DAD-126F-DCF6-65D444BE896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5989 w 12192000"/>
              <a:gd name="connsiteY0" fmla="*/ 3429000 h 6858000"/>
              <a:gd name="connsiteX1" fmla="*/ 345989 w 12192000"/>
              <a:gd name="connsiteY1" fmla="*/ 6536724 h 6858000"/>
              <a:gd name="connsiteX2" fmla="*/ 8414951 w 12192000"/>
              <a:gd name="connsiteY2" fmla="*/ 6536724 h 6858000"/>
              <a:gd name="connsiteX3" fmla="*/ 8414951 w 12192000"/>
              <a:gd name="connsiteY3" fmla="*/ 3429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5989" y="3429000"/>
                </a:moveTo>
                <a:lnTo>
                  <a:pt x="345989" y="6536724"/>
                </a:lnTo>
                <a:lnTo>
                  <a:pt x="8414951" y="6536724"/>
                </a:lnTo>
                <a:lnTo>
                  <a:pt x="8414951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9F7B1-A375-7637-F3A7-7DB2E7CB7664}"/>
              </a:ext>
            </a:extLst>
          </p:cNvPr>
          <p:cNvSpPr/>
          <p:nvPr userDrawn="1"/>
        </p:nvSpPr>
        <p:spPr>
          <a:xfrm>
            <a:off x="345989" y="3429000"/>
            <a:ext cx="8068962" cy="3107724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17EA8-DD60-0D4A-262B-79AA79075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8319" y="5548392"/>
            <a:ext cx="644387" cy="700693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3E436332-ECFB-BC81-ADB7-7A1757FEE3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984" y="3643532"/>
            <a:ext cx="6607090" cy="289319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tre</a:t>
            </a:r>
            <a:r>
              <a:rPr lang="en-GB"/>
              <a:t> </a:t>
            </a:r>
            <a:r>
              <a:rPr lang="en-GB" err="1"/>
              <a:t>linjer</a:t>
            </a:r>
            <a:br>
              <a:rPr lang="en-GB"/>
            </a:b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tre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tre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7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8C9746-D750-2BA5-BEE2-51D809B5ECC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0542 w 12192000"/>
              <a:gd name="connsiteY0" fmla="*/ 3429000 h 6858000"/>
              <a:gd name="connsiteX1" fmla="*/ 340542 w 12192000"/>
              <a:gd name="connsiteY1" fmla="*/ 6536724 h 6858000"/>
              <a:gd name="connsiteX2" fmla="*/ 8409504 w 12192000"/>
              <a:gd name="connsiteY2" fmla="*/ 6536724 h 6858000"/>
              <a:gd name="connsiteX3" fmla="*/ 8409504 w 12192000"/>
              <a:gd name="connsiteY3" fmla="*/ 3429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0542" y="3429000"/>
                </a:moveTo>
                <a:lnTo>
                  <a:pt x="340542" y="6536724"/>
                </a:lnTo>
                <a:lnTo>
                  <a:pt x="8409504" y="6536724"/>
                </a:lnTo>
                <a:lnTo>
                  <a:pt x="8409504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8E84C-C426-41BF-1035-D78B8F820B86}"/>
              </a:ext>
            </a:extLst>
          </p:cNvPr>
          <p:cNvSpPr txBox="1"/>
          <p:nvPr userDrawn="1"/>
        </p:nvSpPr>
        <p:spPr>
          <a:xfrm>
            <a:off x="538832" y="3326569"/>
            <a:ext cx="6642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6600">
                <a:solidFill>
                  <a:srgbClr val="E31C28"/>
                </a:solidFill>
                <a:latin typeface="Store Norske Jernskrift Arbeide" pitchFamily="2" charset="77"/>
              </a:rPr>
              <a:t>Dette er en forside</a:t>
            </a:r>
          </a:p>
          <a:p>
            <a:r>
              <a:rPr lang="en-GB" sz="6600">
                <a:solidFill>
                  <a:srgbClr val="E31C28"/>
                </a:solidFill>
                <a:latin typeface="Store Norske Jernskrift Arbeide" pitchFamily="2" charset="77"/>
              </a:rPr>
              <a:t>M</a:t>
            </a:r>
            <a:r>
              <a:rPr lang="en-NO" sz="6600">
                <a:solidFill>
                  <a:srgbClr val="E31C28"/>
                </a:solidFill>
                <a:latin typeface="Store Norske Jernskrift Arbeide" pitchFamily="2" charset="77"/>
              </a:rPr>
              <a:t>ed </a:t>
            </a:r>
            <a:r>
              <a:rPr lang="en-NO" sz="6600">
                <a:solidFill>
                  <a:srgbClr val="560522"/>
                </a:solidFill>
                <a:latin typeface="Store Norske Jernskrift Arbeide" pitchFamily="2" charset="77"/>
              </a:rPr>
              <a:t>tre </a:t>
            </a:r>
            <a:r>
              <a:rPr lang="en-NO" sz="6600">
                <a:solidFill>
                  <a:srgbClr val="E31C28"/>
                </a:solidFill>
                <a:latin typeface="Store Norske Jernskrift Arbeide" pitchFamily="2" charset="77"/>
              </a:rPr>
              <a:t>fine linjer</a:t>
            </a:r>
          </a:p>
          <a:p>
            <a:r>
              <a:rPr lang="en-GB" sz="6600">
                <a:solidFill>
                  <a:srgbClr val="E31C28"/>
                </a:solidFill>
                <a:latin typeface="Store Norske Jernskrift Arbeide" pitchFamily="2" charset="77"/>
              </a:rPr>
              <a:t>Etter </a:t>
            </a:r>
            <a:r>
              <a:rPr lang="en-GB" sz="6600" err="1">
                <a:solidFill>
                  <a:srgbClr val="E31C28"/>
                </a:solidFill>
                <a:latin typeface="Store Norske Jernskrift Arbeide" pitchFamily="2" charset="77"/>
              </a:rPr>
              <a:t>hverandre</a:t>
            </a:r>
            <a:endParaRPr lang="en-NO" sz="6600">
              <a:solidFill>
                <a:srgbClr val="E31C28"/>
              </a:solidFill>
              <a:latin typeface="Store Norske Jernskrift Arbeide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8EAD48-F5E8-5EE8-C723-8E706D284D55}"/>
              </a:ext>
            </a:extLst>
          </p:cNvPr>
          <p:cNvSpPr/>
          <p:nvPr userDrawn="1"/>
        </p:nvSpPr>
        <p:spPr>
          <a:xfrm>
            <a:off x="340542" y="3429000"/>
            <a:ext cx="8068962" cy="3107724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147BD4E-A301-8163-24AC-D9BB277550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984" y="3643532"/>
            <a:ext cx="6607090" cy="289319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tre</a:t>
            </a:r>
            <a:r>
              <a:rPr lang="en-GB"/>
              <a:t> </a:t>
            </a:r>
            <a:r>
              <a:rPr lang="en-GB" err="1"/>
              <a:t>linjer</a:t>
            </a:r>
            <a:br>
              <a:rPr lang="en-GB"/>
            </a:b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tre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tre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CB14FD40-51F3-E4BD-1A56-C70CBF306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5982" y="5548391"/>
            <a:ext cx="644387" cy="7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7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0FE913-B0D4-E401-EF47-04CF98C5F6D7}"/>
              </a:ext>
            </a:extLst>
          </p:cNvPr>
          <p:cNvSpPr/>
          <p:nvPr userDrawn="1"/>
        </p:nvSpPr>
        <p:spPr>
          <a:xfrm>
            <a:off x="1" y="1"/>
            <a:ext cx="6095999" cy="6858000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99E36-C5DF-6544-52C6-E0BC1FFE1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223" y="357691"/>
            <a:ext cx="474724" cy="516205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17C0F0C-9733-6711-B6B5-94E52D16FC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882" y="4990808"/>
            <a:ext cx="5315332" cy="15647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50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med </a:t>
            </a:r>
            <a:r>
              <a:rPr lang="en-GB" err="1"/>
              <a:t>flere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4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3AD475-89AD-14B5-B06A-8AA885864FBE}"/>
              </a:ext>
            </a:extLst>
          </p:cNvPr>
          <p:cNvSpPr/>
          <p:nvPr userDrawn="1"/>
        </p:nvSpPr>
        <p:spPr>
          <a:xfrm>
            <a:off x="1" y="1"/>
            <a:ext cx="6095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BDABDA14-9702-87DF-0A2A-FE6769444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213" y="357691"/>
            <a:ext cx="484744" cy="5271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58969920-83F0-7955-D725-FB84F774B2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882" y="4990808"/>
            <a:ext cx="5315332" cy="15095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50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med </a:t>
            </a:r>
            <a:r>
              <a:rPr lang="en-GB" err="1"/>
              <a:t>flere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3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39E222-81F0-43D5-CFB3-89D91D1780ED}"/>
              </a:ext>
            </a:extLst>
          </p:cNvPr>
          <p:cNvSpPr/>
          <p:nvPr userDrawn="1"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3F77A-A119-6097-0FEF-9159FD8ED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4843" y="5564295"/>
            <a:ext cx="644387" cy="700693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-1"/>
            <a:ext cx="12192000" cy="40189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68439DF3-46E0-5401-8112-50808A1081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608" y="4536830"/>
            <a:ext cx="6700489" cy="1969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br>
              <a:rPr lang="en-GB"/>
            </a:b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6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EAD74-E055-EF7C-BE53-65B95884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22C02-B67B-CA9C-0540-839424AA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EF3B3-2B44-A0DA-22F1-A8844DE2A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6A6A5F-3D53-3449-B8BA-73146637FEC5}" type="datetimeFigureOut">
              <a:rPr lang="en-NO" smtClean="0"/>
              <a:t>03/27/2026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25A5-2F90-5BAD-1D10-3BD2B7A99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D7C8E-7E6D-4519-A12F-57A01C97D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06788A-02A3-C447-95E8-FD344A6BC4A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7800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tore Norske Jernskrift Arbeide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egular" pitchFamily="2" charset="77"/>
          <a:ea typeface="GT America Regular" pitchFamily="2" charset="77"/>
          <a:cs typeface="GT America Regular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egular" pitchFamily="2" charset="77"/>
          <a:ea typeface="GT America Regular" pitchFamily="2" charset="77"/>
          <a:cs typeface="GT America Regular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egular" pitchFamily="2" charset="77"/>
          <a:ea typeface="GT America Regular" pitchFamily="2" charset="77"/>
          <a:cs typeface="GT America Regular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egular" pitchFamily="2" charset="77"/>
          <a:ea typeface="GT America Regular" pitchFamily="2" charset="77"/>
          <a:cs typeface="GT America Regular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egular" pitchFamily="2" charset="77"/>
          <a:ea typeface="GT America Regular" pitchFamily="2" charset="77"/>
          <a:cs typeface="GT America Regular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A7E1124-243C-72F3-63F2-331A94069F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2052" y="2360299"/>
            <a:ext cx="10117393" cy="1238307"/>
          </a:xfrm>
        </p:spPr>
        <p:txBody>
          <a:bodyPr/>
          <a:lstStyle/>
          <a:p>
            <a:r>
              <a:rPr lang="nb-NO" dirty="0"/>
              <a:t>Faglig politisk konferanse26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CEB9A3-E38B-DDBB-22B8-A1FB20FF5653}"/>
              </a:ext>
            </a:extLst>
          </p:cNvPr>
          <p:cNvSpPr txBox="1"/>
          <p:nvPr/>
        </p:nvSpPr>
        <p:spPr>
          <a:xfrm>
            <a:off x="1905415" y="4913959"/>
            <a:ext cx="815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solidFill>
                  <a:srgbClr val="FDFAF4"/>
                </a:solidFill>
                <a:latin typeface="GT America Medium" pitchFamily="2" charset="0"/>
                <a:ea typeface="GT America Medium" pitchFamily="2" charset="0"/>
                <a:cs typeface="GT America Medium" pitchFamily="2" charset="0"/>
              </a:rPr>
              <a:t>Kven kjem?</a:t>
            </a:r>
          </a:p>
        </p:txBody>
      </p:sp>
    </p:spTree>
    <p:extLst>
      <p:ext uri="{BB962C8B-B14F-4D97-AF65-F5344CB8AC3E}">
        <p14:creationId xmlns:p14="http://schemas.microsoft.com/office/powerpoint/2010/main" val="3472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202934FF-BFBB-4AD2-213C-565CFF1CA8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095" b="23095"/>
          <a:stretch>
            <a:fillRect/>
          </a:stretch>
        </p:blipFill>
        <p:spPr>
          <a:xfrm>
            <a:off x="275297" y="286939"/>
            <a:ext cx="3762460" cy="2513227"/>
          </a:xfrm>
          <a:prstGeom prst="rect">
            <a:avLst/>
          </a:prstGeom>
        </p:spPr>
      </p:pic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336FF16A-E9D9-1063-F098-CFA9233A35D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t="23006" b="23006"/>
          <a:stretch>
            <a:fillRect/>
          </a:stretch>
        </p:blipFill>
        <p:spPr>
          <a:xfrm>
            <a:off x="4214250" y="245555"/>
            <a:ext cx="3716607" cy="2482599"/>
          </a:xfrm>
          <a:prstGeom prst="rect">
            <a:avLst/>
          </a:prstGeom>
        </p:spPr>
      </p:pic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2B586961-FF5E-4E06-F916-F88EE0B642A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/>
          <a:srcRect t="13971" b="13971"/>
          <a:stretch>
            <a:fillRect/>
          </a:stretch>
        </p:blipFill>
        <p:spPr>
          <a:xfrm>
            <a:off x="8189452" y="317568"/>
            <a:ext cx="3716607" cy="2482598"/>
          </a:xfrm>
          <a:prstGeom prst="rect">
            <a:avLst/>
          </a:prstGeom>
        </p:spPr>
      </p:pic>
      <p:pic>
        <p:nvPicPr>
          <p:cNvPr id="16" name="Plassholder for bilde 15">
            <a:extLst>
              <a:ext uri="{FF2B5EF4-FFF2-40B4-BE49-F238E27FC236}">
                <a16:creationId xmlns:a16="http://schemas.microsoft.com/office/drawing/2014/main" id="{E8BA0677-0CBD-C052-5952-FD2BBEA8CD5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/>
          <a:srcRect t="18822" b="1882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Plassholder for bilde 17">
            <a:extLst>
              <a:ext uri="{FF2B5EF4-FFF2-40B4-BE49-F238E27FC236}">
                <a16:creationId xmlns:a16="http://schemas.microsoft.com/office/drawing/2014/main" id="{7654A62E-BFC2-56C4-4CC7-DD5D298C033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6"/>
          <a:srcRect t="18648" b="1864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0" name="Plassholder for bilde 19">
            <a:extLst>
              <a:ext uri="{FF2B5EF4-FFF2-40B4-BE49-F238E27FC236}">
                <a16:creationId xmlns:a16="http://schemas.microsoft.com/office/drawing/2014/main" id="{40D848EA-C1C7-4C1A-AD95-70DAE4562EEB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7"/>
          <a:srcRect l="107" r="10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C8D21AA-267E-9DA6-3931-7B8CF95F4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err="1"/>
              <a:t>Nokre</a:t>
            </a:r>
            <a:r>
              <a:rPr lang="nb-NO" dirty="0"/>
              <a:t> av </a:t>
            </a:r>
            <a:r>
              <a:rPr lang="nb-NO" dirty="0" err="1"/>
              <a:t>dei</a:t>
            </a:r>
            <a:r>
              <a:rPr lang="nb-NO" dirty="0"/>
              <a:t> du vil sjå på </a:t>
            </a:r>
            <a:r>
              <a:rPr lang="nb-NO" dirty="0" err="1"/>
              <a:t>scena</a:t>
            </a:r>
            <a:r>
              <a:rPr lang="nb-NO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373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2849B10D-F71B-7D13-D3A6-E99D1DFF76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10" b="1661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876B3A6F-C94E-5AC1-7066-FE534A78EF0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t="17841" b="1784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Plassholder for bilde 15">
            <a:extLst>
              <a:ext uri="{FF2B5EF4-FFF2-40B4-BE49-F238E27FC236}">
                <a16:creationId xmlns:a16="http://schemas.microsoft.com/office/drawing/2014/main" id="{3F938424-4857-6856-8463-25F3B610CAA7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/>
          <a:srcRect t="24957" b="2495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4" name="Plassholder for bilde 23">
            <a:extLst>
              <a:ext uri="{FF2B5EF4-FFF2-40B4-BE49-F238E27FC236}">
                <a16:creationId xmlns:a16="http://schemas.microsoft.com/office/drawing/2014/main" id="{D5CE742A-3E61-FE02-190F-F28748CD3FE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5"/>
          <a:srcRect t="5980" b="598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AB91B39-2D14-F7B8-5115-2E26028482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err="1"/>
              <a:t>Nokre</a:t>
            </a:r>
            <a:r>
              <a:rPr lang="nb-NO" dirty="0"/>
              <a:t> av </a:t>
            </a:r>
            <a:r>
              <a:rPr lang="nb-NO" dirty="0" err="1"/>
              <a:t>dei</a:t>
            </a:r>
            <a:r>
              <a:rPr lang="nb-NO" dirty="0"/>
              <a:t> du vil sjå på </a:t>
            </a:r>
            <a:r>
              <a:rPr lang="nb-NO" dirty="0" err="1"/>
              <a:t>scena</a:t>
            </a:r>
            <a:r>
              <a:rPr lang="nb-NO" dirty="0"/>
              <a:t>!</a:t>
            </a:r>
          </a:p>
        </p:txBody>
      </p:sp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E4F23E58-CFB9-1EB1-3017-D6FA1A0986D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6"/>
          <a:srcRect t="16526" b="1652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44C62075-531B-26EF-3404-690C96096AB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7"/>
          <a:srcRect l="1798" r="17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6600" dirty="0">
            <a:solidFill>
              <a:srgbClr val="FDFAF4"/>
            </a:solidFill>
            <a:latin typeface="Store Norske Jernskrift Arbeide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2" id="{F6080CF6-EDE3-4B4F-88F4-926827CD74ED}" vid="{EA9654D7-C1EF-4CC4-A7CD-9F4A31F7BF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mal 2025</Template>
  <TotalTime>113</TotalTime>
  <Words>24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GT America Medium</vt:lpstr>
      <vt:lpstr>Store Norske Jernskrift Arbeide</vt:lpstr>
      <vt:lpstr>Arial</vt:lpstr>
      <vt:lpstr>Aptos</vt:lpstr>
      <vt:lpstr>GT America Regular</vt:lpstr>
      <vt:lpstr>Office-tema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Audun Øvrebø</dc:creator>
  <cp:lastModifiedBy>Stig Morten Frøiland</cp:lastModifiedBy>
  <cp:revision>7</cp:revision>
  <dcterms:created xsi:type="dcterms:W3CDTF">2026-03-16T20:27:19Z</dcterms:created>
  <dcterms:modified xsi:type="dcterms:W3CDTF">2026-03-27T13:03:46Z</dcterms:modified>
</cp:coreProperties>
</file>