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65" r:id="rId5"/>
    <p:sldId id="266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9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0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5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00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3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3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0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D576-C4E7-4E7C-8048-395B4045C046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FB3B9A-211F-4A94-8F40-0A11B331F7EA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3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013D9D-EE84-40EC-96F8-B2831CE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600" dirty="0"/>
              <a:t>Vi trenger ny vei- </a:t>
            </a:r>
            <a:r>
              <a:rPr lang="nb-NO" sz="1600" dirty="0"/>
              <a:t>ikke ny omvei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4C6E561B-A25A-443E-9378-D97561E62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2016124"/>
            <a:ext cx="6705600" cy="3876675"/>
          </a:xfrm>
        </p:spPr>
      </p:pic>
    </p:spTree>
    <p:extLst>
      <p:ext uri="{BB962C8B-B14F-4D97-AF65-F5344CB8AC3E}">
        <p14:creationId xmlns:p14="http://schemas.microsoft.com/office/powerpoint/2010/main" val="376294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11F0EB2-41AD-4AD4-A53B-7B7A11EA5FD5">
            <a:extLst>
              <a:ext uri="{FF2B5EF4-FFF2-40B4-BE49-F238E27FC236}">
                <a16:creationId xmlns:a16="http://schemas.microsoft.com/office/drawing/2014/main" id="{F28F82D9-288B-4000-874A-081AD25F2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" y="260363"/>
            <a:ext cx="5117725" cy="580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0BEF776-AED6-4097-B507-1E4DE561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81" y="260363"/>
            <a:ext cx="6986169" cy="575163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F5AB6DD-350F-4153-A760-095F8A4C6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36"/>
            <a:ext cx="12192000" cy="68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3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DF0040-CCB2-469C-9246-F34C7F3E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står vi ovenfor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DF8B36-FD5D-43D9-83BD-EDB7564D4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 har trafikkbelastning på RV156 i dag på 6300 pr døgn. </a:t>
            </a:r>
            <a:r>
              <a:rPr lang="nb-NO" dirty="0" err="1"/>
              <a:t>Måna</a:t>
            </a:r>
            <a:r>
              <a:rPr lang="nb-NO" dirty="0"/>
              <a:t> har 3200 pr døgn</a:t>
            </a:r>
          </a:p>
          <a:p>
            <a:r>
              <a:rPr lang="nb-NO" dirty="0"/>
              <a:t>I 2038 er det stipulert 11000 pr døgn bare på RV 156…</a:t>
            </a:r>
          </a:p>
          <a:p>
            <a:r>
              <a:rPr lang="nb-NO" dirty="0"/>
              <a:t>Mange partier ønsker næring velkommen til Nesodden. Da må det legges til rette for transport inn og ut av Nesodden uten bruk av </a:t>
            </a:r>
            <a:r>
              <a:rPr lang="nb-NO" dirty="0" err="1"/>
              <a:t>Runvollbakkene</a:t>
            </a:r>
            <a:endParaRPr lang="nb-NO" dirty="0"/>
          </a:p>
          <a:p>
            <a:r>
              <a:rPr lang="nb-NO" dirty="0"/>
              <a:t>Denne muligheten har vi nå!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547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69BEE6-9D82-4734-A20F-106E46E6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TUNELL VIL GI FØLGENDE: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49A01E-2D19-4337-8417-8A2CCF1C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0718"/>
          </a:xfrm>
        </p:spPr>
        <p:txBody>
          <a:bodyPr/>
          <a:lstStyle/>
          <a:p>
            <a:pPr marL="0" indent="0">
              <a:buNone/>
            </a:pPr>
            <a:endParaRPr lang="nb-NO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od trafikksikkerhet for alle trafikantgrupper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nb-NO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For tunge kjøretøy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vil det være store besparelser på drivstoff, slitasje på bremser.</a:t>
            </a:r>
          </a:p>
          <a:p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ramkommeligheten vinterstid vil bedres.</a:t>
            </a:r>
          </a:p>
          <a:p>
            <a:r>
              <a:rPr lang="nb-NO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Nødetater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 Nordre Frogn og Nesodden vil få kortere responstid.</a:t>
            </a:r>
          </a:p>
          <a:p>
            <a:r>
              <a:rPr lang="nb-NO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 km kortere reisevei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Tusse-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Bråtan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i forhold til Tusse -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Måna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</a:t>
            </a:r>
            <a:r>
              <a:rPr lang="nb-NO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Bråtan</a:t>
            </a:r>
            <a:endParaRPr lang="nb-NO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75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47A9EF-C250-448B-BF3C-077018A7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Næring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7E82BF-1AC1-471B-B75E-4E9EF1390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Vi som driver næring ønsker en sikker flat og framkommelig vei hele året! En ny vei vil være dimensjonert for fremtiden.</a:t>
            </a:r>
          </a:p>
          <a:p>
            <a:r>
              <a:rPr lang="nb-NO" dirty="0"/>
              <a:t>Ingen vil ha bompenger, men faktorer som tid, drivstoff og slitasje bil og vei vil kompensere for dette.</a:t>
            </a:r>
          </a:p>
          <a:p>
            <a:r>
              <a:rPr lang="nb-NO" dirty="0"/>
              <a:t>Rundvollbakkene gir forbruk på opp mot 10-15 liter pr mil på ett vogntog.</a:t>
            </a:r>
          </a:p>
          <a:p>
            <a:endParaRPr lang="nb-NO" dirty="0"/>
          </a:p>
          <a:p>
            <a:endParaRPr lang="nb-NO" sz="1800" dirty="0">
              <a:solidFill>
                <a:srgbClr val="000000"/>
              </a:solidFill>
              <a:latin typeface="AAAAAB+TimesNewRomanPSMT"/>
            </a:endParaRPr>
          </a:p>
          <a:p>
            <a:endParaRPr lang="nb-NO" sz="1800" dirty="0">
              <a:solidFill>
                <a:srgbClr val="000000"/>
              </a:solidFill>
              <a:latin typeface="AAAAAB+TimesNewRomanPSMT"/>
            </a:endParaRPr>
          </a:p>
          <a:p>
            <a:endParaRPr lang="nb-NO" sz="1800" dirty="0">
              <a:solidFill>
                <a:srgbClr val="000000"/>
              </a:solidFill>
              <a:latin typeface="AAAAAB+TimesNewRomanPSMT"/>
            </a:endParaRPr>
          </a:p>
          <a:p>
            <a:endParaRPr lang="nb-NO" sz="1800" dirty="0">
              <a:solidFill>
                <a:srgbClr val="000000"/>
              </a:solidFill>
              <a:latin typeface="AAAAAB+TimesNewRomanPSMT"/>
            </a:endParaRPr>
          </a:p>
          <a:p>
            <a:endParaRPr lang="nb-NO" sz="1800" dirty="0">
              <a:solidFill>
                <a:srgbClr val="000000"/>
              </a:solidFill>
              <a:latin typeface="AAAAAB+TimesNewRomanPSM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498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4561CE-751D-4679-9245-EA9E98CB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76251"/>
            <a:ext cx="9603275" cy="733424"/>
          </a:xfrm>
        </p:spPr>
        <p:txBody>
          <a:bodyPr/>
          <a:lstStyle/>
          <a:p>
            <a:pPr algn="ctr"/>
            <a:r>
              <a:rPr lang="nb-NO" dirty="0"/>
              <a:t>Tilbakemelding fra fylket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587D3A-D6B3-4FFC-92D1-E3A6C624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914400"/>
            <a:ext cx="10782300" cy="5139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løsningen som ligger på bordet er realistisk, men forutsetter tilslutning til delvis bompengefinansiering. 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Handlingsprogrammet for Samferdsel i Viken 2022-2025 er fv. 156 </a:t>
            </a:r>
            <a:r>
              <a:rPr lang="nb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Bråtan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Tusse prioritert som et viktig tiltak. 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det gjelder påstander om kostnader og boompengetakster, så viser vi til planbeskrivelsens punkt 8.17 om økonomiske konsekvenser der følgende er omtalt: </a:t>
            </a:r>
          </a:p>
          <a:p>
            <a:pPr marL="449580"/>
            <a:r>
              <a:rPr lang="nb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Prosjektet er kostnadsberegnet til totalt 1 011 mill. kr. (+/- 10 % ) (2020). Det er behov for å bevilge fylkeskommunale midler i tillegg til bompengeinntekter. Ut fra foreløpige beregninger gjennomført i prosjektfasen konsekvensutredning forventes det bompengeinntekter på rundt 878 </a:t>
            </a:r>
            <a:r>
              <a:rPr lang="nb-NO" sz="14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mill.kr</a:t>
            </a:r>
            <a:r>
              <a:rPr lang="nb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14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forutsatt en takst på 30 kr</a:t>
            </a:r>
            <a:r>
              <a:rPr lang="nb-NO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Resterende kostnader må dekkes gjennom fylkeskommunale bidrag.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ble gjort et nytt anslag på kostnadene sommeren 2020 som landet 1.034 mill. kroner.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Prosjektet henger for øvrig sammen med E134 og nytt løp under Oslofjorden fordi det må bygges et nytt kryss forberedt for ny </a:t>
            </a:r>
            <a:r>
              <a:rPr lang="nb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fv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156 i forbindelse med E134. Om planen ikke er vedtatt innen dette, så vil kostnadene øke betydelig fordi kryss da må bygges i ettertid og hektes på en allerede ferdig vei.  </a:t>
            </a:r>
          </a:p>
          <a:p>
            <a:r>
              <a:rPr lang="nb-NO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Ny/utbedret vei fra Skarphelle til Tusse er et nytt prosjekt og ligger ikke inne i vårt Handlingsprogram og må håndteres som andre nye forslag til veier i Viken. Det er naturlig at dette også vurderes opp mot i hvilken grad det kan løse utfordringene på dagens fv. 156. Løsning via </a:t>
            </a:r>
            <a:r>
              <a:rPr lang="nb-NO" sz="1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Måna</a:t>
            </a:r>
            <a:r>
              <a:rPr lang="nb-NO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 tidligere vært forkastet som et alternativ til dagens fv. 156. </a:t>
            </a:r>
            <a:r>
              <a:rPr lang="nb-NO" sz="1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det gjelder bompenger så har Viken forutsatt at det legges til grunn delvis bompengefinansiering for alle større veitiltak.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håper dette gir svar på noen av spørsmålene deres.  Vi skal for øvrig orientere kommunestyret i Nesodden om dette i neste uke.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5793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5A25E3-BBB7-4EC5-AD3E-7BAC8021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Oppsummert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5E199F-6F84-448C-BA85-DE88E166F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Nesodden Næringsråd ønsker ny vei Tusse </a:t>
            </a:r>
            <a:r>
              <a:rPr lang="nb-NO" dirty="0" err="1"/>
              <a:t>Bråtan</a:t>
            </a:r>
            <a:endParaRPr lang="nb-NO" dirty="0"/>
          </a:p>
          <a:p>
            <a:r>
              <a:rPr lang="nb-NO" dirty="0"/>
              <a:t>Fylket presenterer ett godt og gjennomarbeidet prosjekt.</a:t>
            </a:r>
          </a:p>
          <a:p>
            <a:r>
              <a:rPr lang="nb-NO" dirty="0"/>
              <a:t>Tusse </a:t>
            </a:r>
            <a:r>
              <a:rPr lang="nb-NO" dirty="0" err="1"/>
              <a:t>Måna</a:t>
            </a:r>
            <a:r>
              <a:rPr lang="nb-NO" dirty="0"/>
              <a:t> ble utredet og forkastet i 2003</a:t>
            </a:r>
          </a:p>
          <a:p>
            <a:r>
              <a:rPr lang="nb-NO" dirty="0"/>
              <a:t>Nesodden Næringsråd oppfordrer dere til å være med videre i prosessen. Vi må kjempe om flere midler fra fylket så dette ikke blir for dyrt.</a:t>
            </a:r>
          </a:p>
          <a:p>
            <a:r>
              <a:rPr lang="nb-NO" dirty="0"/>
              <a:t>Nesoddens politikere må være med videre for alle innbyggerne. </a:t>
            </a:r>
          </a:p>
          <a:p>
            <a:r>
              <a:rPr lang="nb-NO" dirty="0"/>
              <a:t>Toget går nå, Fylket vil bygge vei, vi må si ja nå.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5364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350</TotalTime>
  <Words>578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AAAAAB+TimesNewRomanPSMT</vt:lpstr>
      <vt:lpstr>Galleri</vt:lpstr>
      <vt:lpstr>Vi trenger ny vei- ikke ny omvei</vt:lpstr>
      <vt:lpstr>PowerPoint-presentasjon</vt:lpstr>
      <vt:lpstr>Hva står vi ovenfor</vt:lpstr>
      <vt:lpstr>TUNELL VIL GI FØLGENDE:</vt:lpstr>
      <vt:lpstr>Næring</vt:lpstr>
      <vt:lpstr>Tilbakemelding fra fylket</vt:lpstr>
      <vt:lpstr>Oppsummert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Jarl Frode Forsland</dc:creator>
  <cp:lastModifiedBy>Jan Kristian Balstad</cp:lastModifiedBy>
  <cp:revision>36</cp:revision>
  <dcterms:created xsi:type="dcterms:W3CDTF">2023-01-19T13:00:16Z</dcterms:created>
  <dcterms:modified xsi:type="dcterms:W3CDTF">2023-02-02T15:45:14Z</dcterms:modified>
</cp:coreProperties>
</file>