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BDDD4-5F0E-4687-B638-00D141315795}" type="datetimeFigureOut">
              <a:rPr lang="nb-NO" smtClean="0"/>
              <a:t>23.03.2018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6E409-D1D6-4AAC-A6B9-F72787A071E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914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ssholder for lysbilde 1">
            <a:extLst>
              <a:ext uri="{FF2B5EF4-FFF2-40B4-BE49-F238E27FC236}">
                <a16:creationId xmlns:a16="http://schemas.microsoft.com/office/drawing/2014/main" id="{323BF03A-8458-4EA5-BF01-C7842012E5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Plassholder for notater 2">
            <a:extLst>
              <a:ext uri="{FF2B5EF4-FFF2-40B4-BE49-F238E27FC236}">
                <a16:creationId xmlns:a16="http://schemas.microsoft.com/office/drawing/2014/main" id="{8B1981B3-56E7-4998-AFD6-77F3C3DF4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35844" name="Plassholder for lysbildenummer 3">
            <a:extLst>
              <a:ext uri="{FF2B5EF4-FFF2-40B4-BE49-F238E27FC236}">
                <a16:creationId xmlns:a16="http://schemas.microsoft.com/office/drawing/2014/main" id="{026AA51F-D21D-476F-866F-F0E9BA2453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E38E4E-3207-4A61-A840-4735A79FD844}" type="slidenum">
              <a:rPr kumimoji="0" lang="nb-NO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5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C376A1-FC79-4B90-B94C-B91B0F5713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BBD4D2-4608-45A9-AB54-250C1EC0D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C85677-C3C5-4071-BEFA-8F1C2BB306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83498-6D07-42C9-A393-581A47969C9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3026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B3A92A-63B6-4DAD-BDF4-4F12DEB704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67EA32-3BC4-425B-80B3-A22B5CF13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629F1E-EB8C-48F7-A9A0-6F7D103593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654A4-F754-490A-939D-34C039C78F4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2292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B788E0-4913-4921-A786-55CEF11BA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D94BC2-BABC-41A6-A974-4CB12AE94B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B845CA-B100-4B99-BCA5-020A64814D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127BB-9DCB-4CE6-9FBB-B6B6FC968E8C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6554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F30F15-F2A4-4BE6-8FB8-EE3331CBDB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6AB6DD-9AF4-4991-843F-AAB1BF333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971F73-0431-41A8-936D-B88D137367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95821-2BF9-42BB-9304-DB65DD364B6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43324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976AFC-4E37-420B-A6F9-BE6BD4F9A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0F4464-0B2D-4741-97D9-A110263ADE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4A77EB-F0D9-4DF5-B0D2-5D869D03CB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9FBAD-A0BF-4710-83C7-7967F466A51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2940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5F965C-1EA9-4333-93D8-FE7EF84149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36396F-2FB6-49AA-AB6B-666DF35E3E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26CF55-13F6-41FB-AD6F-82DD36EF04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54785-6A59-4831-BF01-E3E480F9A70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1431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CA84AD-BEE0-42EA-B16A-624608F440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B9FEDB-13A6-4BCC-9DAE-9553B9CF5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554319-FC4E-43B9-B6B4-A3DA211B26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8178C-EF1C-4AA7-93FB-2F984D671A9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5982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79708E-8F42-4B5A-8808-E60F394A1F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DD72E-826E-4D7D-97B9-7D61780E28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5F482-AFF0-40CA-BB14-65876DF159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EC120-6D7E-4ADE-997A-0C837499C36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93486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143995-0A2A-4239-BEDD-6DDF8FDFD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38F04A-B84C-430A-9475-EEC7B952F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834D95E-1108-4E71-AC4C-C63F61D6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F185D-6036-4905-8416-06193D2AE5F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759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81221F-F946-442C-8C9F-1E7FCE9C72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B7818F-6726-4C81-ADBA-22337ACF88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5769C6-6840-4DE7-B42C-055ECA252C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55249-0C95-4531-ADE5-DF656039D57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4552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3B823F7-EC7B-4F36-9DF6-4053FA13BC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26D3D0D-16AD-4757-81A1-B5B2B5CCD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B87705-A9F4-4C2F-9004-25F4F68A46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1643E-86C4-4282-A875-9ACF885068E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0426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F72B83-C0E5-486D-A463-01B64415E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0769D2-57C0-4EA2-8666-6D5DBEBA1A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BC1365-6B63-43AB-B0D6-8D35EEFECA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4D0C7-67B3-4545-91AB-E71368A4EBB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5001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B74199-5D23-4581-8736-6B7A9D36E5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3504CA-A20E-4A60-8266-F6820B27AC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29DDBF-F708-437F-87A6-60C1B06A54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E0A1F-FF22-48AE-A0DD-E839E125E6B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5074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1" descr="Graf1.jpg">
            <a:extLst>
              <a:ext uri="{FF2B5EF4-FFF2-40B4-BE49-F238E27FC236}">
                <a16:creationId xmlns:a16="http://schemas.microsoft.com/office/drawing/2014/main" id="{9A161DD2-AB8B-43E0-AF17-DDEC7A3334A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240684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815E5A0E-6978-4F4C-B0AF-25A013F84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A3D75F69-A0FF-4143-B4F5-705AA0FB5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3DD57EC-E735-4006-91AB-3083524479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125D1BD-80B4-4263-986C-8F5A31D4DD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5AF1BCC-C849-4F7E-AE95-41E2996B53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F56DF6E-972E-4CCB-A093-B146E6CC9CF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6243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ApiBergen/videos/vb.171540532874418/1054879127873883/?type=2&amp;thea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Bilde 7">
            <a:extLst>
              <a:ext uri="{FF2B5EF4-FFF2-40B4-BE49-F238E27FC236}">
                <a16:creationId xmlns:a16="http://schemas.microsoft.com/office/drawing/2014/main" id="{A7A9DD73-9B35-4AD4-BCD4-DB8C6C9AE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6" y="1196975"/>
            <a:ext cx="45132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>
            <a:extLst>
              <a:ext uri="{FF2B5EF4-FFF2-40B4-BE49-F238E27FC236}">
                <a16:creationId xmlns:a16="http://schemas.microsoft.com/office/drawing/2014/main" id="{ADCF7CA9-22CB-463A-A783-16FE51AB6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7570788" cy="825500"/>
          </a:xfrm>
        </p:spPr>
        <p:txBody>
          <a:bodyPr/>
          <a:lstStyle/>
          <a:p>
            <a:pPr eaLnBrk="1" hangingPunct="1"/>
            <a:r>
              <a:rPr lang="nb-NO" altLang="nb-NO"/>
              <a:t>Være til stede å forme politikk</a:t>
            </a:r>
          </a:p>
        </p:txBody>
      </p:sp>
      <p:sp>
        <p:nvSpPr>
          <p:cNvPr id="34820" name="Text Box 12">
            <a:extLst>
              <a:ext uri="{FF2B5EF4-FFF2-40B4-BE49-F238E27FC236}">
                <a16:creationId xmlns:a16="http://schemas.microsoft.com/office/drawing/2014/main" id="{ADF46129-752A-4192-ACA5-2858A6C6B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910" y="1100138"/>
            <a:ext cx="4681537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b-NO" altLang="nb-NO" sz="2000" dirty="0">
                <a:solidFill>
                  <a:srgbClr val="FFFFFF"/>
                </a:solidFill>
              </a:rPr>
              <a:t>Delta i medlemsdebatter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b-NO" altLang="nb-NO" sz="2000" dirty="0">
                <a:solidFill>
                  <a:srgbClr val="FFFFFF"/>
                </a:solidFill>
              </a:rPr>
              <a:t>Nettverksmøter / tema-møter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b-NO" altLang="nb-NO" sz="2000" dirty="0">
                <a:solidFill>
                  <a:srgbClr val="FFFFFF"/>
                </a:solidFill>
              </a:rPr>
              <a:t>Årsmøtene vedtar politiske uttalelser og programmer.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b-NO" altLang="nb-NO" sz="2000" dirty="0">
                <a:solidFill>
                  <a:srgbClr val="FFFFFF"/>
                </a:solidFill>
              </a:rPr>
              <a:t>Her kan du komme med dine innspill!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b-NO" altLang="nb-NO" sz="2000" dirty="0">
                <a:solidFill>
                  <a:srgbClr val="FFFFFF"/>
                </a:solidFill>
              </a:rPr>
              <a:t> medlemsdebatter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</a:pPr>
            <a:r>
              <a:rPr lang="nb-NO" altLang="nb-NO" sz="2000" dirty="0">
                <a:solidFill>
                  <a:srgbClr val="FFFFFF"/>
                </a:solidFill>
              </a:rPr>
              <a:t> Eks: partiprogram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b-NO" altLang="nb-NO" sz="2000" dirty="0">
                <a:solidFill>
                  <a:srgbClr val="FFFFFF"/>
                </a:solidFill>
              </a:rPr>
              <a:t>Delta på kurs, studieringer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b-NO" altLang="nb-NO" sz="2000" dirty="0">
                <a:solidFill>
                  <a:srgbClr val="FFFFFF"/>
                </a:solidFill>
              </a:rPr>
              <a:t>Stille opp som frivillig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b-NO" altLang="nb-NO" sz="2000" dirty="0">
                <a:solidFill>
                  <a:srgbClr val="FFFFFF"/>
                </a:solidFill>
              </a:rPr>
              <a:t>Dugnadsarbeid </a:t>
            </a:r>
            <a:r>
              <a:rPr lang="nb-NO" altLang="nb-NO" sz="2000" dirty="0" err="1">
                <a:solidFill>
                  <a:srgbClr val="FFFFFF"/>
                </a:solidFill>
              </a:rPr>
              <a:t>etc</a:t>
            </a:r>
            <a:endParaRPr lang="nb-NO" altLang="nb-NO" sz="20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b-NO" altLang="nb-NO" sz="2000" dirty="0">
                <a:solidFill>
                  <a:srgbClr val="FFFFFF"/>
                </a:solidFill>
              </a:rPr>
              <a:t>Valgkamp!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nb-NO" altLang="nb-NO" sz="2000" dirty="0">
              <a:solidFill>
                <a:srgbClr val="FFFFFF"/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1E05F2A-5DA1-49D2-B3B7-50D4D193E808}"/>
              </a:ext>
            </a:extLst>
          </p:cNvPr>
          <p:cNvSpPr txBox="1"/>
          <p:nvPr/>
        </p:nvSpPr>
        <p:spPr>
          <a:xfrm>
            <a:off x="5181395" y="4876321"/>
            <a:ext cx="2634522" cy="1015663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srgbClr val="FFFFFF"/>
                </a:solidFill>
                <a:latin typeface="Arial" panose="020B0604020202020204" pitchFamily="34" charset="0"/>
              </a:rPr>
              <a:t>Eksempel på saker som medlemmer </a:t>
            </a:r>
            <a:br>
              <a:rPr lang="nb-NO" sz="12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nb-NO" sz="1200" dirty="0">
                <a:solidFill>
                  <a:srgbClr val="FFFFFF"/>
                </a:solidFill>
                <a:latin typeface="Arial" panose="020B0604020202020204" pitchFamily="34" charset="0"/>
              </a:rPr>
              <a:t>tar tatt opp: Bybanen, Åsane </a:t>
            </a:r>
            <a:br>
              <a:rPr lang="nb-NO" sz="12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nb-NO" sz="1200" dirty="0">
                <a:solidFill>
                  <a:srgbClr val="FFFFFF"/>
                </a:solidFill>
                <a:latin typeface="Arial" panose="020B0604020202020204" pitchFamily="34" charset="0"/>
              </a:rPr>
              <a:t>videregående skole Sykkelvelodrom, ungdomskort</a:t>
            </a:r>
          </a:p>
        </p:txBody>
      </p:sp>
      <p:sp>
        <p:nvSpPr>
          <p:cNvPr id="34824" name="TekstSylinder 4">
            <a:extLst>
              <a:ext uri="{FF2B5EF4-FFF2-40B4-BE49-F238E27FC236}">
                <a16:creationId xmlns:a16="http://schemas.microsoft.com/office/drawing/2014/main" id="{0EEFE9D2-9298-4BAB-B709-171A8815F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3" y="6246814"/>
            <a:ext cx="3600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sz="1800">
                <a:solidFill>
                  <a:srgbClr val="FFFFFF"/>
                </a:solidFill>
                <a:hlinkClick r:id="rId4"/>
              </a:rPr>
              <a:t>Frivilligvideo</a:t>
            </a:r>
            <a:endParaRPr lang="nb-NO" altLang="nb-NO" sz="1800">
              <a:solidFill>
                <a:srgbClr val="FFFFFF"/>
              </a:solidFill>
            </a:endParaRPr>
          </a:p>
        </p:txBody>
      </p:sp>
      <p:pic>
        <p:nvPicPr>
          <p:cNvPr id="34825" name="Bilde 8">
            <a:extLst>
              <a:ext uri="{FF2B5EF4-FFF2-40B4-BE49-F238E27FC236}">
                <a16:creationId xmlns:a16="http://schemas.microsoft.com/office/drawing/2014/main" id="{EC2279D2-5FD0-4E24-99DC-63798B2A1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230688"/>
            <a:ext cx="3141663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12411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4" baseType="lpstr">
      <vt:lpstr>Arial</vt:lpstr>
      <vt:lpstr>Calibri</vt:lpstr>
      <vt:lpstr>Standard utforming</vt:lpstr>
      <vt:lpstr>Være til stede å forme politikk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Være til stede å forme politikk</dc:title>
  <dc:creator>Stig Morten Frøiland</dc:creator>
  <cp:lastModifiedBy>Stig Morten Frøiland</cp:lastModifiedBy>
  <cp:revision>1</cp:revision>
  <dcterms:created xsi:type="dcterms:W3CDTF">2018-03-23T16:20:05Z</dcterms:created>
  <dcterms:modified xsi:type="dcterms:W3CDTF">2018-03-23T16:21:40Z</dcterms:modified>
</cp:coreProperties>
</file>