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2" r:id="rId2"/>
    <p:sldId id="273" r:id="rId3"/>
    <p:sldId id="311" r:id="rId4"/>
    <p:sldId id="313" r:id="rId5"/>
    <p:sldId id="363" r:id="rId6"/>
    <p:sldId id="368" r:id="rId7"/>
    <p:sldId id="370" r:id="rId8"/>
    <p:sldId id="369" r:id="rId9"/>
    <p:sldId id="274" r:id="rId10"/>
    <p:sldId id="276" r:id="rId11"/>
    <p:sldId id="277" r:id="rId12"/>
    <p:sldId id="278" r:id="rId13"/>
    <p:sldId id="279" r:id="rId14"/>
    <p:sldId id="280" r:id="rId15"/>
    <p:sldId id="281" r:id="rId16"/>
    <p:sldId id="282" r:id="rId17"/>
    <p:sldId id="364" r:id="rId18"/>
    <p:sldId id="285" r:id="rId19"/>
    <p:sldId id="289" r:id="rId20"/>
    <p:sldId id="290" r:id="rId21"/>
    <p:sldId id="291" r:id="rId22"/>
    <p:sldId id="292" r:id="rId23"/>
    <p:sldId id="293" r:id="rId24"/>
    <p:sldId id="365" r:id="rId25"/>
    <p:sldId id="358" r:id="rId26"/>
    <p:sldId id="294" r:id="rId27"/>
    <p:sldId id="337" r:id="rId28"/>
    <p:sldId id="338" r:id="rId29"/>
    <p:sldId id="339" r:id="rId30"/>
    <p:sldId id="340" r:id="rId31"/>
    <p:sldId id="343" r:id="rId32"/>
    <p:sldId id="366" r:id="rId33"/>
    <p:sldId id="302" r:id="rId34"/>
    <p:sldId id="303" r:id="rId35"/>
    <p:sldId id="304" r:id="rId36"/>
    <p:sldId id="305" r:id="rId37"/>
    <p:sldId id="327" r:id="rId38"/>
    <p:sldId id="306" r:id="rId39"/>
    <p:sldId id="36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1617C-410B-3087-12D0-22EF3D8A733D}" name="Lisa Neale" initials="LN" userId="092c3a9ff1cc85a9" providerId="Windows Live"/>
  <p188:author id="{F88C458F-BC1C-F1A5-8DB3-356626F9B329}" name="Sarah Brown" initials="SB" userId="S::sarah.brown@Anglicare.org.au::01d08dd6-efda-4a06-bddb-8174fc9a8dcd" providerId="AD"/>
  <p188:author id="{5131B1A1-3C23-5BBC-F016-2245CA04702F}" name="Ruth Lewis-Jones" initials="RLJ" userId="734a1af138105ca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Brown" initials="S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5493"/>
    <a:srgbClr val="FF40FF"/>
    <a:srgbClr val="FF9300"/>
    <a:srgbClr val="008F00"/>
    <a:srgbClr val="0432FF"/>
    <a:srgbClr val="FF2F92"/>
    <a:srgbClr val="70AF45"/>
    <a:srgbClr val="2ADEB0"/>
    <a:srgbClr val="419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48" autoAdjust="0"/>
    <p:restoredTop sz="52711" autoAdjust="0"/>
  </p:normalViewPr>
  <p:slideViewPr>
    <p:cSldViewPr snapToGrid="0">
      <p:cViewPr varScale="1">
        <p:scale>
          <a:sx n="64" d="100"/>
          <a:sy n="64" d="100"/>
        </p:scale>
        <p:origin x="1949" y="58"/>
      </p:cViewPr>
      <p:guideLst/>
    </p:cSldViewPr>
  </p:slideViewPr>
  <p:notesTextViewPr>
    <p:cViewPr>
      <p:scale>
        <a:sx n="3" d="2"/>
        <a:sy n="3" d="2"/>
      </p:scale>
      <p:origin x="0" y="0"/>
    </p:cViewPr>
  </p:notesTextViewPr>
  <p:notesViewPr>
    <p:cSldViewPr snapToGrid="0">
      <p:cViewPr varScale="1">
        <p:scale>
          <a:sx n="92" d="100"/>
          <a:sy n="92" d="100"/>
        </p:scale>
        <p:origin x="411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eale" userId="092c3a9ff1cc85a9" providerId="LiveId" clId="{F81B7B93-3943-4A29-9097-97D4E62CCA04}"/>
    <pc:docChg chg="modSld">
      <pc:chgData name="Lisa Neale" userId="092c3a9ff1cc85a9" providerId="LiveId" clId="{F81B7B93-3943-4A29-9097-97D4E62CCA04}" dt="2023-06-25T23:49:59.696" v="10"/>
      <pc:docMkLst>
        <pc:docMk/>
      </pc:docMkLst>
      <pc:sldChg chg="delCm">
        <pc:chgData name="Lisa Neale" userId="092c3a9ff1cc85a9" providerId="LiveId" clId="{F81B7B93-3943-4A29-9097-97D4E62CCA04}" dt="2023-06-25T23:42:45.332" v="0"/>
        <pc:sldMkLst>
          <pc:docMk/>
          <pc:sldMk cId="2750607313" sldId="313"/>
        </pc:sldMkLst>
        <pc:extLst>
          <p:ext xmlns:p="http://schemas.openxmlformats.org/presentationml/2006/main" uri="{D6D511B9-2390-475A-947B-AFAB55BFBCF1}">
            <pc226:cmChg xmlns:pc226="http://schemas.microsoft.com/office/powerpoint/2022/06/main/command" chg="del">
              <pc226:chgData name="Lisa Neale" userId="092c3a9ff1cc85a9" providerId="LiveId" clId="{F81B7B93-3943-4A29-9097-97D4E62CCA04}" dt="2023-06-25T23:42:45.332" v="0"/>
              <pc2:cmMkLst xmlns:pc2="http://schemas.microsoft.com/office/powerpoint/2019/9/main/command">
                <pc:docMk/>
                <pc:sldMk cId="2750607313" sldId="313"/>
                <pc2:cmMk id="{40EDBD54-3994-4A84-968D-C444B02BFB5F}"/>
              </pc2:cmMkLst>
            </pc226:cmChg>
          </p:ext>
        </pc:extLst>
      </pc:sldChg>
      <pc:sldChg chg="delCm">
        <pc:chgData name="Lisa Neale" userId="092c3a9ff1cc85a9" providerId="LiveId" clId="{F81B7B93-3943-4A29-9097-97D4E62CCA04}" dt="2023-06-25T23:49:16.037" v="9"/>
        <pc:sldMkLst>
          <pc:docMk/>
          <pc:sldMk cId="3074112352" sldId="358"/>
        </pc:sldMkLst>
        <pc:extLst>
          <p:ext xmlns:p="http://schemas.openxmlformats.org/presentationml/2006/main" uri="{D6D511B9-2390-475A-947B-AFAB55BFBCF1}">
            <pc226:cmChg xmlns:pc226="http://schemas.microsoft.com/office/powerpoint/2022/06/main/command" chg="del">
              <pc226:chgData name="Lisa Neale" userId="092c3a9ff1cc85a9" providerId="LiveId" clId="{F81B7B93-3943-4A29-9097-97D4E62CCA04}" dt="2023-06-25T23:49:16.037" v="9"/>
              <pc2:cmMkLst xmlns:pc2="http://schemas.microsoft.com/office/powerpoint/2019/9/main/command">
                <pc:docMk/>
                <pc:sldMk cId="3074112352" sldId="358"/>
                <pc2:cmMk id="{854E7E50-363D-44C2-9A78-C25AE4D118AB}"/>
              </pc2:cmMkLst>
            </pc226:cmChg>
          </p:ext>
        </pc:extLst>
      </pc:sldChg>
      <pc:sldChg chg="delCm">
        <pc:chgData name="Lisa Neale" userId="092c3a9ff1cc85a9" providerId="LiveId" clId="{F81B7B93-3943-4A29-9097-97D4E62CCA04}" dt="2023-06-25T23:43:04.817" v="1"/>
        <pc:sldMkLst>
          <pc:docMk/>
          <pc:sldMk cId="1951904936" sldId="363"/>
        </pc:sldMkLst>
        <pc:extLst>
          <p:ext xmlns:p="http://schemas.openxmlformats.org/presentationml/2006/main" uri="{D6D511B9-2390-475A-947B-AFAB55BFBCF1}">
            <pc226:cmChg xmlns:pc226="http://schemas.microsoft.com/office/powerpoint/2022/06/main/command" chg="del">
              <pc226:chgData name="Lisa Neale" userId="092c3a9ff1cc85a9" providerId="LiveId" clId="{F81B7B93-3943-4A29-9097-97D4E62CCA04}" dt="2023-06-25T23:43:04.817" v="1"/>
              <pc2:cmMkLst xmlns:pc2="http://schemas.microsoft.com/office/powerpoint/2019/9/main/command">
                <pc:docMk/>
                <pc:sldMk cId="1951904936" sldId="363"/>
                <pc2:cmMk id="{A20470DE-9677-414D-B7BC-174878A7CADD}"/>
              </pc2:cmMkLst>
            </pc226:cmChg>
          </p:ext>
        </pc:extLst>
      </pc:sldChg>
      <pc:sldChg chg="modSp mod delCm">
        <pc:chgData name="Lisa Neale" userId="092c3a9ff1cc85a9" providerId="LiveId" clId="{F81B7B93-3943-4A29-9097-97D4E62CCA04}" dt="2023-06-25T23:46:03.251" v="6" actId="20577"/>
        <pc:sldMkLst>
          <pc:docMk/>
          <pc:sldMk cId="3400886501" sldId="368"/>
        </pc:sldMkLst>
        <pc:spChg chg="mod">
          <ac:chgData name="Lisa Neale" userId="092c3a9ff1cc85a9" providerId="LiveId" clId="{F81B7B93-3943-4A29-9097-97D4E62CCA04}" dt="2023-06-25T23:46:03.251" v="6" actId="20577"/>
          <ac:spMkLst>
            <pc:docMk/>
            <pc:sldMk cId="3400886501" sldId="368"/>
            <ac:spMk id="3" creationId="{5A547CB4-2793-70D5-78F8-D9AFD777A3C1}"/>
          </ac:spMkLst>
        </pc:spChg>
        <pc:extLst>
          <p:ext xmlns:p="http://schemas.openxmlformats.org/presentationml/2006/main" uri="{D6D511B9-2390-475A-947B-AFAB55BFBCF1}">
            <pc226:cmChg xmlns:pc226="http://schemas.microsoft.com/office/powerpoint/2022/06/main/command" chg="del">
              <pc226:chgData name="Lisa Neale" userId="092c3a9ff1cc85a9" providerId="LiveId" clId="{F81B7B93-3943-4A29-9097-97D4E62CCA04}" dt="2023-06-25T23:43:22.931" v="2"/>
              <pc2:cmMkLst xmlns:pc2="http://schemas.microsoft.com/office/powerpoint/2019/9/main/command">
                <pc:docMk/>
                <pc:sldMk cId="3400886501" sldId="368"/>
                <pc2:cmMk id="{D2D1AAD8-20F7-481D-951A-D522AC63EF86}"/>
              </pc2:cmMkLst>
            </pc226:cmChg>
          </p:ext>
        </pc:extLst>
      </pc:sldChg>
      <pc:sldChg chg="addCm delCm modCm">
        <pc:chgData name="Lisa Neale" userId="092c3a9ff1cc85a9" providerId="LiveId" clId="{F81B7B93-3943-4A29-9097-97D4E62CCA04}" dt="2023-06-25T23:49:59.696" v="10"/>
        <pc:sldMkLst>
          <pc:docMk/>
          <pc:sldMk cId="2389517869" sldId="369"/>
        </pc:sldMkLst>
        <pc:extLst>
          <p:ext xmlns:p="http://schemas.openxmlformats.org/presentationml/2006/main" uri="{D6D511B9-2390-475A-947B-AFAB55BFBCF1}">
            <pc226:cmChg xmlns:pc226="http://schemas.microsoft.com/office/powerpoint/2022/06/main/command" chg="add mod">
              <pc226:chgData name="Lisa Neale" userId="092c3a9ff1cc85a9" providerId="LiveId" clId="{F81B7B93-3943-4A29-9097-97D4E62CCA04}" dt="2023-06-25T23:49:59.696" v="10"/>
              <pc2:cmMkLst xmlns:pc2="http://schemas.microsoft.com/office/powerpoint/2019/9/main/command">
                <pc:docMk/>
                <pc:sldMk cId="2389517869" sldId="369"/>
                <pc2:cmMk id="{DCA09F5D-F853-4356-A59E-067E1F20260A}"/>
              </pc2:cmMkLst>
            </pc226:cmChg>
            <pc226:cmChg xmlns:pc226="http://schemas.microsoft.com/office/powerpoint/2022/06/main/command" chg="del">
              <pc226:chgData name="Lisa Neale" userId="092c3a9ff1cc85a9" providerId="LiveId" clId="{F81B7B93-3943-4A29-9097-97D4E62CCA04}" dt="2023-06-25T23:46:24.355" v="7"/>
              <pc2:cmMkLst xmlns:pc2="http://schemas.microsoft.com/office/powerpoint/2019/9/main/command">
                <pc:docMk/>
                <pc:sldMk cId="2389517869" sldId="369"/>
                <pc2:cmMk id="{4FCC71B2-40DC-4A23-BB99-5A9B29A3B05D}"/>
              </pc2:cmMkLst>
            </pc226:cmChg>
          </p:ext>
        </pc:extLst>
      </pc:sldChg>
      <pc:sldChg chg="delCm">
        <pc:chgData name="Lisa Neale" userId="092c3a9ff1cc85a9" providerId="LiveId" clId="{F81B7B93-3943-4A29-9097-97D4E62CCA04}" dt="2023-06-25T23:43:29.292" v="3"/>
        <pc:sldMkLst>
          <pc:docMk/>
          <pc:sldMk cId="4239428674" sldId="370"/>
        </pc:sldMkLst>
        <pc:extLst>
          <p:ext xmlns:p="http://schemas.openxmlformats.org/presentationml/2006/main" uri="{D6D511B9-2390-475A-947B-AFAB55BFBCF1}">
            <pc226:cmChg xmlns:pc226="http://schemas.microsoft.com/office/powerpoint/2022/06/main/command" chg="del">
              <pc226:chgData name="Lisa Neale" userId="092c3a9ff1cc85a9" providerId="LiveId" clId="{F81B7B93-3943-4A29-9097-97D4E62CCA04}" dt="2023-06-25T23:43:29.292" v="3"/>
              <pc2:cmMkLst xmlns:pc2="http://schemas.microsoft.com/office/powerpoint/2019/9/main/command">
                <pc:docMk/>
                <pc:sldMk cId="4239428674" sldId="370"/>
                <pc2:cmMk id="{AF934913-A577-45FD-AE64-15AE29C6F05B}"/>
              </pc2:cmMkLst>
            </pc226:cmChg>
          </p:ext>
        </pc:extLst>
      </pc:sldChg>
    </pc:docChg>
  </pc:docChgLst>
  <pc:docChgLst>
    <pc:chgData name="Lisa Neale" userId="092c3a9ff1cc85a9" providerId="LiveId" clId="{E21D1943-C16A-4F3E-BC2D-158876F932F9}"/>
    <pc:docChg chg="custSel modSld">
      <pc:chgData name="Lisa Neale" userId="092c3a9ff1cc85a9" providerId="LiveId" clId="{E21D1943-C16A-4F3E-BC2D-158876F932F9}" dt="2023-06-27T03:06:44.447" v="56" actId="6549"/>
      <pc:docMkLst>
        <pc:docMk/>
      </pc:docMkLst>
      <pc:sldChg chg="modSp mod">
        <pc:chgData name="Lisa Neale" userId="092c3a9ff1cc85a9" providerId="LiveId" clId="{E21D1943-C16A-4F3E-BC2D-158876F932F9}" dt="2023-06-27T03:06:44.447" v="56" actId="6549"/>
        <pc:sldMkLst>
          <pc:docMk/>
          <pc:sldMk cId="1121519950" sldId="274"/>
        </pc:sldMkLst>
        <pc:spChg chg="mod">
          <ac:chgData name="Lisa Neale" userId="092c3a9ff1cc85a9" providerId="LiveId" clId="{E21D1943-C16A-4F3E-BC2D-158876F932F9}" dt="2023-06-27T03:06:44.447" v="56" actId="6549"/>
          <ac:spMkLst>
            <pc:docMk/>
            <pc:sldMk cId="1121519950" sldId="274"/>
            <ac:spMk id="4" creationId="{EC0853A1-1007-4C52-BEFB-F48F5319A3E3}"/>
          </ac:spMkLst>
        </pc:spChg>
      </pc:sldChg>
      <pc:sldChg chg="modNotesTx">
        <pc:chgData name="Lisa Neale" userId="092c3a9ff1cc85a9" providerId="LiveId" clId="{E21D1943-C16A-4F3E-BC2D-158876F932F9}" dt="2023-06-27T02:56:57.240" v="39" actId="6549"/>
        <pc:sldMkLst>
          <pc:docMk/>
          <pc:sldMk cId="181702391" sldId="276"/>
        </pc:sldMkLst>
      </pc:sldChg>
      <pc:sldChg chg="modNotesTx">
        <pc:chgData name="Lisa Neale" userId="092c3a9ff1cc85a9" providerId="LiveId" clId="{E21D1943-C16A-4F3E-BC2D-158876F932F9}" dt="2023-06-27T02:56:13.209" v="38" actId="6549"/>
        <pc:sldMkLst>
          <pc:docMk/>
          <pc:sldMk cId="680107731" sldId="302"/>
        </pc:sldMkLst>
      </pc:sldChg>
      <pc:sldChg chg="delCm modNotesTx">
        <pc:chgData name="Lisa Neale" userId="092c3a9ff1cc85a9" providerId="LiveId" clId="{E21D1943-C16A-4F3E-BC2D-158876F932F9}" dt="2023-06-27T02:54:13.663" v="35" actId="20577"/>
        <pc:sldMkLst>
          <pc:docMk/>
          <pc:sldMk cId="2389517869" sldId="369"/>
        </pc:sldMkLst>
        <pc:extLst>
          <p:ext xmlns:p="http://schemas.openxmlformats.org/presentationml/2006/main" uri="{D6D511B9-2390-475A-947B-AFAB55BFBCF1}">
            <pc226:cmChg xmlns:pc226="http://schemas.microsoft.com/office/powerpoint/2022/06/main/command" chg="del">
              <pc226:chgData name="Lisa Neale" userId="092c3a9ff1cc85a9" providerId="LiveId" clId="{E21D1943-C16A-4F3E-BC2D-158876F932F9}" dt="2023-06-27T02:49:26.244" v="0"/>
              <pc2:cmMkLst xmlns:pc2="http://schemas.microsoft.com/office/powerpoint/2019/9/main/command">
                <pc:docMk/>
                <pc:sldMk cId="2389517869" sldId="369"/>
                <pc2:cmMk id="{DCA09F5D-F853-4356-A59E-067E1F20260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60B6-8B59-4143-8C87-2BBB0358F54B}" type="datetimeFigureOut">
              <a:rPr lang="en-AU" smtClean="0"/>
              <a:t>27-Jun-23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2C88C-C58A-4486-99D6-9D53FE101AAB}" type="slidenum">
              <a:rPr lang="en-AU" smtClean="0"/>
              <a:t>‹#›</a:t>
            </a:fld>
            <a:endParaRPr lang="en-AU"/>
          </a:p>
        </p:txBody>
      </p:sp>
    </p:spTree>
    <p:extLst>
      <p:ext uri="{BB962C8B-B14F-4D97-AF65-F5344CB8AC3E}">
        <p14:creationId xmlns:p14="http://schemas.microsoft.com/office/powerpoint/2010/main" val="324555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AU" sz="1300" dirty="0">
                <a:latin typeface="Arial" charset="0"/>
                <a:ea typeface="Arial" charset="0"/>
                <a:cs typeface="Arial" charset="0"/>
              </a:rPr>
              <a:t>(Lesson 15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1</a:t>
            </a:fld>
            <a:endParaRPr lang="en-AU"/>
          </a:p>
        </p:txBody>
      </p:sp>
    </p:spTree>
    <p:extLst>
      <p:ext uri="{BB962C8B-B14F-4D97-AF65-F5344CB8AC3E}">
        <p14:creationId xmlns:p14="http://schemas.microsoft.com/office/powerpoint/2010/main" val="64607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Read for gist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Say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‘In the Bible story, Jesus eats a meal with his friends.’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Distribute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copies of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Matthew 26:20–28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in your students’ heart languages (if in the classroom). [Alternatively, if online, </a:t>
            </a: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invite</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students to refer to the heart language texts they have been sent in advance.]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Give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students a few minutes to read the text silently for context, then ask them to put it away for the rest of the lesson.</a:t>
            </a:r>
            <a:endParaRPr lang="en-AU" sz="1300" dirty="0">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10</a:t>
            </a:fld>
            <a:endParaRPr lang="en-AU"/>
          </a:p>
        </p:txBody>
      </p:sp>
    </p:spTree>
    <p:extLst>
      <p:ext uri="{BB962C8B-B14F-4D97-AF65-F5344CB8AC3E}">
        <p14:creationId xmlns:p14="http://schemas.microsoft.com/office/powerpoint/2010/main" val="15033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Read for detail</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[This slide and the 6 slides that follow contain RESOURCE 15.3 – Large sketches and RESOURCE 15.4 – Large sentences.]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Read</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the sentence on the slide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Invite</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Repeat</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several times to reinforce correct pronunciation.</a:t>
            </a: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Click </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through the presentation to display the remaining 6 sketches and sentences.</a:t>
            </a:r>
            <a:endParaRPr kumimoji="0" lang="en-AU" sz="13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11</a:t>
            </a:fld>
            <a:endParaRPr lang="en-AU"/>
          </a:p>
        </p:txBody>
      </p:sp>
    </p:spTree>
    <p:extLst>
      <p:ext uri="{BB962C8B-B14F-4D97-AF65-F5344CB8AC3E}">
        <p14:creationId xmlns:p14="http://schemas.microsoft.com/office/powerpoint/2010/main" val="149436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12</a:t>
            </a:fld>
            <a:endParaRPr lang="en-AU"/>
          </a:p>
        </p:txBody>
      </p:sp>
    </p:spTree>
    <p:extLst>
      <p:ext uri="{BB962C8B-B14F-4D97-AF65-F5344CB8AC3E}">
        <p14:creationId xmlns:p14="http://schemas.microsoft.com/office/powerpoint/2010/main" val="117346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lang="en-AU" dirty="0"/>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13</a:t>
            </a:fld>
            <a:endParaRPr lang="en-AU"/>
          </a:p>
        </p:txBody>
      </p:sp>
    </p:spTree>
    <p:extLst>
      <p:ext uri="{BB962C8B-B14F-4D97-AF65-F5344CB8AC3E}">
        <p14:creationId xmlns:p14="http://schemas.microsoft.com/office/powerpoint/2010/main" val="8069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lang="en-AU" dirty="0"/>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14</a:t>
            </a:fld>
            <a:endParaRPr lang="en-AU"/>
          </a:p>
        </p:txBody>
      </p:sp>
    </p:spTree>
    <p:extLst>
      <p:ext uri="{BB962C8B-B14F-4D97-AF65-F5344CB8AC3E}">
        <p14:creationId xmlns:p14="http://schemas.microsoft.com/office/powerpoint/2010/main" val="76109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15</a:t>
            </a:fld>
            <a:endParaRPr lang="en-AU"/>
          </a:p>
        </p:txBody>
      </p:sp>
    </p:spTree>
    <p:extLst>
      <p:ext uri="{BB962C8B-B14F-4D97-AF65-F5344CB8AC3E}">
        <p14:creationId xmlns:p14="http://schemas.microsoft.com/office/powerpoint/2010/main" val="28824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lang="en-AU" dirty="0"/>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16</a:t>
            </a:fld>
            <a:endParaRPr lang="en-AU"/>
          </a:p>
        </p:txBody>
      </p:sp>
    </p:spTree>
    <p:extLst>
      <p:ext uri="{BB962C8B-B14F-4D97-AF65-F5344CB8AC3E}">
        <p14:creationId xmlns:p14="http://schemas.microsoft.com/office/powerpoint/2010/main" val="176629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Read for detail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Read</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the sentence aloud slowly.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repeat the sentence after you.</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Repeat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several times to reinforce correct pronunciation.</a:t>
            </a:r>
            <a:endParaRPr lang="en-AU" dirty="0"/>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17</a:t>
            </a:fld>
            <a:endParaRPr lang="en-AU"/>
          </a:p>
        </p:txBody>
      </p:sp>
    </p:spTree>
    <p:extLst>
      <p:ext uri="{BB962C8B-B14F-4D97-AF65-F5344CB8AC3E}">
        <p14:creationId xmlns:p14="http://schemas.microsoft.com/office/powerpoint/2010/main" val="230644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charset="0"/>
                <a:ea typeface="Arial" charset="0"/>
                <a:cs typeface="Arial" charset="0"/>
              </a:rPr>
              <a:t>Reinforce the language</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300" b="0" i="0" u="none"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0" i="0" u="none" strike="noStrike" kern="1200" cap="none" spc="0" normalizeH="0" baseline="0" noProof="0" dirty="0">
                <a:ln>
                  <a:noFill/>
                </a:ln>
                <a:effectLst/>
                <a:uLnTx/>
                <a:uFillTx/>
                <a:latin typeface="Arial" charset="0"/>
                <a:ea typeface="Arial" charset="0"/>
                <a:cs typeface="Arial" charset="0"/>
              </a:rPr>
              <a:t>[The activity on this slide and the 6 slides that follow replaces the activity in the lesson book in which students point to corresponding sketches.]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Invite</a:t>
            </a:r>
            <a:r>
              <a:rPr kumimoji="0" lang="en-AU" sz="1300" b="0" i="0" u="none" strike="noStrike" kern="1200" cap="none" spc="0" normalizeH="0" baseline="0" noProof="0" dirty="0">
                <a:ln>
                  <a:noFill/>
                </a:ln>
                <a:effectLst/>
                <a:uLnTx/>
                <a:uFillTx/>
                <a:latin typeface="Arial" charset="0"/>
                <a:ea typeface="Arial" charset="0"/>
                <a:cs typeface="Arial"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Accept</a:t>
            </a:r>
            <a:r>
              <a:rPr kumimoji="0" lang="en-AU" sz="1300" b="0" i="0" u="none" strike="noStrike" kern="1200" cap="none" spc="0" normalizeH="0" baseline="0" noProof="0" dirty="0">
                <a:ln>
                  <a:noFill/>
                </a:ln>
                <a:effectLst/>
                <a:uLnTx/>
                <a:uFillTx/>
                <a:latin typeface="Arial" charset="0"/>
                <a:ea typeface="Arial" charset="0"/>
                <a:cs typeface="Arial" charset="0"/>
              </a:rPr>
              <a:t> responses.</a:t>
            </a:r>
          </a:p>
        </p:txBody>
      </p:sp>
      <p:sp>
        <p:nvSpPr>
          <p:cNvPr id="4" name="Slide Number Placeholder 3"/>
          <p:cNvSpPr>
            <a:spLocks noGrp="1"/>
          </p:cNvSpPr>
          <p:nvPr>
            <p:ph type="sldNum" sz="quarter" idx="5"/>
          </p:nvPr>
        </p:nvSpPr>
        <p:spPr/>
        <p:txBody>
          <a:bodyPr/>
          <a:lstStyle/>
          <a:p>
            <a:fld id="{FC62C88C-C58A-4486-99D6-9D53FE101AAB}" type="slidenum">
              <a:rPr lang="en-AU" smtClean="0"/>
              <a:t>18</a:t>
            </a:fld>
            <a:endParaRPr lang="en-AU"/>
          </a:p>
        </p:txBody>
      </p:sp>
    </p:spTree>
    <p:extLst>
      <p:ext uri="{BB962C8B-B14F-4D97-AF65-F5344CB8AC3E}">
        <p14:creationId xmlns:p14="http://schemas.microsoft.com/office/powerpoint/2010/main" val="48397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Accept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responses.</a:t>
            </a:r>
          </a:p>
        </p:txBody>
      </p:sp>
      <p:sp>
        <p:nvSpPr>
          <p:cNvPr id="4" name="Slide Number Placeholder 3"/>
          <p:cNvSpPr>
            <a:spLocks noGrp="1"/>
          </p:cNvSpPr>
          <p:nvPr>
            <p:ph type="sldNum" sz="quarter" idx="5"/>
          </p:nvPr>
        </p:nvSpPr>
        <p:spPr/>
        <p:txBody>
          <a:bodyPr/>
          <a:lstStyle/>
          <a:p>
            <a:fld id="{FC62C88C-C58A-4486-99D6-9D53FE101AAB}" type="slidenum">
              <a:rPr lang="en-AU" smtClean="0"/>
              <a:t>19</a:t>
            </a:fld>
            <a:endParaRPr lang="en-AU"/>
          </a:p>
        </p:txBody>
      </p:sp>
    </p:spTree>
    <p:extLst>
      <p:ext uri="{BB962C8B-B14F-4D97-AF65-F5344CB8AC3E}">
        <p14:creationId xmlns:p14="http://schemas.microsoft.com/office/powerpoint/2010/main" val="37405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(Part 1 title page)</a:t>
            </a:r>
          </a:p>
          <a:p>
            <a:endParaRPr lang="en-US" dirty="0"/>
          </a:p>
        </p:txBody>
      </p:sp>
      <p:sp>
        <p:nvSpPr>
          <p:cNvPr id="4" name="Slide Number Placeholder 3"/>
          <p:cNvSpPr>
            <a:spLocks noGrp="1"/>
          </p:cNvSpPr>
          <p:nvPr>
            <p:ph type="sldNum" sz="quarter" idx="10"/>
          </p:nvPr>
        </p:nvSpPr>
        <p:spPr/>
        <p:txBody>
          <a:bodyPr/>
          <a:lstStyle/>
          <a:p>
            <a:fld id="{FC62C88C-C58A-4486-99D6-9D53FE101AAB}" type="slidenum">
              <a:rPr lang="en-AU" smtClean="0"/>
              <a:t>2</a:t>
            </a:fld>
            <a:endParaRPr lang="en-AU"/>
          </a:p>
        </p:txBody>
      </p:sp>
    </p:spTree>
    <p:extLst>
      <p:ext uri="{BB962C8B-B14F-4D97-AF65-F5344CB8AC3E}">
        <p14:creationId xmlns:p14="http://schemas.microsoft.com/office/powerpoint/2010/main" val="132097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Accept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responses.</a:t>
            </a:r>
          </a:p>
        </p:txBody>
      </p:sp>
      <p:sp>
        <p:nvSpPr>
          <p:cNvPr id="4" name="Slide Number Placeholder 3"/>
          <p:cNvSpPr>
            <a:spLocks noGrp="1"/>
          </p:cNvSpPr>
          <p:nvPr>
            <p:ph type="sldNum" sz="quarter" idx="5"/>
          </p:nvPr>
        </p:nvSpPr>
        <p:spPr/>
        <p:txBody>
          <a:bodyPr/>
          <a:lstStyle/>
          <a:p>
            <a:fld id="{FC62C88C-C58A-4486-99D6-9D53FE101AAB}" type="slidenum">
              <a:rPr lang="en-AU" smtClean="0"/>
              <a:t>20</a:t>
            </a:fld>
            <a:endParaRPr lang="en-AU"/>
          </a:p>
        </p:txBody>
      </p:sp>
    </p:spTree>
    <p:extLst>
      <p:ext uri="{BB962C8B-B14F-4D97-AF65-F5344CB8AC3E}">
        <p14:creationId xmlns:p14="http://schemas.microsoft.com/office/powerpoint/2010/main" val="172589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Accept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responses.</a:t>
            </a:r>
          </a:p>
        </p:txBody>
      </p:sp>
      <p:sp>
        <p:nvSpPr>
          <p:cNvPr id="4" name="Slide Number Placeholder 3"/>
          <p:cNvSpPr>
            <a:spLocks noGrp="1"/>
          </p:cNvSpPr>
          <p:nvPr>
            <p:ph type="sldNum" sz="quarter" idx="5"/>
          </p:nvPr>
        </p:nvSpPr>
        <p:spPr/>
        <p:txBody>
          <a:bodyPr/>
          <a:lstStyle/>
          <a:p>
            <a:fld id="{FC62C88C-C58A-4486-99D6-9D53FE101AAB}" type="slidenum">
              <a:rPr lang="en-AU" smtClean="0"/>
              <a:t>21</a:t>
            </a:fld>
            <a:endParaRPr lang="en-AU"/>
          </a:p>
        </p:txBody>
      </p:sp>
    </p:spTree>
    <p:extLst>
      <p:ext uri="{BB962C8B-B14F-4D97-AF65-F5344CB8AC3E}">
        <p14:creationId xmlns:p14="http://schemas.microsoft.com/office/powerpoint/2010/main" val="2132755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Accept</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responses.</a:t>
            </a:r>
          </a:p>
        </p:txBody>
      </p:sp>
      <p:sp>
        <p:nvSpPr>
          <p:cNvPr id="4" name="Slide Number Placeholder 3"/>
          <p:cNvSpPr>
            <a:spLocks noGrp="1"/>
          </p:cNvSpPr>
          <p:nvPr>
            <p:ph type="sldNum" sz="quarter" idx="5"/>
          </p:nvPr>
        </p:nvSpPr>
        <p:spPr/>
        <p:txBody>
          <a:bodyPr/>
          <a:lstStyle/>
          <a:p>
            <a:fld id="{FC62C88C-C58A-4486-99D6-9D53FE101AAB}" type="slidenum">
              <a:rPr lang="en-AU" smtClean="0"/>
              <a:t>22</a:t>
            </a:fld>
            <a:endParaRPr lang="en-AU"/>
          </a:p>
        </p:txBody>
      </p:sp>
    </p:spTree>
    <p:extLst>
      <p:ext uri="{BB962C8B-B14F-4D97-AF65-F5344CB8AC3E}">
        <p14:creationId xmlns:p14="http://schemas.microsoft.com/office/powerpoint/2010/main" val="1112323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Invite</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Accept</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responses.</a:t>
            </a:r>
            <a:endParaRPr lang="en-AU" sz="13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23</a:t>
            </a:fld>
            <a:endParaRPr lang="en-AU"/>
          </a:p>
        </p:txBody>
      </p:sp>
    </p:spTree>
    <p:extLst>
      <p:ext uri="{BB962C8B-B14F-4D97-AF65-F5344CB8AC3E}">
        <p14:creationId xmlns:p14="http://schemas.microsoft.com/office/powerpoint/2010/main" val="47922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Invite</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students to say any words that they remember about this sketch.</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Accept</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 responses.</a:t>
            </a:r>
            <a:endParaRPr lang="en-AU" sz="13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24</a:t>
            </a:fld>
            <a:endParaRPr lang="en-AU"/>
          </a:p>
        </p:txBody>
      </p:sp>
    </p:spTree>
    <p:extLst>
      <p:ext uri="{BB962C8B-B14F-4D97-AF65-F5344CB8AC3E}">
        <p14:creationId xmlns:p14="http://schemas.microsoft.com/office/powerpoint/2010/main" val="3490129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none"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NB </a:t>
            </a:r>
            <a:r>
              <a:rPr kumimoji="0" lang="en-AU" sz="1300" b="0" i="0" u="none" strike="noStrike" kern="1200" cap="none" spc="0" normalizeH="0" baseline="0" noProof="0" dirty="0">
                <a:ln>
                  <a:noFill/>
                </a:ln>
                <a:effectLst/>
                <a:uLnTx/>
                <a:uFillTx/>
                <a:latin typeface="Arial" charset="0"/>
                <a:ea typeface="Arial" charset="0"/>
                <a:cs typeface="Arial" charset="0"/>
              </a:rPr>
              <a:t>This slide will at first appear blank in Slide Show mode.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Distribute</a:t>
            </a:r>
            <a:r>
              <a:rPr kumimoji="0" lang="en-AU" sz="1300" b="0" i="0" u="none" strike="noStrike" kern="1200" cap="none" spc="0" normalizeH="0" baseline="0" noProof="0" dirty="0">
                <a:ln>
                  <a:noFill/>
                </a:ln>
                <a:effectLst/>
                <a:uLnTx/>
                <a:uFillTx/>
                <a:latin typeface="Arial" charset="0"/>
                <a:ea typeface="Arial" charset="0"/>
                <a:cs typeface="Arial" charset="0"/>
              </a:rPr>
              <a:t> RESOURCE 15.5 – Small sketches (if using) to pairs/groups. </a:t>
            </a:r>
            <a:r>
              <a:rPr kumimoji="0" lang="en-GB" sz="1300" b="0" i="0" u="none" strike="noStrike" kern="1200" cap="none" spc="0" normalizeH="0" baseline="0" noProof="0" dirty="0">
                <a:ln>
                  <a:noFill/>
                </a:ln>
                <a:effectLst/>
                <a:uLnTx/>
                <a:uFillTx/>
                <a:latin typeface="Arial" charset="0"/>
                <a:ea typeface="Arial" charset="0"/>
                <a:cs typeface="Arial" charset="0"/>
              </a:rPr>
              <a:t>[Alternatively, complete this activity together verbally using the PowerPoint slides.]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Invite</a:t>
            </a:r>
            <a:r>
              <a:rPr kumimoji="0" lang="en-AU" sz="1300" b="0" i="0" u="none" strike="noStrike" kern="1200" cap="none" spc="0" normalizeH="0" baseline="0" noProof="0" dirty="0">
                <a:ln>
                  <a:noFill/>
                </a:ln>
                <a:effectLst/>
                <a:uLnTx/>
                <a:uFillTx/>
                <a:latin typeface="Arial" charset="0"/>
                <a:ea typeface="Arial" charset="0"/>
                <a:cs typeface="Arial" charset="0"/>
              </a:rPr>
              <a:t> pairs/groups to sequence or try to remember the sketches in the correct order.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Click </a:t>
            </a:r>
            <a:r>
              <a:rPr kumimoji="0" lang="en-AU" sz="1300" b="0" i="0" u="none" strike="noStrike" kern="1200" cap="none" spc="0" normalizeH="0" baseline="0" noProof="0" dirty="0">
                <a:ln>
                  <a:noFill/>
                </a:ln>
                <a:effectLst/>
                <a:uLnTx/>
                <a:uFillTx/>
                <a:latin typeface="Arial" charset="0"/>
                <a:ea typeface="Arial" charset="0"/>
                <a:cs typeface="Arial" charset="0"/>
              </a:rPr>
              <a:t>your mouse to display the sketches one at a time in the correct order. </a:t>
            </a:r>
            <a:endParaRPr lang="en-AU" sz="1300" dirty="0">
              <a:latin typeface="Arial" charset="0"/>
              <a:ea typeface="Arial" charset="0"/>
              <a:cs typeface="Arial" charset="0"/>
            </a:endParaRPr>
          </a:p>
          <a:p>
            <a:endParaRPr lang="en-AU" dirty="0">
              <a:latin typeface="Arial" charset="0"/>
              <a:ea typeface="Arial" charset="0"/>
              <a:cs typeface="Arial"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25</a:t>
            </a:fld>
            <a:endParaRPr lang="en-AU"/>
          </a:p>
        </p:txBody>
      </p:sp>
    </p:spTree>
    <p:extLst>
      <p:ext uri="{BB962C8B-B14F-4D97-AF65-F5344CB8AC3E}">
        <p14:creationId xmlns:p14="http://schemas.microsoft.com/office/powerpoint/2010/main" val="2650149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Distribute</a:t>
            </a:r>
            <a:r>
              <a:rPr kumimoji="0" lang="en-AU" sz="1300" b="0" i="0" u="none" strike="noStrike" kern="1200" cap="none" spc="0" normalizeH="0" baseline="0" noProof="0" dirty="0">
                <a:ln>
                  <a:noFill/>
                </a:ln>
                <a:effectLst/>
                <a:uLnTx/>
                <a:uFillTx/>
                <a:latin typeface="Arial" charset="0"/>
                <a:ea typeface="Arial" charset="0"/>
                <a:cs typeface="Arial" charset="0"/>
              </a:rPr>
              <a:t> RESOURCE 15.6 – Small sentence strips (if using) to pairs/groups.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Invite</a:t>
            </a:r>
            <a:r>
              <a:rPr kumimoji="0" lang="en-AU" sz="1300" b="0" i="0" u="none" strike="noStrike" kern="1200" cap="none" spc="0" normalizeH="0" baseline="0" noProof="0" dirty="0">
                <a:ln>
                  <a:noFill/>
                </a:ln>
                <a:effectLst/>
                <a:uLnTx/>
                <a:uFillTx/>
                <a:latin typeface="Arial" charset="0"/>
                <a:ea typeface="Arial" charset="0"/>
                <a:cs typeface="Arial" charset="0"/>
              </a:rPr>
              <a:t> pairs/groups to match the sentence strips to the corresponding sketches (if using). More advanced students can sequence the sentence strips without looking at the sketches.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effectLst/>
                <a:uLnTx/>
                <a:uFillTx/>
                <a:latin typeface="Arial" charset="0"/>
                <a:ea typeface="Arial" charset="0"/>
                <a:cs typeface="Arial" charset="0"/>
              </a:rPr>
              <a:t>[Alternatively, complete this activity together verbally using the PowerPoint slides.]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Invite</a:t>
            </a:r>
            <a:r>
              <a:rPr kumimoji="0" lang="en-AU" sz="1300" b="0" i="0" u="none" strike="noStrike" kern="1200" cap="none" spc="0" normalizeH="0" baseline="0" noProof="0" dirty="0">
                <a:ln>
                  <a:noFill/>
                </a:ln>
                <a:effectLst/>
                <a:uLnTx/>
                <a:uFillTx/>
                <a:latin typeface="Arial" charset="0"/>
                <a:ea typeface="Arial" charset="0"/>
                <a:cs typeface="Arial" charset="0"/>
              </a:rPr>
              <a:t> students to identify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Click</a:t>
            </a:r>
            <a:r>
              <a:rPr kumimoji="0" lang="en-AU" sz="1300" b="0" i="0" u="none" strike="noStrike" kern="1200" cap="none" spc="0" normalizeH="0" baseline="0" noProof="0" dirty="0">
                <a:ln>
                  <a:noFill/>
                </a:ln>
                <a:effectLst/>
                <a:uLnTx/>
                <a:uFillTx/>
                <a:latin typeface="Arial" charset="0"/>
                <a:ea typeface="Arial" charset="0"/>
                <a:cs typeface="Arial" charset="0"/>
              </a:rPr>
              <a:t> to display the arrow and confirm the correct response. </a:t>
            </a:r>
          </a:p>
        </p:txBody>
      </p:sp>
      <p:sp>
        <p:nvSpPr>
          <p:cNvPr id="4" name="Slide Number Placeholder 3"/>
          <p:cNvSpPr>
            <a:spLocks noGrp="1"/>
          </p:cNvSpPr>
          <p:nvPr>
            <p:ph type="sldNum" sz="quarter" idx="5"/>
          </p:nvPr>
        </p:nvSpPr>
        <p:spPr/>
        <p:txBody>
          <a:bodyPr/>
          <a:lstStyle/>
          <a:p>
            <a:fld id="{FC62C88C-C58A-4486-99D6-9D53FE101AAB}" type="slidenum">
              <a:rPr lang="en-AU" smtClean="0"/>
              <a:t>26</a:t>
            </a:fld>
            <a:endParaRPr lang="en-AU"/>
          </a:p>
        </p:txBody>
      </p:sp>
    </p:spTree>
    <p:extLst>
      <p:ext uri="{BB962C8B-B14F-4D97-AF65-F5344CB8AC3E}">
        <p14:creationId xmlns:p14="http://schemas.microsoft.com/office/powerpoint/2010/main" val="581787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Invite</a:t>
            </a:r>
            <a:r>
              <a:rPr kumimoji="0" lang="en-AU" sz="1300" b="0" i="0" u="none" strike="noStrike" kern="1200" cap="none" spc="0" normalizeH="0" baseline="0" noProof="0" dirty="0">
                <a:ln>
                  <a:noFill/>
                </a:ln>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Click</a:t>
            </a:r>
            <a:r>
              <a:rPr kumimoji="0" lang="en-AU" sz="1300" b="0" i="0" u="none" strike="noStrike" kern="1200" cap="none" spc="0" normalizeH="0" baseline="0" noProof="0" dirty="0">
                <a:ln>
                  <a:noFill/>
                </a:ln>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27</a:t>
            </a:fld>
            <a:endParaRPr lang="en-AU"/>
          </a:p>
        </p:txBody>
      </p:sp>
    </p:spTree>
    <p:extLst>
      <p:ext uri="{BB962C8B-B14F-4D97-AF65-F5344CB8AC3E}">
        <p14:creationId xmlns:p14="http://schemas.microsoft.com/office/powerpoint/2010/main" val="941449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28</a:t>
            </a:fld>
            <a:endParaRPr lang="en-AU"/>
          </a:p>
        </p:txBody>
      </p:sp>
    </p:spTree>
    <p:extLst>
      <p:ext uri="{BB962C8B-B14F-4D97-AF65-F5344CB8AC3E}">
        <p14:creationId xmlns:p14="http://schemas.microsoft.com/office/powerpoint/2010/main" val="255859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29</a:t>
            </a:fld>
            <a:endParaRPr lang="en-AU"/>
          </a:p>
        </p:txBody>
      </p:sp>
    </p:spTree>
    <p:extLst>
      <p:ext uri="{BB962C8B-B14F-4D97-AF65-F5344CB8AC3E}">
        <p14:creationId xmlns:p14="http://schemas.microsoft.com/office/powerpoint/2010/main" val="9708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AU" sz="1300" b="1" u="sng" dirty="0">
                <a:latin typeface="Arial" panose="020B0604020202020204" pitchFamily="34" charset="0"/>
                <a:ea typeface="Arial" charset="0"/>
                <a:cs typeface="Arial" panose="020B0604020202020204" pitchFamily="34" charset="0"/>
              </a:rPr>
              <a:t>Activate knowledge</a:t>
            </a:r>
          </a:p>
          <a:p>
            <a:pPr>
              <a:lnSpc>
                <a:spcPct val="107000"/>
              </a:lnSpc>
              <a:spcBef>
                <a:spcPts val="0"/>
              </a:spcBef>
              <a:spcAft>
                <a:spcPts val="0"/>
              </a:spcAft>
            </a:pP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0" u="sng" dirty="0">
                <a:effectLst/>
                <a:latin typeface="Arial" panose="020B0604020202020204" pitchFamily="34" charset="0"/>
                <a:ea typeface="Calibri" panose="020F0502020204030204" pitchFamily="34" charset="0"/>
                <a:cs typeface="Arial" panose="020B0604020202020204" pitchFamily="34" charset="0"/>
              </a:rPr>
              <a:t>Face-to-face lesson:</a:t>
            </a:r>
          </a:p>
          <a:p>
            <a:pPr>
              <a:lnSpc>
                <a:spcPct val="107000"/>
              </a:lnSpc>
              <a:spcBef>
                <a:spcPts val="0"/>
              </a:spcBef>
              <a:spcAft>
                <a:spcPts val="0"/>
              </a:spcAft>
            </a:pP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Display</a:t>
            </a:r>
            <a:r>
              <a:rPr lang="en-GB" sz="1300" dirty="0">
                <a:effectLst/>
                <a:latin typeface="Arial" panose="020B0604020202020204" pitchFamily="34" charset="0"/>
                <a:ea typeface="Calibri" panose="020F0502020204030204" pitchFamily="34" charset="0"/>
                <a:cs typeface="Arial" panose="020B0604020202020204" pitchFamily="34" charset="0"/>
              </a:rPr>
              <a:t> the ingredients for spaghetti bolognaise on a table.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Ask</a:t>
            </a:r>
            <a:r>
              <a:rPr lang="en-GB" sz="1300" dirty="0">
                <a:effectLst/>
                <a:latin typeface="Arial" panose="020B0604020202020204" pitchFamily="34" charset="0"/>
                <a:ea typeface="Calibri" panose="020F0502020204030204" pitchFamily="34" charset="0"/>
                <a:cs typeface="Arial" panose="020B0604020202020204" pitchFamily="34" charset="0"/>
              </a:rPr>
              <a:t> ‘Where’s the spaghetti?’</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a volunteer to find the item.</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a volunteer to write </a:t>
            </a:r>
            <a:r>
              <a:rPr lang="en-GB" sz="1300" i="1" dirty="0">
                <a:effectLst/>
                <a:latin typeface="Arial" panose="020B0604020202020204" pitchFamily="34" charset="0"/>
                <a:ea typeface="Calibri" panose="020F0502020204030204" pitchFamily="34" charset="0"/>
                <a:cs typeface="Arial" panose="020B0604020202020204" pitchFamily="34" charset="0"/>
              </a:rPr>
              <a:t>spaghetti</a:t>
            </a:r>
            <a:r>
              <a:rPr lang="en-GB" sz="1300" dirty="0">
                <a:effectLst/>
                <a:latin typeface="Arial" panose="020B0604020202020204" pitchFamily="34" charset="0"/>
                <a:ea typeface="Calibri" panose="020F0502020204030204" pitchFamily="34" charset="0"/>
                <a:cs typeface="Arial" panose="020B0604020202020204" pitchFamily="34" charset="0"/>
              </a:rPr>
              <a:t> on the board.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Repeat </a:t>
            </a:r>
            <a:r>
              <a:rPr lang="en-GB" sz="1300" dirty="0">
                <a:effectLst/>
                <a:latin typeface="Arial" panose="020B0604020202020204" pitchFamily="34" charset="0"/>
                <a:ea typeface="Calibri" panose="020F0502020204030204" pitchFamily="34" charset="0"/>
                <a:cs typeface="Arial" panose="020B0604020202020204" pitchFamily="34" charset="0"/>
              </a:rPr>
              <a:t>for the remaining ingredients: beef mince, garlic, onion, olive oil, dried oregano, fresh parsley, tomato paste, red wine, beef stock cubes, tinned tomatoes, salt, pepper, parmesan cheese. (You may also want to include items you would use to cook with – e.g. large saucepan, wooden spoon, chopping board, etc. If you do this, write a second heading on the board: </a:t>
            </a:r>
            <a:r>
              <a:rPr lang="en-GB" sz="1300" i="1" dirty="0">
                <a:effectLst/>
                <a:latin typeface="Arial" panose="020B0604020202020204" pitchFamily="34" charset="0"/>
                <a:ea typeface="Calibri" panose="020F0502020204030204" pitchFamily="34" charset="0"/>
                <a:cs typeface="Arial" panose="020B0604020202020204" pitchFamily="34" charset="0"/>
              </a:rPr>
              <a:t>Equipment</a:t>
            </a:r>
            <a:r>
              <a:rPr lang="en-GB" sz="1300" dirty="0">
                <a:effectLst/>
                <a:latin typeface="Arial" panose="020B0604020202020204" pitchFamily="34" charset="0"/>
                <a:ea typeface="Calibri" panose="020F0502020204030204" pitchFamily="34" charset="0"/>
                <a:cs typeface="Arial" panose="020B0604020202020204" pitchFamily="34" charset="0"/>
              </a:rPr>
              <a: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Practise</a:t>
            </a:r>
            <a:r>
              <a:rPr lang="en-GB" sz="1300" dirty="0">
                <a:effectLst/>
                <a:latin typeface="Arial" panose="020B0604020202020204" pitchFamily="34" charset="0"/>
                <a:ea typeface="Calibri" panose="020F0502020204030204" pitchFamily="34" charset="0"/>
                <a:cs typeface="Arial" panose="020B0604020202020204" pitchFamily="34" charset="0"/>
              </a:rPr>
              <a:t> and repeat correct pronunciation with students as you complete this activity.</a:t>
            </a:r>
          </a:p>
          <a:p>
            <a:pPr>
              <a:lnSpc>
                <a:spcPct val="107000"/>
              </a:lnSpc>
              <a:spcBef>
                <a:spcPts val="0"/>
              </a:spcBef>
              <a:spcAft>
                <a:spcPts val="0"/>
              </a:spcAft>
            </a:pP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AU" sz="1300" u="sng" dirty="0">
                <a:effectLst/>
                <a:latin typeface="Arial" panose="020B0604020202020204" pitchFamily="34" charset="0"/>
                <a:ea typeface="Calibri" panose="020F0502020204030204" pitchFamily="34" charset="0"/>
                <a:cs typeface="Arial" panose="020B0604020202020204" pitchFamily="34" charset="0"/>
              </a:rPr>
              <a:t>Online lesson:</a:t>
            </a:r>
          </a:p>
          <a:p>
            <a:pPr>
              <a:lnSpc>
                <a:spcPct val="107000"/>
              </a:lnSpc>
              <a:spcBef>
                <a:spcPts val="0"/>
              </a:spcBef>
              <a:spcAft>
                <a:spcPts val="0"/>
              </a:spcAft>
            </a:pPr>
            <a:endParaRPr lang="en-AU" sz="1300" u="sng"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sz="13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Display</a:t>
            </a:r>
            <a:r>
              <a:rPr lang="en-AU" sz="1300" dirty="0">
                <a:solidFill>
                  <a:srgbClr val="1F497D"/>
                </a:solidFill>
                <a:effectLst/>
                <a:latin typeface="Arial" panose="020B0604020202020204" pitchFamily="34" charset="0"/>
                <a:ea typeface="Calibri" panose="020F0502020204030204" pitchFamily="34" charset="0"/>
                <a:cs typeface="Arial" panose="020B0604020202020204" pitchFamily="34" charset="0"/>
              </a:rPr>
              <a:t> each of the ingredients by holding it in front of your camera.</a:t>
            </a:r>
          </a:p>
          <a:p>
            <a:pPr marL="0" marR="0" lvl="0" indent="0" algn="l" defTabSz="914400" rtl="0" eaLnBrk="1" fontAlgn="auto" latinLnBrk="0" hangingPunct="1">
              <a:lnSpc>
                <a:spcPct val="107000"/>
              </a:lnSpc>
              <a:spcBef>
                <a:spcPts val="0"/>
              </a:spcBef>
              <a:spcAft>
                <a:spcPts val="0"/>
              </a:spcAft>
              <a:buClrTx/>
              <a:buSzTx/>
              <a:buFontTx/>
              <a:buNone/>
              <a:tabLst/>
              <a:defRPr/>
            </a:pPr>
            <a:r>
              <a:rPr lang="en-AU" sz="1300" b="1" dirty="0">
                <a:solidFill>
                  <a:srgbClr val="1F497D"/>
                </a:solidFill>
                <a:effectLst/>
                <a:latin typeface="Arial" panose="020B0604020202020204" pitchFamily="34" charset="0"/>
                <a:ea typeface="Calibri" panose="020F0502020204030204" pitchFamily="34" charset="0"/>
                <a:cs typeface="Arial" panose="020B0604020202020204" pitchFamily="34" charset="0"/>
              </a:rPr>
              <a:t>Invite </a:t>
            </a:r>
            <a:r>
              <a:rPr lang="en-AU" sz="1300" dirty="0">
                <a:solidFill>
                  <a:srgbClr val="1F497D"/>
                </a:solidFill>
                <a:effectLst/>
                <a:latin typeface="Arial" panose="020B0604020202020204" pitchFamily="34" charset="0"/>
                <a:ea typeface="Calibri" panose="020F0502020204030204" pitchFamily="34" charset="0"/>
                <a:cs typeface="Arial" panose="020B0604020202020204" pitchFamily="34" charset="0"/>
              </a:rPr>
              <a:t>volunteers to tell you the name of each item or type it into the chat function.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300" b="1" dirty="0">
                <a:effectLst/>
                <a:latin typeface="Arial" panose="020B0604020202020204" pitchFamily="34" charset="0"/>
                <a:ea typeface="Calibri" panose="020F0502020204030204" pitchFamily="34" charset="0"/>
                <a:cs typeface="Arial" panose="020B0604020202020204" pitchFamily="34" charset="0"/>
              </a:rPr>
              <a:t>Practise</a:t>
            </a:r>
            <a:r>
              <a:rPr lang="en-GB" sz="1300" dirty="0">
                <a:effectLst/>
                <a:latin typeface="Arial" panose="020B0604020202020204" pitchFamily="34" charset="0"/>
                <a:ea typeface="Calibri" panose="020F0502020204030204" pitchFamily="34" charset="0"/>
                <a:cs typeface="Arial" panose="020B0604020202020204" pitchFamily="34" charset="0"/>
              </a:rPr>
              <a:t> and repeat correct pronunciation of each item.</a:t>
            </a:r>
            <a:endParaRPr lang="en-AU"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a:t>
            </a:fld>
            <a:endParaRPr lang="en-AU"/>
          </a:p>
        </p:txBody>
      </p:sp>
    </p:spTree>
    <p:extLst>
      <p:ext uri="{BB962C8B-B14F-4D97-AF65-F5344CB8AC3E}">
        <p14:creationId xmlns:p14="http://schemas.microsoft.com/office/powerpoint/2010/main" val="266669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30</a:t>
            </a:fld>
            <a:endParaRPr lang="en-AU"/>
          </a:p>
        </p:txBody>
      </p:sp>
    </p:spTree>
    <p:extLst>
      <p:ext uri="{BB962C8B-B14F-4D97-AF65-F5344CB8AC3E}">
        <p14:creationId xmlns:p14="http://schemas.microsoft.com/office/powerpoint/2010/main" val="59751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31</a:t>
            </a:fld>
            <a:endParaRPr lang="en-AU"/>
          </a:p>
        </p:txBody>
      </p:sp>
    </p:spTree>
    <p:extLst>
      <p:ext uri="{BB962C8B-B14F-4D97-AF65-F5344CB8AC3E}">
        <p14:creationId xmlns:p14="http://schemas.microsoft.com/office/powerpoint/2010/main" val="171236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Invite</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students to point to the sketch on the slide that corresponds to the sentence.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 to display the arrow and confirm the correct response.</a:t>
            </a: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32</a:t>
            </a:fld>
            <a:endParaRPr lang="en-AU"/>
          </a:p>
        </p:txBody>
      </p:sp>
    </p:spTree>
    <p:extLst>
      <p:ext uri="{BB962C8B-B14F-4D97-AF65-F5344CB8AC3E}">
        <p14:creationId xmlns:p14="http://schemas.microsoft.com/office/powerpoint/2010/main" val="343299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sng"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Distribute</a:t>
            </a:r>
            <a:r>
              <a:rPr kumimoji="0" lang="en-AU" sz="1300" b="0" i="0" u="none" strike="noStrike" kern="1200" cap="none" spc="0" normalizeH="0" baseline="0" noProof="0" dirty="0">
                <a:ln>
                  <a:noFill/>
                </a:ln>
                <a:effectLst/>
                <a:uLnTx/>
                <a:uFillTx/>
                <a:latin typeface="Arial" charset="0"/>
                <a:ea typeface="Arial" charset="0"/>
                <a:cs typeface="Arial" charset="0"/>
              </a:rPr>
              <a:t> RESOURCE 15.7 – Gap-fill worksheet (if using) to each student. </a:t>
            </a:r>
            <a:r>
              <a:rPr kumimoji="0" lang="en-GB" sz="1300" b="0" i="0" u="none" strike="noStrike" kern="1200" cap="none" spc="0" normalizeH="0" baseline="0" noProof="0" dirty="0">
                <a:ln>
                  <a:noFill/>
                </a:ln>
                <a:effectLst/>
                <a:uLnTx/>
                <a:uFillTx/>
                <a:latin typeface="Arial" charset="0"/>
                <a:ea typeface="Arial" charset="0"/>
                <a:cs typeface="Arial" charset="0"/>
              </a:rPr>
              <a:t>[Alternatively, complete this activity together verbally using the PowerPoint slides.]</a:t>
            </a:r>
            <a:endParaRPr kumimoji="0" lang="en-AU" sz="1300" b="0" i="0" u="none" strike="noStrike" kern="1200" cap="none" spc="0" normalizeH="0" baseline="0" noProof="0" dirty="0">
              <a:ln>
                <a:noFill/>
              </a:ln>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Encourage</a:t>
            </a:r>
            <a:r>
              <a:rPr kumimoji="0" lang="en-AU" sz="1300" b="0" i="0" u="none" strike="noStrike" kern="1200" cap="none" spc="0" normalizeH="0" baseline="0" noProof="0" dirty="0">
                <a:ln>
                  <a:noFill/>
                </a:ln>
                <a:effectLst/>
                <a:uLnTx/>
                <a:uFillTx/>
                <a:latin typeface="Arial" charset="0"/>
                <a:ea typeface="Arial" charset="0"/>
                <a:cs typeface="Arial" charset="0"/>
              </a:rPr>
              <a:t> students to work together to complete the worksheet.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charset="0"/>
                <a:ea typeface="Arial" charset="0"/>
                <a:cs typeface="Arial" charset="0"/>
              </a:rPr>
              <a:t>Click </a:t>
            </a:r>
            <a:r>
              <a:rPr kumimoji="0" lang="en-AU" sz="1300" b="0" i="0" u="none" strike="noStrike" kern="1200" cap="none" spc="0" normalizeH="0" baseline="0" noProof="0" dirty="0">
                <a:ln>
                  <a:noFill/>
                </a:ln>
                <a:effectLst/>
                <a:uLnTx/>
                <a:uFillTx/>
                <a:latin typeface="Arial" charset="0"/>
                <a:ea typeface="Arial" charset="0"/>
                <a:cs typeface="Arial" charset="0"/>
              </a:rPr>
              <a:t>to reveal the missing word and check the answer together.</a:t>
            </a:r>
            <a:endParaRPr kumimoji="0" lang="en-AU" sz="13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33</a:t>
            </a:fld>
            <a:endParaRPr lang="en-AU"/>
          </a:p>
        </p:txBody>
      </p:sp>
    </p:spTree>
    <p:extLst>
      <p:ext uri="{BB962C8B-B14F-4D97-AF65-F5344CB8AC3E}">
        <p14:creationId xmlns:p14="http://schemas.microsoft.com/office/powerpoint/2010/main" val="1662665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 </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to reveal the missing word and check the answer together. </a:t>
            </a:r>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34</a:t>
            </a:fld>
            <a:endParaRPr lang="en-AU"/>
          </a:p>
        </p:txBody>
      </p:sp>
    </p:spTree>
    <p:extLst>
      <p:ext uri="{BB962C8B-B14F-4D97-AF65-F5344CB8AC3E}">
        <p14:creationId xmlns:p14="http://schemas.microsoft.com/office/powerpoint/2010/main" val="1314270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 </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to reveal the missing word and check the answer together. </a:t>
            </a:r>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35</a:t>
            </a:fld>
            <a:endParaRPr lang="en-AU"/>
          </a:p>
        </p:txBody>
      </p:sp>
    </p:spTree>
    <p:extLst>
      <p:ext uri="{BB962C8B-B14F-4D97-AF65-F5344CB8AC3E}">
        <p14:creationId xmlns:p14="http://schemas.microsoft.com/office/powerpoint/2010/main" val="1914537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 </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to reveal the missing word and check the answer together. </a:t>
            </a:r>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36</a:t>
            </a:fld>
            <a:endParaRPr lang="en-AU"/>
          </a:p>
        </p:txBody>
      </p:sp>
    </p:spTree>
    <p:extLst>
      <p:ext uri="{BB962C8B-B14F-4D97-AF65-F5344CB8AC3E}">
        <p14:creationId xmlns:p14="http://schemas.microsoft.com/office/powerpoint/2010/main" val="1832217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Click </a:t>
            </a:r>
            <a:r>
              <a:rPr kumimoji="0" lang="en-AU" sz="1300" b="0" i="0" u="none" strike="noStrike" kern="1200" cap="none" spc="0" normalizeH="0" baseline="0" noProof="0" dirty="0">
                <a:ln>
                  <a:noFill/>
                </a:ln>
                <a:effectLst/>
                <a:uLnTx/>
                <a:uFillTx/>
                <a:latin typeface="Arial" panose="020B0604020202020204" pitchFamily="34" charset="0"/>
                <a:ea typeface="Arial" charset="0"/>
                <a:cs typeface="Arial" panose="020B0604020202020204" pitchFamily="34" charset="0"/>
              </a:rPr>
              <a:t>to reveal the missing word and check the answer together. </a:t>
            </a:r>
            <a:endParaRPr kumimoji="0" lang="en-AU" sz="13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37</a:t>
            </a:fld>
            <a:endParaRPr lang="en-AU"/>
          </a:p>
        </p:txBody>
      </p:sp>
    </p:spTree>
    <p:extLst>
      <p:ext uri="{BB962C8B-B14F-4D97-AF65-F5344CB8AC3E}">
        <p14:creationId xmlns:p14="http://schemas.microsoft.com/office/powerpoint/2010/main" val="2823912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 </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to reveal the missing word and check the answer together. </a:t>
            </a:r>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38</a:t>
            </a:fld>
            <a:endParaRPr lang="en-AU"/>
          </a:p>
        </p:txBody>
      </p:sp>
    </p:spTree>
    <p:extLst>
      <p:ext uri="{BB962C8B-B14F-4D97-AF65-F5344CB8AC3E}">
        <p14:creationId xmlns:p14="http://schemas.microsoft.com/office/powerpoint/2010/main" val="106993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charset="0"/>
                <a:ea typeface="Arial" charset="0"/>
                <a:cs typeface="Arial" charset="0"/>
              </a:rPr>
              <a:t>Reinforce the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charset="0"/>
                <a:ea typeface="Arial" charset="0"/>
                <a:cs typeface="Arial" charset="0"/>
              </a:rPr>
              <a:t>Click </a:t>
            </a:r>
            <a:r>
              <a:rPr kumimoji="0" lang="en-AU" sz="1300" b="0" i="0" u="none" strike="noStrike" kern="1200" cap="none" spc="0" normalizeH="0" baseline="0" noProof="0" dirty="0">
                <a:ln>
                  <a:noFill/>
                </a:ln>
                <a:solidFill>
                  <a:prstClr val="black"/>
                </a:solidFill>
                <a:effectLst/>
                <a:uLnTx/>
                <a:uFillTx/>
                <a:latin typeface="Arial" charset="0"/>
                <a:ea typeface="Arial" charset="0"/>
                <a:cs typeface="Arial" charset="0"/>
              </a:rPr>
              <a:t>to reveal the missing word and check the answer together. </a:t>
            </a:r>
            <a:endParaRPr kumimoji="0" lang="en-AU"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39</a:t>
            </a:fld>
            <a:endParaRPr lang="en-AU"/>
          </a:p>
        </p:txBody>
      </p:sp>
    </p:spTree>
    <p:extLst>
      <p:ext uri="{BB962C8B-B14F-4D97-AF65-F5344CB8AC3E}">
        <p14:creationId xmlns:p14="http://schemas.microsoft.com/office/powerpoint/2010/main" val="95034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2628"/>
          </a:xfrm>
        </p:spPr>
        <p:txBody>
          <a:bodyPr/>
          <a:lstStyle/>
          <a:p>
            <a:pPr>
              <a:lnSpc>
                <a:spcPct val="107000"/>
              </a:lnSpc>
              <a:spcBef>
                <a:spcPts val="0"/>
              </a:spcBef>
              <a:spcAft>
                <a:spcPts val="0"/>
              </a:spcAft>
            </a:pPr>
            <a:r>
              <a:rPr lang="en-AU" sz="1300" b="1" u="sng" dirty="0">
                <a:latin typeface="Arial" panose="020B0604020202020204" pitchFamily="34" charset="0"/>
                <a:cs typeface="Arial" panose="020B0604020202020204" pitchFamily="34" charset="0"/>
              </a:rPr>
              <a:t>Focus on language</a:t>
            </a:r>
          </a:p>
          <a:p>
            <a:pPr>
              <a:lnSpc>
                <a:spcPct val="107000"/>
              </a:lnSpc>
              <a:spcBef>
                <a:spcPts val="0"/>
              </a:spcBef>
              <a:spcAft>
                <a:spcPts val="0"/>
              </a:spcAft>
            </a:pPr>
            <a:endParaRPr lang="en-AU" sz="1300" dirty="0">
              <a:latin typeface="Arial" panose="020B0604020202020204" pitchFamily="34" charset="0"/>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Activity 1: Common meals</a:t>
            </a:r>
          </a:p>
          <a:p>
            <a:pPr>
              <a:lnSpc>
                <a:spcPct val="107000"/>
              </a:lnSpc>
              <a:spcBef>
                <a:spcPts val="0"/>
              </a:spcBef>
              <a:spcAft>
                <a:spcPts val="0"/>
              </a:spcAft>
            </a:pP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Say </a:t>
            </a:r>
            <a:r>
              <a:rPr lang="en-GB" sz="1300" b="0" dirty="0">
                <a:effectLst/>
                <a:latin typeface="Arial" panose="020B0604020202020204" pitchFamily="34" charset="0"/>
                <a:ea typeface="Calibri" panose="020F0502020204030204" pitchFamily="34" charset="0"/>
                <a:cs typeface="Arial" panose="020B0604020202020204" pitchFamily="34" charset="0"/>
              </a:rPr>
              <a:t>‘spaghetti bolognaise’.</a:t>
            </a: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Click </a:t>
            </a:r>
            <a:r>
              <a:rPr lang="en-GB" sz="1300" b="0" dirty="0">
                <a:effectLst/>
                <a:latin typeface="Arial" panose="020B0604020202020204" pitchFamily="34" charset="0"/>
                <a:ea typeface="Calibri" panose="020F0502020204030204" pitchFamily="34" charset="0"/>
                <a:cs typeface="Arial" panose="020B0604020202020204" pitchFamily="34" charset="0"/>
              </a:rPr>
              <a:t>to reveal sentences and say ‘</a:t>
            </a:r>
            <a:r>
              <a:rPr lang="en-GB" sz="1300" dirty="0">
                <a:effectLst/>
                <a:latin typeface="Arial" panose="020B0604020202020204" pitchFamily="34" charset="0"/>
                <a:ea typeface="Calibri" panose="020F0502020204030204" pitchFamily="34" charset="0"/>
                <a:cs typeface="Arial" panose="020B0604020202020204" pitchFamily="34" charset="0"/>
              </a:rPr>
              <a:t>These ingredients make spaghetti bolognaise. It’s a common meal in Australia.’</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students to repeat after you, focusing on pronunciation as you do this.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AU" sz="13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4</a:t>
            </a:fld>
            <a:endParaRPr lang="en-AU"/>
          </a:p>
        </p:txBody>
      </p:sp>
    </p:spTree>
    <p:extLst>
      <p:ext uri="{BB962C8B-B14F-4D97-AF65-F5344CB8AC3E}">
        <p14:creationId xmlns:p14="http://schemas.microsoft.com/office/powerpoint/2010/main" val="183685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Activity 1: Common meals (continued)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300" b="1" dirty="0">
                <a:effectLst/>
                <a:latin typeface="Arial" panose="020B0604020202020204" pitchFamily="34" charset="0"/>
                <a:ea typeface="Calibri" panose="020F0502020204030204" pitchFamily="34" charset="0"/>
                <a:cs typeface="Arial" panose="020B0604020202020204" pitchFamily="34" charset="0"/>
              </a:rPr>
              <a:t>Divide</a:t>
            </a:r>
            <a:r>
              <a:rPr lang="en-GB" sz="1300" dirty="0">
                <a:effectLst/>
                <a:latin typeface="Arial" panose="020B0604020202020204" pitchFamily="34" charset="0"/>
                <a:ea typeface="Calibri" panose="020F0502020204030204" pitchFamily="34" charset="0"/>
                <a:cs typeface="Arial" panose="020B0604020202020204" pitchFamily="34" charset="0"/>
              </a:rPr>
              <a:t> students into pairs. (If possible, place students from different cultural backgrounds together.)</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Nominate</a:t>
            </a:r>
            <a:r>
              <a:rPr lang="en-GB" sz="1300" dirty="0">
                <a:effectLst/>
                <a:latin typeface="Arial" panose="020B0604020202020204" pitchFamily="34" charset="0"/>
                <a:ea typeface="Calibri" panose="020F0502020204030204" pitchFamily="34" charset="0"/>
                <a:cs typeface="Arial" panose="020B0604020202020204" pitchFamily="34" charset="0"/>
              </a:rPr>
              <a:t> Student A and Student B in each pair.</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students to practise the dialogue on the slide with their partners.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Swap</a:t>
            </a:r>
            <a:r>
              <a:rPr lang="en-GB" sz="1300" dirty="0">
                <a:effectLst/>
                <a:latin typeface="Arial" panose="020B0604020202020204" pitchFamily="34" charset="0"/>
                <a:ea typeface="Calibri" panose="020F0502020204030204" pitchFamily="34" charset="0"/>
                <a:cs typeface="Arial" panose="020B0604020202020204" pitchFamily="34" charset="0"/>
              </a:rPr>
              <a:t> student roles and repeat.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Write</a:t>
            </a:r>
            <a:r>
              <a:rPr lang="en-GB" sz="1300" dirty="0">
                <a:effectLst/>
                <a:latin typeface="Arial" panose="020B0604020202020204" pitchFamily="34" charset="0"/>
                <a:ea typeface="Calibri" panose="020F0502020204030204" pitchFamily="34" charset="0"/>
                <a:cs typeface="Arial" panose="020B0604020202020204" pitchFamily="34" charset="0"/>
              </a:rPr>
              <a:t> a list of common meals from students’ home countries on the board.</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C62C88C-C58A-4486-99D6-9D53FE101AAB}" type="slidenum">
              <a:rPr lang="en-AU" smtClean="0"/>
              <a:t>5</a:t>
            </a:fld>
            <a:endParaRPr lang="en-AU"/>
          </a:p>
        </p:txBody>
      </p:sp>
    </p:spTree>
    <p:extLst>
      <p:ext uri="{BB962C8B-B14F-4D97-AF65-F5344CB8AC3E}">
        <p14:creationId xmlns:p14="http://schemas.microsoft.com/office/powerpoint/2010/main" val="61168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Activity 2: Identifying ingredients</a:t>
            </a:r>
          </a:p>
          <a:p>
            <a:pPr>
              <a:lnSpc>
                <a:spcPct val="107000"/>
              </a:lnSpc>
              <a:spcBef>
                <a:spcPts val="0"/>
              </a:spcBef>
              <a:spcAft>
                <a:spcPts val="0"/>
              </a:spcAft>
            </a:pP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Distribute</a:t>
            </a:r>
            <a:r>
              <a:rPr lang="en-GB" sz="1300" dirty="0">
                <a:effectLst/>
                <a:latin typeface="Arial" panose="020B0604020202020204" pitchFamily="34" charset="0"/>
                <a:ea typeface="Calibri" panose="020F0502020204030204" pitchFamily="34" charset="0"/>
                <a:cs typeface="Arial" panose="020B0604020202020204" pitchFamily="34" charset="0"/>
              </a:rPr>
              <a:t> one copy of </a:t>
            </a:r>
            <a:r>
              <a:rPr lang="en-US" sz="1300" b="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RESOURCE 15.1 – Recipe </a:t>
            </a:r>
            <a:r>
              <a:rPr lang="en-GB" sz="1300" dirty="0">
                <a:effectLst/>
                <a:latin typeface="Arial" panose="020B0604020202020204" pitchFamily="34" charset="0"/>
                <a:ea typeface="Calibri" panose="020F0502020204030204" pitchFamily="34" charset="0"/>
                <a:cs typeface="Arial" panose="020B0604020202020204" pitchFamily="34" charset="0"/>
              </a:rPr>
              <a:t>to each student.</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students to work together to complete the activity.</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Check</a:t>
            </a:r>
            <a:r>
              <a:rPr lang="en-GB" sz="1300" dirty="0">
                <a:effectLst/>
                <a:latin typeface="Arial" panose="020B0604020202020204" pitchFamily="34" charset="0"/>
                <a:ea typeface="Calibri" panose="020F0502020204030204" pitchFamily="34" charset="0"/>
                <a:cs typeface="Arial" panose="020B0604020202020204" pitchFamily="34" charset="0"/>
              </a:rPr>
              <a:t> answers together by clicking to reveal underlined ingredients (continues on next slide).</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6</a:t>
            </a:fld>
            <a:endParaRPr lang="en-AU"/>
          </a:p>
        </p:txBody>
      </p:sp>
    </p:spTree>
    <p:extLst>
      <p:ext uri="{BB962C8B-B14F-4D97-AF65-F5344CB8AC3E}">
        <p14:creationId xmlns:p14="http://schemas.microsoft.com/office/powerpoint/2010/main" val="137253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language (continued)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AU"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Activity 2: Identifying ingredients (continued)</a:t>
            </a:r>
          </a:p>
          <a:p>
            <a:pPr>
              <a:lnSpc>
                <a:spcPct val="107000"/>
              </a:lnSpc>
              <a:spcBef>
                <a:spcPts val="0"/>
              </a:spcBef>
              <a:spcAft>
                <a:spcPts val="0"/>
              </a:spcAft>
            </a:pP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Click </a:t>
            </a:r>
            <a:r>
              <a:rPr lang="en-GB" sz="1300" b="0" u="none" dirty="0">
                <a:effectLst/>
                <a:latin typeface="Arial" panose="020B0604020202020204" pitchFamily="34" charset="0"/>
                <a:ea typeface="Calibri" panose="020F0502020204030204" pitchFamily="34" charset="0"/>
                <a:cs typeface="Arial" panose="020B0604020202020204" pitchFamily="34" charset="0"/>
              </a:rPr>
              <a:t>to continue revealing the underlined ingredients.</a:t>
            </a:r>
            <a:endParaRPr lang="en-AU" sz="1300" b="0" u="none"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FC62C88C-C58A-4486-99D6-9D53FE101AAB}" type="slidenum">
              <a:rPr lang="en-AU" smtClean="0"/>
              <a:t>7</a:t>
            </a:fld>
            <a:endParaRPr lang="en-AU"/>
          </a:p>
        </p:txBody>
      </p:sp>
    </p:spTree>
    <p:extLst>
      <p:ext uri="{BB962C8B-B14F-4D97-AF65-F5344CB8AC3E}">
        <p14:creationId xmlns:p14="http://schemas.microsoft.com/office/powerpoint/2010/main" val="204319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pPr>
            <a:r>
              <a:rPr lang="en-AU" sz="1300" b="1" u="sng" dirty="0">
                <a:latin typeface="Arial" panose="020B0604020202020204" pitchFamily="34" charset="0"/>
                <a:cs typeface="Arial" panose="020B0604020202020204" pitchFamily="34" charset="0"/>
              </a:rPr>
              <a:t>Focus on language (continued)</a:t>
            </a:r>
          </a:p>
          <a:p>
            <a:pPr>
              <a:lnSpc>
                <a:spcPct val="107000"/>
              </a:lnSpc>
              <a:spcBef>
                <a:spcPts val="0"/>
              </a:spcBef>
              <a:spcAft>
                <a:spcPts val="0"/>
              </a:spcAft>
            </a:pPr>
            <a:endParaRPr lang="en-AU" sz="1300" u="sng" dirty="0">
              <a:latin typeface="Arial" panose="020B0604020202020204" pitchFamily="34" charset="0"/>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Activity 3: Recipe steps</a:t>
            </a:r>
          </a:p>
          <a:p>
            <a:pPr>
              <a:lnSpc>
                <a:spcPct val="107000"/>
              </a:lnSpc>
              <a:spcBef>
                <a:spcPts val="0"/>
              </a:spcBef>
              <a:spcAft>
                <a:spcPts val="0"/>
              </a:spcAft>
            </a:pP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Divide </a:t>
            </a:r>
            <a:r>
              <a:rPr lang="en-GB" sz="1300" dirty="0">
                <a:effectLst/>
                <a:latin typeface="Arial" panose="020B0604020202020204" pitchFamily="34" charset="0"/>
                <a:ea typeface="Calibri" panose="020F0502020204030204" pitchFamily="34" charset="0"/>
                <a:cs typeface="Arial" panose="020B0604020202020204" pitchFamily="34" charset="0"/>
              </a:rPr>
              <a:t>students into 9 pairs or groups if your class is large enough (if not, the activity can be completed by individuals or a mix of individuals and pairs).</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Distribute</a:t>
            </a:r>
            <a:r>
              <a:rPr lang="en-GB" sz="1300" dirty="0">
                <a:effectLst/>
                <a:latin typeface="Arial" panose="020B0604020202020204" pitchFamily="34" charset="0"/>
                <a:ea typeface="Calibri" panose="020F0502020204030204" pitchFamily="34" charset="0"/>
                <a:cs typeface="Arial" panose="020B0604020202020204" pitchFamily="34" charset="0"/>
              </a:rPr>
              <a:t> one sentence </a:t>
            </a:r>
            <a:r>
              <a:rPr lang="en-GB" sz="1300" b="0" dirty="0">
                <a:effectLst/>
                <a:latin typeface="Arial" panose="020B0604020202020204" pitchFamily="34" charset="0"/>
                <a:ea typeface="Calibri" panose="020F0502020204030204" pitchFamily="34" charset="0"/>
                <a:cs typeface="Arial" panose="020B0604020202020204" pitchFamily="34" charset="0"/>
              </a:rPr>
              <a:t>from </a:t>
            </a:r>
            <a:r>
              <a:rPr lang="en-US" sz="1300" b="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RESOURCE 15.2 – Recipe sentences </a:t>
            </a:r>
            <a:r>
              <a:rPr lang="en-GB" sz="1300" dirty="0">
                <a:effectLst/>
                <a:latin typeface="Arial" panose="020B0604020202020204" pitchFamily="34" charset="0"/>
                <a:ea typeface="Calibri" panose="020F0502020204030204" pitchFamily="34" charset="0"/>
                <a:cs typeface="Arial" panose="020B0604020202020204" pitchFamily="34" charset="0"/>
              </a:rPr>
              <a:t>to each student, pair or group (if using). [Alternatively, if online, complete the activity together using the PowerPoint slide according to the steps below.]</a:t>
            </a:r>
          </a:p>
          <a:p>
            <a:pPr>
              <a:lnSpc>
                <a:spcPct val="107000"/>
              </a:lnSpc>
              <a:spcBef>
                <a:spcPts val="0"/>
              </a:spcBef>
              <a:spcAft>
                <a:spcPts val="0"/>
              </a:spcAft>
            </a:pPr>
            <a:endParaRPr lang="en-GB" sz="1300" b="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0" u="sng" dirty="0">
                <a:effectLst/>
                <a:latin typeface="Arial" panose="020B0604020202020204" pitchFamily="34" charset="0"/>
                <a:ea typeface="Calibri" panose="020F0502020204030204" pitchFamily="34" charset="0"/>
                <a:cs typeface="Arial" panose="020B0604020202020204" pitchFamily="34" charset="0"/>
              </a:rPr>
              <a:t>Face-to-face lesson:</a:t>
            </a:r>
          </a:p>
          <a:p>
            <a:pPr>
              <a:lnSpc>
                <a:spcPct val="107000"/>
              </a:lnSpc>
              <a:spcBef>
                <a:spcPts val="0"/>
              </a:spcBef>
              <a:spcAft>
                <a:spcPts val="0"/>
              </a:spcAft>
            </a:pPr>
            <a:endParaRPr lang="en-GB" sz="1300" b="0"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Invite</a:t>
            </a:r>
            <a:r>
              <a:rPr lang="en-GB" sz="1300" dirty="0">
                <a:effectLst/>
                <a:latin typeface="Arial" panose="020B0604020202020204" pitchFamily="34" charset="0"/>
                <a:ea typeface="Calibri" panose="020F0502020204030204" pitchFamily="34" charset="0"/>
                <a:cs typeface="Arial" panose="020B0604020202020204" pitchFamily="34" charset="0"/>
              </a:rPr>
              <a:t> students to stand in a line so that the recipe steps are in the correct order.</a:t>
            </a:r>
            <a:endParaRPr lang="en-AU"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Click </a:t>
            </a:r>
            <a:r>
              <a:rPr lang="en-GB" sz="1300" b="0" dirty="0">
                <a:solidFill>
                  <a:srgbClr val="4C4C4C"/>
                </a:solidFill>
                <a:effectLst/>
                <a:latin typeface="Arial" panose="020B0604020202020204" pitchFamily="34" charset="0"/>
                <a:ea typeface="Calibri" panose="020F0502020204030204" pitchFamily="34" charset="0"/>
                <a:cs typeface="Arial" panose="020B0604020202020204" pitchFamily="34" charset="0"/>
              </a:rPr>
              <a:t>to reveal the steps in the correct order.</a:t>
            </a:r>
          </a:p>
          <a:p>
            <a:pPr>
              <a:lnSpc>
                <a:spcPct val="107000"/>
              </a:lnSpc>
              <a:spcBef>
                <a:spcPts val="0"/>
              </a:spcBef>
              <a:spcAft>
                <a:spcPts val="0"/>
              </a:spcAft>
            </a:pPr>
            <a:endPar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0" u="sng" dirty="0">
                <a:solidFill>
                  <a:srgbClr val="4C4C4C"/>
                </a:solidFill>
                <a:effectLst/>
                <a:latin typeface="Arial" panose="020B0604020202020204" pitchFamily="34" charset="0"/>
                <a:ea typeface="Calibri" panose="020F0502020204030204" pitchFamily="34" charset="0"/>
                <a:cs typeface="Arial" panose="020B0604020202020204" pitchFamily="34" charset="0"/>
              </a:rPr>
              <a:t>Online lesson:</a:t>
            </a:r>
          </a:p>
          <a:p>
            <a:pPr>
              <a:lnSpc>
                <a:spcPct val="107000"/>
              </a:lnSpc>
              <a:spcBef>
                <a:spcPts val="0"/>
              </a:spcBef>
              <a:spcAft>
                <a:spcPts val="0"/>
              </a:spcAft>
            </a:pPr>
            <a:endParaRPr lang="en-GB" sz="1300" b="0" u="sng"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Invite </a:t>
            </a:r>
            <a:r>
              <a:rPr lang="en-GB" sz="1300" b="0" dirty="0">
                <a:solidFill>
                  <a:srgbClr val="4C4C4C"/>
                </a:solidFill>
                <a:effectLst/>
                <a:latin typeface="Arial" panose="020B0604020202020204" pitchFamily="34" charset="0"/>
                <a:ea typeface="Calibri" panose="020F0502020204030204" pitchFamily="34" charset="0"/>
                <a:cs typeface="Arial" panose="020B0604020202020204" pitchFamily="34" charset="0"/>
              </a:rPr>
              <a:t>students to list the steps in the correct order on a piece of paper using the colours on the slide.</a:t>
            </a: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Say</a:t>
            </a:r>
            <a:r>
              <a:rPr lang="en-GB" sz="1300" b="0" dirty="0">
                <a:solidFill>
                  <a:srgbClr val="4C4C4C"/>
                </a:solidFill>
                <a:effectLst/>
                <a:latin typeface="Arial" panose="020B0604020202020204" pitchFamily="34" charset="0"/>
                <a:ea typeface="Calibri" panose="020F0502020204030204" pitchFamily="34" charset="0"/>
                <a:cs typeface="Arial" panose="020B0604020202020204" pitchFamily="34" charset="0"/>
              </a:rPr>
              <a:t> ‘For example, the first step is “Heat the oil in a large saucepan over medium heat”. That step is in orange on the slide. So you need to write the word “orange” first on your piece of paper. Then you write down the colour of the next step, and so on.’</a:t>
            </a: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Click</a:t>
            </a:r>
            <a:r>
              <a:rPr lang="en-GB" sz="1300" b="0" dirty="0">
                <a:solidFill>
                  <a:srgbClr val="4C4C4C"/>
                </a:solidFill>
                <a:effectLst/>
                <a:latin typeface="Arial" panose="020B0604020202020204" pitchFamily="34" charset="0"/>
                <a:ea typeface="Calibri" panose="020F0502020204030204" pitchFamily="34" charset="0"/>
                <a:cs typeface="Arial" panose="020B0604020202020204" pitchFamily="34" charset="0"/>
              </a:rPr>
              <a:t> to reveal the steps in the correct order. </a:t>
            </a:r>
          </a:p>
          <a:p>
            <a:pPr>
              <a:lnSpc>
                <a:spcPct val="107000"/>
              </a:lnSpc>
              <a:spcBef>
                <a:spcPts val="0"/>
              </a:spcBef>
              <a:spcAft>
                <a:spcPts val="0"/>
              </a:spcAft>
            </a:pPr>
            <a:endPar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rPr>
              <a:t>Extension activity: Cooking and/or eating together</a:t>
            </a:r>
            <a:endParaRPr lang="en-AU" sz="1300" b="1" dirty="0">
              <a:solidFill>
                <a:srgbClr val="4C4C4C"/>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0"/>
              </a:spcAft>
            </a:pPr>
            <a:r>
              <a:rPr lang="en-GB" sz="1300" b="1" dirty="0">
                <a:effectLst/>
                <a:latin typeface="Arial" panose="020B0604020202020204" pitchFamily="34" charset="0"/>
                <a:ea typeface="Calibri" panose="020F0502020204030204" pitchFamily="34" charset="0"/>
                <a:cs typeface="Arial" panose="020B0604020202020204" pitchFamily="34" charset="0"/>
              </a:rPr>
              <a:t>Prepare</a:t>
            </a:r>
            <a:r>
              <a:rPr lang="en-GB" sz="1300" dirty="0">
                <a:effectLst/>
                <a:latin typeface="Arial" panose="020B0604020202020204" pitchFamily="34" charset="0"/>
                <a:ea typeface="Calibri" panose="020F0502020204030204" pitchFamily="34" charset="0"/>
                <a:cs typeface="Arial" panose="020B0604020202020204" pitchFamily="34" charset="0"/>
              </a:rPr>
              <a:t> a meal of spaghetti bolognaise and eat it together. If this isn’t possible, you could bring a pre-prepared batch of bolognaise from home to share.</a:t>
            </a:r>
            <a:endParaRPr lang="en-AU" u="sng" dirty="0"/>
          </a:p>
        </p:txBody>
      </p:sp>
      <p:sp>
        <p:nvSpPr>
          <p:cNvPr id="4" name="Slide Number Placeholder 3"/>
          <p:cNvSpPr>
            <a:spLocks noGrp="1"/>
          </p:cNvSpPr>
          <p:nvPr>
            <p:ph type="sldNum" sz="quarter" idx="5"/>
          </p:nvPr>
        </p:nvSpPr>
        <p:spPr/>
        <p:txBody>
          <a:bodyPr/>
          <a:lstStyle/>
          <a:p>
            <a:fld id="{FC62C88C-C58A-4486-99D6-9D53FE101AAB}" type="slidenum">
              <a:rPr lang="en-AU" smtClean="0"/>
              <a:t>8</a:t>
            </a:fld>
            <a:endParaRPr lang="en-AU"/>
          </a:p>
        </p:txBody>
      </p:sp>
    </p:spTree>
    <p:extLst>
      <p:ext uri="{BB962C8B-B14F-4D97-AF65-F5344CB8AC3E}">
        <p14:creationId xmlns:p14="http://schemas.microsoft.com/office/powerpoint/2010/main" val="122531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(Part 2 title page)</a:t>
            </a:r>
          </a:p>
          <a:p>
            <a:endParaRPr lang="en-AU" dirty="0"/>
          </a:p>
        </p:txBody>
      </p:sp>
      <p:sp>
        <p:nvSpPr>
          <p:cNvPr id="4" name="Slide Number Placeholder 3"/>
          <p:cNvSpPr>
            <a:spLocks noGrp="1"/>
          </p:cNvSpPr>
          <p:nvPr>
            <p:ph type="sldNum" sz="quarter" idx="5"/>
          </p:nvPr>
        </p:nvSpPr>
        <p:spPr/>
        <p:txBody>
          <a:bodyPr/>
          <a:lstStyle/>
          <a:p>
            <a:fld id="{D6B8B816-7A64-44B5-B5BF-9EFC857C53A5}" type="slidenum">
              <a:rPr lang="en-AU" smtClean="0"/>
              <a:t>9</a:t>
            </a:fld>
            <a:endParaRPr lang="en-AU"/>
          </a:p>
        </p:txBody>
      </p:sp>
    </p:spTree>
    <p:extLst>
      <p:ext uri="{BB962C8B-B14F-4D97-AF65-F5344CB8AC3E}">
        <p14:creationId xmlns:p14="http://schemas.microsoft.com/office/powerpoint/2010/main" val="92182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E29-C53B-497D-B3A5-26EF47FEE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41E3082-BB7D-4A4C-B1A4-D14ABDCA7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B5DCFF0-5965-4770-B0CC-075A39F887E5}"/>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5923FE38-1B5D-4D80-80D5-EEC09FB5F8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146007-109E-4923-BAE0-241430EDF131}"/>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14542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3CD4-8D04-415D-8BC6-C75024C9F27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4FB16D-FA64-4F89-B716-4F635A696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1BA6E-48FC-471E-BF8B-8303B7D2ABE2}"/>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05EF8B19-77B6-49FB-A23C-4D11C71CFA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B9CA2E-50FF-4AC8-AFBA-CBFEF6F31066}"/>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160954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DE54F-AE6B-4874-9F5C-4F35D5B15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E7634C1-A44C-4E5C-AA07-57EC7564C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666884-E09C-43ED-98D5-DA7A726B60A9}"/>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3F799A16-7044-46AB-B4F1-B58F82BFB4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C0D101-2E52-4CF7-9820-53B5490B4EE3}"/>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20201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0BD4-B808-4DB9-895F-6879FE9B17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D8CD12C-48C3-4939-990A-3E9D9C736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6D86EA-3745-40E4-9D77-DCE8971D2092}"/>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6480A0DD-BBFE-4B4C-8DED-BDEC11CA88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7FEE44-E0F8-4968-A1CF-16A479A9E489}"/>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1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0540-4187-4401-8FD9-5AA7A4AE0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6AFDECD-D5FB-4248-91DD-34C7E2E49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DDDAC-2CA1-446F-82FB-8628587DAAC6}"/>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5E49CD02-5E7B-4296-9037-7DBAAF0D04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0EBC0F-3E5C-4964-A1DC-61A5B84824FA}"/>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127120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61B3-A5AE-4E1C-97F5-5B41906074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3C30C1B-49A8-4B18-9C9F-11A3FE419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A8D78F-F76B-4213-ABEA-A1425B3B1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B68DF1C-E568-45E7-B3B2-A3B34F37BB79}"/>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6" name="Footer Placeholder 5">
            <a:extLst>
              <a:ext uri="{FF2B5EF4-FFF2-40B4-BE49-F238E27FC236}">
                <a16:creationId xmlns:a16="http://schemas.microsoft.com/office/drawing/2014/main" id="{497F2DAE-AFC3-4DC1-B3F9-F7A4B5CCA1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47A5DD-CF62-46F5-8DB9-3D18A78DC694}"/>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78774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6C52-43A0-49F3-A2D0-A31362892E8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FE8E00A-0B68-4445-A654-83BABA90E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F005D-0DE9-46C2-BFE1-B26F06B08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BD66631-AB40-49EB-ACA3-D007452A9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4895F-3F75-4DBA-A22F-042B0C798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CA4535-5B0E-4497-AA38-06FC2F0A360A}"/>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8" name="Footer Placeholder 7">
            <a:extLst>
              <a:ext uri="{FF2B5EF4-FFF2-40B4-BE49-F238E27FC236}">
                <a16:creationId xmlns:a16="http://schemas.microsoft.com/office/drawing/2014/main" id="{5B106290-AF86-454A-B788-F330619BD33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192AB57-8A8F-49A0-A5D0-46221428262D}"/>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255576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FB58-1738-49B2-A30D-8BE4CD95A63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98D8886-7ED9-4DF3-9999-EE0C94B5DF9F}"/>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4" name="Footer Placeholder 3">
            <a:extLst>
              <a:ext uri="{FF2B5EF4-FFF2-40B4-BE49-F238E27FC236}">
                <a16:creationId xmlns:a16="http://schemas.microsoft.com/office/drawing/2014/main" id="{E87739E6-4766-4B3E-BCAF-EF7ACE335DD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97A769B-A42C-4C7C-B5EC-927A79F61F7E}"/>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5102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23FFC-CF2F-4113-A3BC-75076AC50811}"/>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3" name="Footer Placeholder 2">
            <a:extLst>
              <a:ext uri="{FF2B5EF4-FFF2-40B4-BE49-F238E27FC236}">
                <a16:creationId xmlns:a16="http://schemas.microsoft.com/office/drawing/2014/main" id="{ECCF78A9-7015-4E94-9EC5-AAC10D5A232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ABC01CE-68D6-4F00-9B78-9CD9E0D4BE3D}"/>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153618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6762-E4AE-4CFA-8ABE-B42FEBD93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2D1AB70-BC77-485B-A5BA-A7F67F7C3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39A4AC-C116-4662-96D1-1462449CC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AA10D-E525-43F5-B6A5-29184277EF8B}"/>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6" name="Footer Placeholder 5">
            <a:extLst>
              <a:ext uri="{FF2B5EF4-FFF2-40B4-BE49-F238E27FC236}">
                <a16:creationId xmlns:a16="http://schemas.microsoft.com/office/drawing/2014/main" id="{10BD0755-4356-4150-8F3A-F244A0011D9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AD03929-9242-4C67-B580-33BBE669CC96}"/>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31330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C7DE-D752-4FFC-A2D1-A1CA721BE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4EC3C50-6344-489A-AE25-B40797D5E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6A0D725-505A-4E5B-B45A-2FC6B8134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40136-E1EE-4151-AFCD-3DF947FD48F4}"/>
              </a:ext>
            </a:extLst>
          </p:cNvPr>
          <p:cNvSpPr>
            <a:spLocks noGrp="1"/>
          </p:cNvSpPr>
          <p:nvPr>
            <p:ph type="dt" sz="half" idx="10"/>
          </p:nvPr>
        </p:nvSpPr>
        <p:spPr/>
        <p:txBody>
          <a:bodyPr/>
          <a:lstStyle/>
          <a:p>
            <a:fld id="{1E7388A8-5A3C-41B2-8FC3-0F281C48C993}" type="datetimeFigureOut">
              <a:rPr lang="en-AU" smtClean="0"/>
              <a:t>27-Jun-23</a:t>
            </a:fld>
            <a:endParaRPr lang="en-AU"/>
          </a:p>
        </p:txBody>
      </p:sp>
      <p:sp>
        <p:nvSpPr>
          <p:cNvPr id="6" name="Footer Placeholder 5">
            <a:extLst>
              <a:ext uri="{FF2B5EF4-FFF2-40B4-BE49-F238E27FC236}">
                <a16:creationId xmlns:a16="http://schemas.microsoft.com/office/drawing/2014/main" id="{C480B119-ACAD-4A8F-AD3E-3A82E2D2896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FA8C746-1778-4983-ACF5-6F53332C784D}"/>
              </a:ext>
            </a:extLst>
          </p:cNvPr>
          <p:cNvSpPr>
            <a:spLocks noGrp="1"/>
          </p:cNvSpPr>
          <p:nvPr>
            <p:ph type="sldNum" sz="quarter" idx="12"/>
          </p:nvPr>
        </p:nvSpPr>
        <p:spPr/>
        <p:txBody>
          <a:bodyPr/>
          <a:lstStyle/>
          <a:p>
            <a:fld id="{B9F5E00C-3CF1-432E-B56C-703C89674843}" type="slidenum">
              <a:rPr lang="en-AU" smtClean="0"/>
              <a:t>‹#›</a:t>
            </a:fld>
            <a:endParaRPr lang="en-AU"/>
          </a:p>
        </p:txBody>
      </p:sp>
    </p:spTree>
    <p:extLst>
      <p:ext uri="{BB962C8B-B14F-4D97-AF65-F5344CB8AC3E}">
        <p14:creationId xmlns:p14="http://schemas.microsoft.com/office/powerpoint/2010/main" val="386065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71033-9EC9-4521-AD13-12D1ACFCBB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9A7668-42B7-498B-A79B-259BCB4B81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164DA8-CF3E-4FE2-A21A-39756D254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388A8-5A3C-41B2-8FC3-0F281C48C993}" type="datetimeFigureOut">
              <a:rPr lang="en-AU" smtClean="0"/>
              <a:t>27-Jun-23</a:t>
            </a:fld>
            <a:endParaRPr lang="en-AU"/>
          </a:p>
        </p:txBody>
      </p:sp>
      <p:sp>
        <p:nvSpPr>
          <p:cNvPr id="5" name="Footer Placeholder 4">
            <a:extLst>
              <a:ext uri="{FF2B5EF4-FFF2-40B4-BE49-F238E27FC236}">
                <a16:creationId xmlns:a16="http://schemas.microsoft.com/office/drawing/2014/main" id="{A8C8A59B-603A-438B-A1AA-1A9A9E9AA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11E19DD-E2D5-40D1-ABF5-40B36E03F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5E00C-3CF1-432E-B56C-703C89674843}" type="slidenum">
              <a:rPr lang="en-AU" smtClean="0"/>
              <a:t>‹#›</a:t>
            </a:fld>
            <a:endParaRPr lang="en-AU"/>
          </a:p>
        </p:txBody>
      </p:sp>
    </p:spTree>
    <p:extLst>
      <p:ext uri="{BB962C8B-B14F-4D97-AF65-F5344CB8AC3E}">
        <p14:creationId xmlns:p14="http://schemas.microsoft.com/office/powerpoint/2010/main" val="143458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sson 1:…"/>
          <p:cNvSpPr txBox="1"/>
          <p:nvPr/>
        </p:nvSpPr>
        <p:spPr>
          <a:xfrm>
            <a:off x="2683614" y="224854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latin typeface="Arial" charset="0"/>
                <a:ea typeface="Arial" charset="0"/>
                <a:cs typeface="Arial" charset="0"/>
                <a:sym typeface="Quasimoda Bold"/>
              </a:rPr>
              <a:t>Lesson 15</a:t>
            </a:r>
          </a:p>
        </p:txBody>
      </p:sp>
      <p:cxnSp>
        <p:nvCxnSpPr>
          <p:cNvPr id="6" name="Straight Connector 5"/>
          <p:cNvCxnSpPr/>
          <p:nvPr/>
        </p:nvCxnSpPr>
        <p:spPr>
          <a:xfrm>
            <a:off x="2788545"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0853A1-1007-4C52-BEFB-F48F5319A3E3}"/>
              </a:ext>
            </a:extLst>
          </p:cNvPr>
          <p:cNvSpPr txBox="1"/>
          <p:nvPr/>
        </p:nvSpPr>
        <p:spPr>
          <a:xfrm>
            <a:off x="2683613" y="4033312"/>
            <a:ext cx="7857866" cy="2308324"/>
          </a:xfrm>
          <a:prstGeom prst="rect">
            <a:avLst/>
          </a:prstGeom>
          <a:noFill/>
        </p:spPr>
        <p:txBody>
          <a:bodyPr wrap="square" rtlCol="0">
            <a:spAutoFit/>
          </a:bodyPr>
          <a:lstStyle/>
          <a:p>
            <a:r>
              <a:rPr lang="en-AU" sz="3600" b="1" dirty="0">
                <a:solidFill>
                  <a:srgbClr val="4196D5"/>
                </a:solidFill>
                <a:latin typeface="Arial" charset="0"/>
                <a:ea typeface="Arial" charset="0"/>
                <a:cs typeface="Arial" charset="0"/>
              </a:rPr>
              <a:t>Meet Jesus</a:t>
            </a:r>
          </a:p>
          <a:p>
            <a:r>
              <a:rPr lang="en-AU" sz="3600" b="1" dirty="0">
                <a:solidFill>
                  <a:srgbClr val="4196D5"/>
                </a:solidFill>
                <a:latin typeface="Arial" charset="0"/>
                <a:ea typeface="Arial" charset="0"/>
                <a:cs typeface="Arial" charset="0"/>
              </a:rPr>
              <a:t>Volume 2</a:t>
            </a:r>
          </a:p>
          <a:p>
            <a:r>
              <a:rPr lang="en-AU" sz="3600" b="1" dirty="0">
                <a:solidFill>
                  <a:srgbClr val="4196D5"/>
                </a:solidFill>
                <a:latin typeface="Arial" charset="0"/>
                <a:ea typeface="Arial" charset="0"/>
                <a:cs typeface="Arial" charset="0"/>
              </a:rPr>
              <a:t>Ten Bible-based English lessons</a:t>
            </a:r>
          </a:p>
          <a:p>
            <a:r>
              <a:rPr lang="en-AU" sz="3600" b="1" dirty="0">
                <a:solidFill>
                  <a:srgbClr val="4196D5"/>
                </a:solidFill>
                <a:latin typeface="Arial" charset="0"/>
                <a:ea typeface="Arial" charset="0"/>
                <a:cs typeface="Arial" charset="0"/>
              </a:rPr>
              <a:t>High Beginner</a:t>
            </a:r>
          </a:p>
        </p:txBody>
      </p:sp>
      <p:pic>
        <p:nvPicPr>
          <p:cNvPr id="9" name="Picture 8"/>
          <p:cNvPicPr>
            <a:picLocks noChangeAspect="1"/>
          </p:cNvPicPr>
          <p:nvPr/>
        </p:nvPicPr>
        <p:blipFill>
          <a:blip r:embed="rId3"/>
          <a:stretch>
            <a:fillRect/>
          </a:stretch>
        </p:blipFill>
        <p:spPr>
          <a:xfrm>
            <a:off x="5024516" y="433361"/>
            <a:ext cx="6502400" cy="774700"/>
          </a:xfrm>
          <a:prstGeom prst="rect">
            <a:avLst/>
          </a:prstGeom>
        </p:spPr>
      </p:pic>
    </p:spTree>
    <p:extLst>
      <p:ext uri="{BB962C8B-B14F-4D97-AF65-F5344CB8AC3E}">
        <p14:creationId xmlns:p14="http://schemas.microsoft.com/office/powerpoint/2010/main" val="179039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8D686422-D84F-836E-E3BE-44FC5FBF2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592" y="819943"/>
            <a:ext cx="5651875" cy="693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301943" y="5988121"/>
            <a:ext cx="116025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Jesus ate with his friends. </a:t>
            </a: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BA020F3C-71B3-648D-351C-1967940A1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07575"/>
            <a:ext cx="7772400" cy="5498903"/>
          </a:xfrm>
          <a:prstGeom prst="rect">
            <a:avLst/>
          </a:prstGeom>
        </p:spPr>
      </p:pic>
    </p:spTree>
    <p:extLst>
      <p:ext uri="{BB962C8B-B14F-4D97-AF65-F5344CB8AC3E}">
        <p14:creationId xmlns:p14="http://schemas.microsoft.com/office/powerpoint/2010/main" val="86102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563795-1879-CB58-B2A9-21826F0FF1E9}"/>
              </a:ext>
            </a:extLst>
          </p:cNvPr>
          <p:cNvSpPr txBox="1"/>
          <p:nvPr/>
        </p:nvSpPr>
        <p:spPr>
          <a:xfrm>
            <a:off x="294709" y="6009754"/>
            <a:ext cx="11602582" cy="646331"/>
          </a:xfrm>
          <a:prstGeom prst="rect">
            <a:avLst/>
          </a:prstGeom>
          <a:noFill/>
        </p:spPr>
        <p:txBody>
          <a:bodyPr wrap="square">
            <a:spAutoFit/>
          </a:bodyPr>
          <a:lstStyle/>
          <a:p>
            <a:pPr lvl="0" algn="ctr"/>
            <a:r>
              <a:rPr lang="en-US" sz="3600" b="1" dirty="0">
                <a:solidFill>
                  <a:srgbClr val="4196D5"/>
                </a:solidFill>
                <a:latin typeface="Arial" panose="020B0604020202020204" pitchFamily="34" charset="0"/>
                <a:cs typeface="Arial" panose="020B0604020202020204" pitchFamily="34" charset="0"/>
              </a:rPr>
              <a:t>Jesus took bread and broke it. </a:t>
            </a:r>
          </a:p>
        </p:txBody>
      </p:sp>
      <p:pic>
        <p:nvPicPr>
          <p:cNvPr id="4" name="Picture 3" descr="A picture containing sketch, drawing, line art, clipart&#10;&#10;Description automatically generated">
            <a:extLst>
              <a:ext uri="{FF2B5EF4-FFF2-40B4-BE49-F238E27FC236}">
                <a16:creationId xmlns:a16="http://schemas.microsoft.com/office/drawing/2014/main" id="{5A73656B-870C-47DF-E396-D4ED409E3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87927"/>
            <a:ext cx="7772400" cy="5498903"/>
          </a:xfrm>
          <a:prstGeom prst="rect">
            <a:avLst/>
          </a:prstGeom>
        </p:spPr>
      </p:pic>
    </p:spTree>
    <p:extLst>
      <p:ext uri="{BB962C8B-B14F-4D97-AF65-F5344CB8AC3E}">
        <p14:creationId xmlns:p14="http://schemas.microsoft.com/office/powerpoint/2010/main" val="40677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285010" y="5988121"/>
            <a:ext cx="116025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Jesus thanked God for the bread. </a:t>
            </a:r>
          </a:p>
        </p:txBody>
      </p:sp>
      <p:pic>
        <p:nvPicPr>
          <p:cNvPr id="3" name="Picture 2" descr="A picture containing line art, sketch, drawing, linedrawing&#10;&#10;Description automatically generated">
            <a:extLst>
              <a:ext uri="{FF2B5EF4-FFF2-40B4-BE49-F238E27FC236}">
                <a16:creationId xmlns:a16="http://schemas.microsoft.com/office/drawing/2014/main" id="{FA39378C-232D-8EAA-6177-AA6A5F4A3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32509"/>
            <a:ext cx="7772400" cy="5498903"/>
          </a:xfrm>
          <a:prstGeom prst="rect">
            <a:avLst/>
          </a:prstGeom>
        </p:spPr>
      </p:pic>
    </p:spTree>
    <p:extLst>
      <p:ext uri="{BB962C8B-B14F-4D97-AF65-F5344CB8AC3E}">
        <p14:creationId xmlns:p14="http://schemas.microsoft.com/office/powerpoint/2010/main" val="2555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285010" y="5988121"/>
            <a:ext cx="116025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He said, ‘This is my body for you.’</a:t>
            </a:r>
          </a:p>
        </p:txBody>
      </p:sp>
      <p:pic>
        <p:nvPicPr>
          <p:cNvPr id="3" name="Picture 2" descr="A picture containing sketch, line art, drawing, clipart&#10;&#10;Description automatically generated">
            <a:extLst>
              <a:ext uri="{FF2B5EF4-FFF2-40B4-BE49-F238E27FC236}">
                <a16:creationId xmlns:a16="http://schemas.microsoft.com/office/drawing/2014/main" id="{DC481244-6389-CCAD-AE9F-BB6B4EB64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01" y="489218"/>
            <a:ext cx="7772400" cy="5498903"/>
          </a:xfrm>
          <a:prstGeom prst="rect">
            <a:avLst/>
          </a:prstGeom>
        </p:spPr>
      </p:pic>
    </p:spTree>
    <p:extLst>
      <p:ext uri="{BB962C8B-B14F-4D97-AF65-F5344CB8AC3E}">
        <p14:creationId xmlns:p14="http://schemas.microsoft.com/office/powerpoint/2010/main" val="78930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294709" y="5969649"/>
            <a:ext cx="116025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Jesus took a cup of wine.</a:t>
            </a:r>
          </a:p>
        </p:txBody>
      </p:sp>
      <p:pic>
        <p:nvPicPr>
          <p:cNvPr id="3" name="Picture 2" descr="A person holding a cup&#10;&#10;Description automatically generated with low confidence">
            <a:extLst>
              <a:ext uri="{FF2B5EF4-FFF2-40B4-BE49-F238E27FC236}">
                <a16:creationId xmlns:a16="http://schemas.microsoft.com/office/drawing/2014/main" id="{6386DF76-0CD7-402B-ADE1-B184187D2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9730"/>
            <a:ext cx="7772400" cy="5498903"/>
          </a:xfrm>
          <a:prstGeom prst="rect">
            <a:avLst/>
          </a:prstGeom>
        </p:spPr>
      </p:pic>
    </p:spTree>
    <p:extLst>
      <p:ext uri="{BB962C8B-B14F-4D97-AF65-F5344CB8AC3E}">
        <p14:creationId xmlns:p14="http://schemas.microsoft.com/office/powerpoint/2010/main" val="195660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172610" y="5974266"/>
            <a:ext cx="118273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Jesus thanked God for the wine. </a:t>
            </a:r>
          </a:p>
        </p:txBody>
      </p:sp>
      <p:pic>
        <p:nvPicPr>
          <p:cNvPr id="3" name="Picture 2" descr="A person holding a cup&#10;&#10;Description automatically generated with low confidence">
            <a:extLst>
              <a:ext uri="{FF2B5EF4-FFF2-40B4-BE49-F238E27FC236}">
                <a16:creationId xmlns:a16="http://schemas.microsoft.com/office/drawing/2014/main" id="{1CCB48DD-A1EC-A7DF-26AB-71454FA5D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01" y="374073"/>
            <a:ext cx="7772400" cy="5498903"/>
          </a:xfrm>
          <a:prstGeom prst="rect">
            <a:avLst/>
          </a:prstGeom>
        </p:spPr>
      </p:pic>
    </p:spTree>
    <p:extLst>
      <p:ext uri="{BB962C8B-B14F-4D97-AF65-F5344CB8AC3E}">
        <p14:creationId xmlns:p14="http://schemas.microsoft.com/office/powerpoint/2010/main" val="132907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F12DF8-683F-4862-B09B-9D8745692E93}"/>
              </a:ext>
            </a:extLst>
          </p:cNvPr>
          <p:cNvSpPr txBox="1"/>
          <p:nvPr/>
        </p:nvSpPr>
        <p:spPr>
          <a:xfrm>
            <a:off x="172610" y="5974266"/>
            <a:ext cx="11827382" cy="646331"/>
          </a:xfrm>
          <a:prstGeom prst="rect">
            <a:avLst/>
          </a:prstGeom>
          <a:noFill/>
        </p:spPr>
        <p:txBody>
          <a:bodyPr wrap="square">
            <a:spAutoFit/>
          </a:bodyPr>
          <a:lstStyle/>
          <a:p>
            <a:pPr algn="ctr"/>
            <a:r>
              <a:rPr lang="en-US" sz="3600" b="1" dirty="0">
                <a:solidFill>
                  <a:srgbClr val="4196D5"/>
                </a:solidFill>
                <a:latin typeface="Arial" charset="0"/>
                <a:ea typeface="Arial" charset="0"/>
                <a:cs typeface="Arial" charset="0"/>
              </a:rPr>
              <a:t>He said, ‘This is my blood for you.’</a:t>
            </a:r>
          </a:p>
        </p:txBody>
      </p:sp>
      <p:pic>
        <p:nvPicPr>
          <p:cNvPr id="3" name="Picture 2" descr="A person holding a cup&#10;&#10;Description automatically generated with low confidence">
            <a:extLst>
              <a:ext uri="{FF2B5EF4-FFF2-40B4-BE49-F238E27FC236}">
                <a16:creationId xmlns:a16="http://schemas.microsoft.com/office/drawing/2014/main" id="{4317D323-4FE5-7483-7128-952CF2CE7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01" y="360219"/>
            <a:ext cx="7772400" cy="5498903"/>
          </a:xfrm>
          <a:prstGeom prst="rect">
            <a:avLst/>
          </a:prstGeom>
        </p:spPr>
      </p:pic>
    </p:spTree>
    <p:extLst>
      <p:ext uri="{BB962C8B-B14F-4D97-AF65-F5344CB8AC3E}">
        <p14:creationId xmlns:p14="http://schemas.microsoft.com/office/powerpoint/2010/main" val="175464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round a table&#10;&#10;Description automatically generated with medium confidence">
            <a:extLst>
              <a:ext uri="{FF2B5EF4-FFF2-40B4-BE49-F238E27FC236}">
                <a16:creationId xmlns:a16="http://schemas.microsoft.com/office/drawing/2014/main" id="{289CBFAE-AB35-249A-00B1-E4769B0E2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128184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etch, drawing, line art, clipart&#10;&#10;Description automatically generated">
            <a:extLst>
              <a:ext uri="{FF2B5EF4-FFF2-40B4-BE49-F238E27FC236}">
                <a16:creationId xmlns:a16="http://schemas.microsoft.com/office/drawing/2014/main" id="{789811EC-24BB-6645-6647-32A71D1F5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75030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0853A1-1007-4C52-BEFB-F48F5319A3E3}"/>
              </a:ext>
            </a:extLst>
          </p:cNvPr>
          <p:cNvSpPr txBox="1"/>
          <p:nvPr/>
        </p:nvSpPr>
        <p:spPr>
          <a:xfrm>
            <a:off x="2683619" y="4048302"/>
            <a:ext cx="8227188" cy="707886"/>
          </a:xfrm>
          <a:prstGeom prst="rect">
            <a:avLst/>
          </a:prstGeom>
          <a:noFill/>
        </p:spPr>
        <p:txBody>
          <a:bodyPr wrap="square" rtlCol="0">
            <a:spAutoFit/>
          </a:bodyPr>
          <a:lstStyle/>
          <a:p>
            <a:r>
              <a:rPr lang="en-AU" sz="4000" b="1" dirty="0">
                <a:latin typeface="Arial" charset="0"/>
                <a:ea typeface="Arial" charset="0"/>
                <a:cs typeface="Arial" charset="0"/>
              </a:rPr>
              <a:t>A common meal in Australia</a:t>
            </a:r>
          </a:p>
        </p:txBody>
      </p:sp>
      <p:sp>
        <p:nvSpPr>
          <p:cNvPr id="6" name="Lesson 1:…"/>
          <p:cNvSpPr txBox="1"/>
          <p:nvPr/>
        </p:nvSpPr>
        <p:spPr>
          <a:xfrm>
            <a:off x="2683619"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1</a:t>
            </a:r>
          </a:p>
        </p:txBody>
      </p:sp>
      <p:cxnSp>
        <p:nvCxnSpPr>
          <p:cNvPr id="8" name="Straight Connector 7"/>
          <p:cNvCxnSpPr/>
          <p:nvPr/>
        </p:nvCxnSpPr>
        <p:spPr>
          <a:xfrm>
            <a:off x="2788550"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15</a:t>
            </a:r>
            <a:endParaRPr lang="en-AU" sz="4000" dirty="0">
              <a:solidFill>
                <a:srgbClr val="4196D5"/>
              </a:solidFill>
              <a:latin typeface="Arial" charset="0"/>
              <a:ea typeface="Arial" charset="0"/>
              <a:cs typeface="Arial" charset="0"/>
            </a:endParaRPr>
          </a:p>
        </p:txBody>
      </p:sp>
      <p:sp>
        <p:nvSpPr>
          <p:cNvPr id="10" name="Rectangle 9"/>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34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 art, sketch, drawing, linedrawing&#10;&#10;Description automatically generated">
            <a:extLst>
              <a:ext uri="{FF2B5EF4-FFF2-40B4-BE49-F238E27FC236}">
                <a16:creationId xmlns:a16="http://schemas.microsoft.com/office/drawing/2014/main" id="{2404795E-A1AE-754B-2A83-83967593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83203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etch, line art, drawing, clipart&#10;&#10;Description automatically generated">
            <a:extLst>
              <a:ext uri="{FF2B5EF4-FFF2-40B4-BE49-F238E27FC236}">
                <a16:creationId xmlns:a16="http://schemas.microsoft.com/office/drawing/2014/main" id="{AAF5C984-3113-BB51-3D82-76083BCFB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207580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up&#10;&#10;Description automatically generated with low confidence">
            <a:extLst>
              <a:ext uri="{FF2B5EF4-FFF2-40B4-BE49-F238E27FC236}">
                <a16:creationId xmlns:a16="http://schemas.microsoft.com/office/drawing/2014/main" id="{EF6CF68E-2A5D-2EB3-04F0-6AAA6BF44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175669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cup&#10;&#10;Description automatically generated with low confidence">
            <a:extLst>
              <a:ext uri="{FF2B5EF4-FFF2-40B4-BE49-F238E27FC236}">
                <a16:creationId xmlns:a16="http://schemas.microsoft.com/office/drawing/2014/main" id="{D9B94EA2-EFC0-CF67-E916-B29647212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201220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cup&#10;&#10;Description automatically generated with low confidence">
            <a:extLst>
              <a:ext uri="{FF2B5EF4-FFF2-40B4-BE49-F238E27FC236}">
                <a16:creationId xmlns:a16="http://schemas.microsoft.com/office/drawing/2014/main" id="{C1957318-33B7-8571-57B3-E13C21A99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296" y="0"/>
            <a:ext cx="9693410" cy="6858000"/>
          </a:xfrm>
          <a:prstGeom prst="rect">
            <a:avLst/>
          </a:prstGeom>
        </p:spPr>
      </p:pic>
    </p:spTree>
    <p:extLst>
      <p:ext uri="{BB962C8B-B14F-4D97-AF65-F5344CB8AC3E}">
        <p14:creationId xmlns:p14="http://schemas.microsoft.com/office/powerpoint/2010/main" val="349305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sitting around a table&#10;&#10;Description automatically generated with medium confidence">
            <a:extLst>
              <a:ext uri="{FF2B5EF4-FFF2-40B4-BE49-F238E27FC236}">
                <a16:creationId xmlns:a16="http://schemas.microsoft.com/office/drawing/2014/main" id="{26115384-FC3E-51C3-57CA-A610C3D68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97" y="1518079"/>
            <a:ext cx="2593287" cy="1834727"/>
          </a:xfrm>
          <a:prstGeom prst="rect">
            <a:avLst/>
          </a:prstGeom>
        </p:spPr>
      </p:pic>
      <p:pic>
        <p:nvPicPr>
          <p:cNvPr id="26" name="Picture 25" descr="A picture containing sketch, drawing, line art, clipart&#10;&#10;Description automatically generated">
            <a:extLst>
              <a:ext uri="{FF2B5EF4-FFF2-40B4-BE49-F238E27FC236}">
                <a16:creationId xmlns:a16="http://schemas.microsoft.com/office/drawing/2014/main" id="{8C8A4468-255E-385D-3AE7-148E6DF3D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238" y="1518079"/>
            <a:ext cx="2593287" cy="1834727"/>
          </a:xfrm>
          <a:prstGeom prst="rect">
            <a:avLst/>
          </a:prstGeom>
        </p:spPr>
      </p:pic>
      <p:pic>
        <p:nvPicPr>
          <p:cNvPr id="28" name="Picture 27" descr="A picture containing line art, sketch, drawing, linedrawing&#10;&#10;Description automatically generated">
            <a:extLst>
              <a:ext uri="{FF2B5EF4-FFF2-40B4-BE49-F238E27FC236}">
                <a16:creationId xmlns:a16="http://schemas.microsoft.com/office/drawing/2014/main" id="{2C557589-FF33-3259-A221-0BCCB5E84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099" y="1518079"/>
            <a:ext cx="2593287" cy="1834727"/>
          </a:xfrm>
          <a:prstGeom prst="rect">
            <a:avLst/>
          </a:prstGeom>
        </p:spPr>
      </p:pic>
      <p:pic>
        <p:nvPicPr>
          <p:cNvPr id="30" name="Picture 29" descr="A picture containing sketch, line art, drawing, clipart&#10;&#10;Description automatically generated">
            <a:extLst>
              <a:ext uri="{FF2B5EF4-FFF2-40B4-BE49-F238E27FC236}">
                <a16:creationId xmlns:a16="http://schemas.microsoft.com/office/drawing/2014/main" id="{A9533B9B-4613-E0FF-5AC3-72901DEBC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4331" y="1518079"/>
            <a:ext cx="2593287" cy="1834727"/>
          </a:xfrm>
          <a:prstGeom prst="rect">
            <a:avLst/>
          </a:prstGeom>
        </p:spPr>
      </p:pic>
      <p:pic>
        <p:nvPicPr>
          <p:cNvPr id="32" name="Picture 31" descr="A person holding a cup&#10;&#10;Description automatically generated with low confidence">
            <a:extLst>
              <a:ext uri="{FF2B5EF4-FFF2-40B4-BE49-F238E27FC236}">
                <a16:creationId xmlns:a16="http://schemas.microsoft.com/office/drawing/2014/main" id="{6131BDD8-DC75-A6BE-EC62-130AE75E5C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8901" y="3444416"/>
            <a:ext cx="2593287" cy="1834727"/>
          </a:xfrm>
          <a:prstGeom prst="rect">
            <a:avLst/>
          </a:prstGeom>
        </p:spPr>
      </p:pic>
      <p:pic>
        <p:nvPicPr>
          <p:cNvPr id="34" name="Picture 33" descr="A person holding a cup&#10;&#10;Description automatically generated with low confidence">
            <a:extLst>
              <a:ext uri="{FF2B5EF4-FFF2-40B4-BE49-F238E27FC236}">
                <a16:creationId xmlns:a16="http://schemas.microsoft.com/office/drawing/2014/main" id="{99B9021C-5DE0-DDA0-9436-6DF66913A1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9356" y="3444416"/>
            <a:ext cx="2593287" cy="1834727"/>
          </a:xfrm>
          <a:prstGeom prst="rect">
            <a:avLst/>
          </a:prstGeom>
        </p:spPr>
      </p:pic>
      <p:pic>
        <p:nvPicPr>
          <p:cNvPr id="36" name="Picture 35" descr="A person holding a cup&#10;&#10;Description automatically generated with low confidence">
            <a:extLst>
              <a:ext uri="{FF2B5EF4-FFF2-40B4-BE49-F238E27FC236}">
                <a16:creationId xmlns:a16="http://schemas.microsoft.com/office/drawing/2014/main" id="{5B12BA2B-4454-B5F0-8198-062E0C903D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9812" y="3444416"/>
            <a:ext cx="2593287" cy="1834727"/>
          </a:xfrm>
          <a:prstGeom prst="rect">
            <a:avLst/>
          </a:prstGeom>
        </p:spPr>
      </p:pic>
      <p:sp>
        <p:nvSpPr>
          <p:cNvPr id="16" name="Rectangle 15">
            <a:extLst>
              <a:ext uri="{FF2B5EF4-FFF2-40B4-BE49-F238E27FC236}">
                <a16:creationId xmlns:a16="http://schemas.microsoft.com/office/drawing/2014/main" id="{9C7FB8AE-7404-E9BB-46A8-8DB3B26B9994}"/>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D4903A-0C32-9CDE-5D04-4077A581D531}"/>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8AE48-5AE5-192D-5827-5A9E1440D276}"/>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3D34D5A-694C-5BCC-9149-A08B32D4B632}"/>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BE8DBF-D9D1-4E03-3846-7D302A8974EE}"/>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B5CB32-289F-54D4-F228-3F13DDC6B1CB}"/>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C1A113-F7E3-1C70-E39F-42D4CE282FC0}"/>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11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anim calcmode="lin" valueType="num">
                                      <p:cBhvr>
                                        <p:cTn id="13" dur="250" fill="hold"/>
                                        <p:tgtEl>
                                          <p:spTgt spid="16"/>
                                        </p:tgtEl>
                                        <p:attrNameLst>
                                          <p:attrName>ppt_x</p:attrName>
                                        </p:attrNameLst>
                                      </p:cBhvr>
                                      <p:tavLst>
                                        <p:tav tm="0">
                                          <p:val>
                                            <p:strVal val="#ppt_x"/>
                                          </p:val>
                                        </p:tav>
                                        <p:tav tm="100000">
                                          <p:val>
                                            <p:strVal val="#ppt_x"/>
                                          </p:val>
                                        </p:tav>
                                      </p:tavLst>
                                    </p:anim>
                                    <p:anim calcmode="lin" valueType="num">
                                      <p:cBhvr>
                                        <p:cTn id="14"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anim calcmode="lin" valueType="num">
                                      <p:cBhvr>
                                        <p:cTn id="20" dur="250" fill="hold"/>
                                        <p:tgtEl>
                                          <p:spTgt spid="26"/>
                                        </p:tgtEl>
                                        <p:attrNameLst>
                                          <p:attrName>ppt_x</p:attrName>
                                        </p:attrNameLst>
                                      </p:cBhvr>
                                      <p:tavLst>
                                        <p:tav tm="0">
                                          <p:val>
                                            <p:strVal val="#ppt_x"/>
                                          </p:val>
                                        </p:tav>
                                        <p:tav tm="100000">
                                          <p:val>
                                            <p:strVal val="#ppt_x"/>
                                          </p:val>
                                        </p:tav>
                                      </p:tavLst>
                                    </p:anim>
                                    <p:anim calcmode="lin" valueType="num">
                                      <p:cBhvr>
                                        <p:cTn id="21" dur="25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anim calcmode="lin" valueType="num">
                                      <p:cBhvr>
                                        <p:cTn id="25" dur="250" fill="hold"/>
                                        <p:tgtEl>
                                          <p:spTgt spid="17"/>
                                        </p:tgtEl>
                                        <p:attrNameLst>
                                          <p:attrName>ppt_x</p:attrName>
                                        </p:attrNameLst>
                                      </p:cBhvr>
                                      <p:tavLst>
                                        <p:tav tm="0">
                                          <p:val>
                                            <p:strVal val="#ppt_x"/>
                                          </p:val>
                                        </p:tav>
                                        <p:tav tm="100000">
                                          <p:val>
                                            <p:strVal val="#ppt_x"/>
                                          </p:val>
                                        </p:tav>
                                      </p:tavLst>
                                    </p:anim>
                                    <p:anim calcmode="lin" valueType="num">
                                      <p:cBhvr>
                                        <p:cTn id="26"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50"/>
                                        <p:tgtEl>
                                          <p:spTgt spid="28"/>
                                        </p:tgtEl>
                                      </p:cBhvr>
                                    </p:animEffect>
                                    <p:anim calcmode="lin" valueType="num">
                                      <p:cBhvr>
                                        <p:cTn id="32" dur="250" fill="hold"/>
                                        <p:tgtEl>
                                          <p:spTgt spid="28"/>
                                        </p:tgtEl>
                                        <p:attrNameLst>
                                          <p:attrName>ppt_x</p:attrName>
                                        </p:attrNameLst>
                                      </p:cBhvr>
                                      <p:tavLst>
                                        <p:tav tm="0">
                                          <p:val>
                                            <p:strVal val="#ppt_x"/>
                                          </p:val>
                                        </p:tav>
                                        <p:tav tm="100000">
                                          <p:val>
                                            <p:strVal val="#ppt_x"/>
                                          </p:val>
                                        </p:tav>
                                      </p:tavLst>
                                    </p:anim>
                                    <p:anim calcmode="lin" valueType="num">
                                      <p:cBhvr>
                                        <p:cTn id="33" dur="25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250"/>
                                        <p:tgtEl>
                                          <p:spTgt spid="22"/>
                                        </p:tgtEl>
                                      </p:cBhvr>
                                    </p:animEffect>
                                    <p:anim calcmode="lin" valueType="num">
                                      <p:cBhvr>
                                        <p:cTn id="49" dur="250" fill="hold"/>
                                        <p:tgtEl>
                                          <p:spTgt spid="22"/>
                                        </p:tgtEl>
                                        <p:attrNameLst>
                                          <p:attrName>ppt_x</p:attrName>
                                        </p:attrNameLst>
                                      </p:cBhvr>
                                      <p:tavLst>
                                        <p:tav tm="0">
                                          <p:val>
                                            <p:strVal val="#ppt_x"/>
                                          </p:val>
                                        </p:tav>
                                        <p:tav tm="100000">
                                          <p:val>
                                            <p:strVal val="#ppt_x"/>
                                          </p:val>
                                        </p:tav>
                                      </p:tavLst>
                                    </p:anim>
                                    <p:anim calcmode="lin" valueType="num">
                                      <p:cBhvr>
                                        <p:cTn id="50"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50"/>
                                        <p:tgtEl>
                                          <p:spTgt spid="19"/>
                                        </p:tgtEl>
                                      </p:cBhvr>
                                    </p:animEffect>
                                    <p:anim calcmode="lin" valueType="num">
                                      <p:cBhvr>
                                        <p:cTn id="61" dur="250" fill="hold"/>
                                        <p:tgtEl>
                                          <p:spTgt spid="19"/>
                                        </p:tgtEl>
                                        <p:attrNameLst>
                                          <p:attrName>ppt_x</p:attrName>
                                        </p:attrNameLst>
                                      </p:cBhvr>
                                      <p:tavLst>
                                        <p:tav tm="0">
                                          <p:val>
                                            <p:strVal val="#ppt_x"/>
                                          </p:val>
                                        </p:tav>
                                        <p:tav tm="100000">
                                          <p:val>
                                            <p:strVal val="#ppt_x"/>
                                          </p:val>
                                        </p:tav>
                                      </p:tavLst>
                                    </p:anim>
                                    <p:anim calcmode="lin" valueType="num">
                                      <p:cBhvr>
                                        <p:cTn id="62"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anim calcmode="lin" valueType="num">
                                      <p:cBhvr>
                                        <p:cTn id="68" dur="250" fill="hold"/>
                                        <p:tgtEl>
                                          <p:spTgt spid="34"/>
                                        </p:tgtEl>
                                        <p:attrNameLst>
                                          <p:attrName>ppt_x</p:attrName>
                                        </p:attrNameLst>
                                      </p:cBhvr>
                                      <p:tavLst>
                                        <p:tav tm="0">
                                          <p:val>
                                            <p:strVal val="#ppt_x"/>
                                          </p:val>
                                        </p:tav>
                                        <p:tav tm="100000">
                                          <p:val>
                                            <p:strVal val="#ppt_x"/>
                                          </p:val>
                                        </p:tav>
                                      </p:tavLst>
                                    </p:anim>
                                    <p:anim calcmode="lin" valueType="num">
                                      <p:cBhvr>
                                        <p:cTn id="69" dur="25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50"/>
                                        <p:tgtEl>
                                          <p:spTgt spid="20"/>
                                        </p:tgtEl>
                                      </p:cBhvr>
                                    </p:animEffect>
                                    <p:anim calcmode="lin" valueType="num">
                                      <p:cBhvr>
                                        <p:cTn id="73" dur="250" fill="hold"/>
                                        <p:tgtEl>
                                          <p:spTgt spid="20"/>
                                        </p:tgtEl>
                                        <p:attrNameLst>
                                          <p:attrName>ppt_x</p:attrName>
                                        </p:attrNameLst>
                                      </p:cBhvr>
                                      <p:tavLst>
                                        <p:tav tm="0">
                                          <p:val>
                                            <p:strVal val="#ppt_x"/>
                                          </p:val>
                                        </p:tav>
                                        <p:tav tm="100000">
                                          <p:val>
                                            <p:strVal val="#ppt_x"/>
                                          </p:val>
                                        </p:tav>
                                      </p:tavLst>
                                    </p:anim>
                                    <p:anim calcmode="lin" valueType="num">
                                      <p:cBhvr>
                                        <p:cTn id="74"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anim calcmode="lin" valueType="num">
                                      <p:cBhvr>
                                        <p:cTn id="80" dur="250" fill="hold"/>
                                        <p:tgtEl>
                                          <p:spTgt spid="36"/>
                                        </p:tgtEl>
                                        <p:attrNameLst>
                                          <p:attrName>ppt_x</p:attrName>
                                        </p:attrNameLst>
                                      </p:cBhvr>
                                      <p:tavLst>
                                        <p:tav tm="0">
                                          <p:val>
                                            <p:strVal val="#ppt_x"/>
                                          </p:val>
                                        </p:tav>
                                        <p:tav tm="100000">
                                          <p:val>
                                            <p:strVal val="#ppt_x"/>
                                          </p:val>
                                        </p:tav>
                                      </p:tavLst>
                                    </p:anim>
                                    <p:anim calcmode="lin" valueType="num">
                                      <p:cBhvr>
                                        <p:cTn id="81" dur="250" fill="hold"/>
                                        <p:tgtEl>
                                          <p:spTgt spid="3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250"/>
                                        <p:tgtEl>
                                          <p:spTgt spid="21"/>
                                        </p:tgtEl>
                                      </p:cBhvr>
                                    </p:animEffect>
                                    <p:anim calcmode="lin" valueType="num">
                                      <p:cBhvr>
                                        <p:cTn id="85" dur="250" fill="hold"/>
                                        <p:tgtEl>
                                          <p:spTgt spid="21"/>
                                        </p:tgtEl>
                                        <p:attrNameLst>
                                          <p:attrName>ppt_x</p:attrName>
                                        </p:attrNameLst>
                                      </p:cBhvr>
                                      <p:tavLst>
                                        <p:tav tm="0">
                                          <p:val>
                                            <p:strVal val="#ppt_x"/>
                                          </p:val>
                                        </p:tav>
                                        <p:tav tm="100000">
                                          <p:val>
                                            <p:strVal val="#ppt_x"/>
                                          </p:val>
                                        </p:tav>
                                      </p:tavLst>
                                    </p:anim>
                                    <p:anim calcmode="lin" valueType="num">
                                      <p:cBhvr>
                                        <p:cTn id="86"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a table&#10;&#10;Description automatically generated with medium confidence">
            <a:extLst>
              <a:ext uri="{FF2B5EF4-FFF2-40B4-BE49-F238E27FC236}">
                <a16:creationId xmlns:a16="http://schemas.microsoft.com/office/drawing/2014/main" id="{E91626CD-2FE4-6BAE-4825-855121697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8DBB3BA4-96F9-EB5C-CC11-2E639FD26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14BB1D7E-E504-873F-0F79-99D823F67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943D7152-E974-275B-126B-C0F3FDEEE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469FE393-2185-C326-F3FB-4507567A1A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21053E47-7BEB-0750-0DB6-1657CEC380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ACBC309D-14BB-9465-4488-33FFFFEF12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75D1EC32-18D1-0557-69C0-788BC13C4C64}"/>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4E8C2A-0882-670A-E6C8-697D6735E2D9}"/>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3C64D9-603E-A6FD-9DA9-ACBBA6628026}"/>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6F5790-F496-6C24-3F89-878AB8B2C301}"/>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E2C9C0-3143-12B0-1EDE-BD68AA22AF37}"/>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1DD17-7A45-B770-912E-47447429DB3C}"/>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DE9D3F-6E2F-0C8C-8CCA-16E77E01230C}"/>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Jesus ate with his friends. </a:t>
            </a:r>
            <a:endParaRPr lang="en-AU" sz="3600" b="1" dirty="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B04348D2-8522-0646-AD60-F2B01B90291C}"/>
              </a:ext>
            </a:extLst>
          </p:cNvPr>
          <p:cNvCxnSpPr>
            <a:cxnSpLocks/>
          </p:cNvCxnSpPr>
          <p:nvPr/>
        </p:nvCxnSpPr>
        <p:spPr>
          <a:xfrm flipH="1">
            <a:off x="5929313" y="1053767"/>
            <a:ext cx="181124" cy="2832433"/>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CDED5A-A3A8-B54E-8F2E-DEB37A7BB098}"/>
              </a:ext>
            </a:extLst>
          </p:cNvPr>
          <p:cNvSpPr/>
          <p:nvPr/>
        </p:nvSpPr>
        <p:spPr>
          <a:xfrm>
            <a:off x="4644150" y="3442855"/>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9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Jesus took bread and broke it. </a:t>
            </a:r>
            <a:endParaRPr lang="en-AU" sz="3600" b="1"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F64B0E63-7162-CA26-1752-2A8575190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D2D80262-3735-972B-F183-CC7A21AC4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6A2456DE-8FE5-70A6-FBD7-5E31E5FF8E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09CCD902-D374-C003-097E-3EAE9F0E43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3137093C-9B6E-632F-7FC3-8A1C90ED6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FF5BE29B-BA6F-8BAE-9F56-2A40BB7C8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EC2783AC-FBC4-8C4E-3280-289CDF3685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8A8EDE41-E7BF-69E3-8016-90386A5C48E3}"/>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DFD20F-1AF9-4F8A-4A6F-A956B9B51700}"/>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58E15D-B96C-C6DF-558A-086C12EC73DB}"/>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7F5CA9-BE9F-2E50-E5B3-877329F70C73}"/>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F4FAA88-3062-6C40-9A5E-2648335E1E31}"/>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EDEA083-5005-8BFF-9DD3-958358A1C47F}"/>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A18EBA-67A3-3057-864D-FA6828CFD0AB}"/>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82A7BFF-8460-CF8C-87C2-66FD731D7F95}"/>
              </a:ext>
            </a:extLst>
          </p:cNvPr>
          <p:cNvCxnSpPr>
            <a:cxnSpLocks/>
          </p:cNvCxnSpPr>
          <p:nvPr/>
        </p:nvCxnSpPr>
        <p:spPr>
          <a:xfrm>
            <a:off x="6110437" y="1053767"/>
            <a:ext cx="4100363" cy="1190669"/>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5306EA4-40A0-1D94-F723-D9366E5008C8}"/>
              </a:ext>
            </a:extLst>
          </p:cNvPr>
          <p:cNvSpPr/>
          <p:nvPr/>
        </p:nvSpPr>
        <p:spPr>
          <a:xfrm>
            <a:off x="9149227" y="1517079"/>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8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Jesus thanked God for the bread. </a:t>
            </a:r>
            <a:endParaRPr lang="en-AU" sz="3600" b="1"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4284829B-3CE6-B3A5-45E5-63F3FAC2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14BD19EF-A117-A5B8-941D-B81F0B6FD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A583BE33-0044-A86B-ACD5-543BC096C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21EE3AB7-7B22-0F4E-4BFD-539B40C67F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AE8BAA89-3E45-D2CC-5CF7-FEC9696AE4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991B3759-9196-7B38-CC38-FDCB829345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5D2DD1F0-28EF-9675-0C4F-AC7405C7ED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DE0DF9C4-94A7-2C6C-D341-BDFD65EF0FEF}"/>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D60E03-3656-4851-09A6-E72193090486}"/>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BCF15D-ABAC-C162-854C-124722258953}"/>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B253E04-6F3A-D3AB-09AD-1B945A5565A3}"/>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BE2526-DC89-B426-29F2-2D933653FB61}"/>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F3AC65-3800-8367-C7FA-4C03FCD84ABD}"/>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9BDDEF-431B-A995-3DA1-3BE50E91DEEE}"/>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B2F657C1-6C71-3FBA-DF12-C50CF3523659}"/>
              </a:ext>
            </a:extLst>
          </p:cNvPr>
          <p:cNvCxnSpPr>
            <a:cxnSpLocks/>
          </p:cNvCxnSpPr>
          <p:nvPr/>
        </p:nvCxnSpPr>
        <p:spPr>
          <a:xfrm>
            <a:off x="6110437" y="1053767"/>
            <a:ext cx="2493236" cy="3185724"/>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CBB6CF9-B802-A6E8-6EED-5D6642DE77E7}"/>
              </a:ext>
            </a:extLst>
          </p:cNvPr>
          <p:cNvSpPr/>
          <p:nvPr/>
        </p:nvSpPr>
        <p:spPr>
          <a:xfrm>
            <a:off x="7655712" y="3442855"/>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5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He said, ‘This is my body for you.’</a:t>
            </a:r>
            <a:endParaRPr lang="en-AU" sz="3600"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2171E3A1-BF6C-6283-4BFA-47E88B9D3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E47653B2-808F-5A0A-2809-292717058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3D1BBBEC-09A4-381C-7EBE-9D5A6AF03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AB6A467E-F383-F07D-5AF6-6DF0ED2772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FB49BA97-390F-A6CD-D663-B3CF6CD497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791F4C1D-A120-E499-7633-6EEE371D90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5D42976B-8F30-87BF-D514-D9EC9CF9E1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39397993-DB10-AB16-8E2C-EB966F5CB450}"/>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4EB2B5-9A15-CC25-F147-7DAA910B7F93}"/>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89B97A-B2BE-DC05-AEDD-37B8C61660C9}"/>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2E97D-0C03-4353-BFBB-2A38BD648527}"/>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AA128F-77E5-DC5D-FE61-B05974B945C9}"/>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E768B5-5C34-9827-A5A4-CFB20809B693}"/>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AA9D694-7755-00F9-C755-5C5422BD11D4}"/>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5F35DF7-0528-DD93-2CC1-06F5FEAE49EB}"/>
              </a:ext>
            </a:extLst>
          </p:cNvPr>
          <p:cNvCxnSpPr>
            <a:cxnSpLocks/>
          </p:cNvCxnSpPr>
          <p:nvPr/>
        </p:nvCxnSpPr>
        <p:spPr>
          <a:xfrm flipH="1">
            <a:off x="5306291" y="1053767"/>
            <a:ext cx="804146" cy="1578597"/>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4CBC40A-0F41-B48C-550D-4B0B14AA30F8}"/>
              </a:ext>
            </a:extLst>
          </p:cNvPr>
          <p:cNvSpPr/>
          <p:nvPr/>
        </p:nvSpPr>
        <p:spPr>
          <a:xfrm>
            <a:off x="3161815" y="1517079"/>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2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D4A1EB-EAC5-16E0-1353-4D1020769E4E}"/>
              </a:ext>
            </a:extLst>
          </p:cNvPr>
          <p:cNvSpPr txBox="1"/>
          <p:nvPr/>
        </p:nvSpPr>
        <p:spPr>
          <a:xfrm>
            <a:off x="3459480" y="2782669"/>
            <a:ext cx="5273040" cy="830997"/>
          </a:xfrm>
          <a:prstGeom prst="rect">
            <a:avLst/>
          </a:prstGeom>
          <a:noFill/>
        </p:spPr>
        <p:txBody>
          <a:bodyPr wrap="square" rtlCol="0">
            <a:spAutoFit/>
          </a:bodyPr>
          <a:lstStyle/>
          <a:p>
            <a:pPr algn="ctr"/>
            <a:r>
              <a:rPr lang="en-AU" sz="4800" b="1" dirty="0">
                <a:latin typeface="Arial" panose="020B0604020202020204" pitchFamily="34" charset="0"/>
                <a:cs typeface="Arial" panose="020B0604020202020204" pitchFamily="34" charset="0"/>
              </a:rPr>
              <a:t>Ingredients</a:t>
            </a:r>
          </a:p>
        </p:txBody>
      </p:sp>
    </p:spTree>
    <p:extLst>
      <p:ext uri="{BB962C8B-B14F-4D97-AF65-F5344CB8AC3E}">
        <p14:creationId xmlns:p14="http://schemas.microsoft.com/office/powerpoint/2010/main" val="2531121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Jesus took a cup of wine. </a:t>
            </a:r>
            <a:endParaRPr lang="en-AU" sz="3600" b="1"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60EF262B-EA95-E39A-1EB9-3A87AA54E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68EB44B7-2F58-B907-4C91-2030B342D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DE97114B-4CB6-76E6-0571-1EFAD73885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1155A96D-65F6-8CFA-2958-46BAF35A5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1B573688-7F25-D14D-B69B-58547D4F2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498C7F6F-1499-5012-81B3-0656D52EE6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2ED4F055-2551-1B71-9EA4-45DF488D31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6CB0DC6B-E0CC-6A97-0B09-21680B4129F2}"/>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93EAA5-52ED-7239-45BF-CFF4DB984128}"/>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9AE731-74D1-89A2-380D-73CA4189A307}"/>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FE5F92-FF56-7D55-CCDC-38A5CFF3AC3A}"/>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744289-186C-9324-0235-53DC0BEB74E7}"/>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7F0BC-07F2-B55E-A6AD-A3699C0E6E7C}"/>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A1E9A8A-7891-FF6E-40FC-EF9A746531D8}"/>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A129869-B6A2-48BE-43F9-789073779D59}"/>
              </a:ext>
            </a:extLst>
          </p:cNvPr>
          <p:cNvCxnSpPr>
            <a:cxnSpLocks/>
          </p:cNvCxnSpPr>
          <p:nvPr/>
        </p:nvCxnSpPr>
        <p:spPr>
          <a:xfrm flipH="1">
            <a:off x="2105891" y="1053767"/>
            <a:ext cx="4004546" cy="980580"/>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1AE48E7-0AE0-B984-F9AF-271A2E609F4C}"/>
              </a:ext>
            </a:extLst>
          </p:cNvPr>
          <p:cNvSpPr/>
          <p:nvPr/>
        </p:nvSpPr>
        <p:spPr>
          <a:xfrm>
            <a:off x="141953" y="1518080"/>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5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Jesus thanked God for the wine.</a:t>
            </a:r>
            <a:endParaRPr lang="en-AU" sz="3600" b="1"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57FC4FB0-BF31-FA76-860F-AD73BDD6C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3FBC8482-1545-9DD7-665B-39244F5BA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4DF36A5B-4ACC-641A-DBB2-6FDB1CCF8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7436B613-8BDC-C423-D3A5-4E7F6C104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BE58B829-49B7-A140-7678-D4753086B7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24FB3491-37D8-4F16-4EDC-9466ACCBFF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F76EBDE1-1A3A-0F20-CF3D-F8748249E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4DE2CE9A-10BC-F5FA-3C49-D659CCDE9C95}"/>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F6AA99-5DD8-AC78-370D-10757FCF4AFD}"/>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F3E21B-5E20-3CEB-A6DC-63BA564DF55C}"/>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1ED8E-6AAA-967C-9079-DEC8E84302AD}"/>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28FF40-9A59-ED33-B135-4601A16BC519}"/>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7789CC-D87B-E690-AAAB-0D1FF8A8D9D0}"/>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6314B02-887F-69A0-6D10-8E4DE33DBB4C}"/>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D58F2D0-101E-72E8-D647-57242B2336AA}"/>
              </a:ext>
            </a:extLst>
          </p:cNvPr>
          <p:cNvCxnSpPr>
            <a:cxnSpLocks/>
          </p:cNvCxnSpPr>
          <p:nvPr/>
        </p:nvCxnSpPr>
        <p:spPr>
          <a:xfrm flipH="1">
            <a:off x="3924300" y="1053767"/>
            <a:ext cx="2186137" cy="3365833"/>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A81B13-0119-51A1-03B7-F2E7FD02340A}"/>
              </a:ext>
            </a:extLst>
          </p:cNvPr>
          <p:cNvSpPr/>
          <p:nvPr/>
        </p:nvSpPr>
        <p:spPr>
          <a:xfrm>
            <a:off x="7655712" y="3442855"/>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29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8B053-C4B6-066E-62B3-FFE1A879E29E}"/>
              </a:ext>
            </a:extLst>
          </p:cNvPr>
          <p:cNvSpPr txBox="1"/>
          <p:nvPr/>
        </p:nvSpPr>
        <p:spPr>
          <a:xfrm>
            <a:off x="309146" y="407436"/>
            <a:ext cx="11602582" cy="646331"/>
          </a:xfrm>
          <a:prstGeom prst="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He said, ‘This is my blood for you.’</a:t>
            </a:r>
            <a:endParaRPr lang="en-AU" sz="3600" b="1" dirty="0">
              <a:latin typeface="Arial" panose="020B0604020202020204" pitchFamily="34" charset="0"/>
              <a:cs typeface="Arial" panose="020B0604020202020204" pitchFamily="34" charset="0"/>
            </a:endParaRPr>
          </a:p>
        </p:txBody>
      </p:sp>
      <p:pic>
        <p:nvPicPr>
          <p:cNvPr id="2" name="Picture 1" descr="A group of people sitting around a table&#10;&#10;Description automatically generated with medium confidence">
            <a:extLst>
              <a:ext uri="{FF2B5EF4-FFF2-40B4-BE49-F238E27FC236}">
                <a16:creationId xmlns:a16="http://schemas.microsoft.com/office/drawing/2014/main" id="{81E96A7A-9540-521A-7ECD-F09C437AF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91" y="3456710"/>
            <a:ext cx="2593287" cy="1834727"/>
          </a:xfrm>
          <a:prstGeom prst="rect">
            <a:avLst/>
          </a:prstGeom>
        </p:spPr>
      </p:pic>
      <p:pic>
        <p:nvPicPr>
          <p:cNvPr id="3" name="Picture 2" descr="A picture containing sketch, drawing, line art, clipart&#10;&#10;Description automatically generated">
            <a:extLst>
              <a:ext uri="{FF2B5EF4-FFF2-40B4-BE49-F238E27FC236}">
                <a16:creationId xmlns:a16="http://schemas.microsoft.com/office/drawing/2014/main" id="{4BD8972C-48C8-829D-2E87-15C5F835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3" y="1509600"/>
            <a:ext cx="2593287" cy="1834727"/>
          </a:xfrm>
          <a:prstGeom prst="rect">
            <a:avLst/>
          </a:prstGeom>
        </p:spPr>
      </p:pic>
      <p:pic>
        <p:nvPicPr>
          <p:cNvPr id="11" name="Picture 10" descr="A picture containing line art, sketch, drawing, linedrawing&#10;&#10;Description automatically generated">
            <a:extLst>
              <a:ext uri="{FF2B5EF4-FFF2-40B4-BE49-F238E27FC236}">
                <a16:creationId xmlns:a16="http://schemas.microsoft.com/office/drawing/2014/main" id="{9E03322B-636F-A5A3-3248-F87C43A8F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6623" y="3456187"/>
            <a:ext cx="2593287" cy="1834727"/>
          </a:xfrm>
          <a:prstGeom prst="rect">
            <a:avLst/>
          </a:prstGeom>
        </p:spPr>
      </p:pic>
      <p:pic>
        <p:nvPicPr>
          <p:cNvPr id="13" name="Picture 12" descr="A picture containing sketch, line art, drawing, clipart&#10;&#10;Description automatically generated">
            <a:extLst>
              <a:ext uri="{FF2B5EF4-FFF2-40B4-BE49-F238E27FC236}">
                <a16:creationId xmlns:a16="http://schemas.microsoft.com/office/drawing/2014/main" id="{E6D0ACFB-C303-F67D-9BF4-F6B673054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316" y="1504226"/>
            <a:ext cx="2593287" cy="1834727"/>
          </a:xfrm>
          <a:prstGeom prst="rect">
            <a:avLst/>
          </a:prstGeom>
        </p:spPr>
      </p:pic>
      <p:pic>
        <p:nvPicPr>
          <p:cNvPr id="14" name="Picture 13" descr="A person holding a cup&#10;&#10;Description automatically generated with low confidence">
            <a:extLst>
              <a:ext uri="{FF2B5EF4-FFF2-40B4-BE49-F238E27FC236}">
                <a16:creationId xmlns:a16="http://schemas.microsoft.com/office/drawing/2014/main" id="{1561E03A-A6CB-30F1-1851-4765475D1A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705" y="1524909"/>
            <a:ext cx="2593287" cy="1834727"/>
          </a:xfrm>
          <a:prstGeom prst="rect">
            <a:avLst/>
          </a:prstGeom>
        </p:spPr>
      </p:pic>
      <p:pic>
        <p:nvPicPr>
          <p:cNvPr id="15" name="Picture 14" descr="A person holding a cup&#10;&#10;Description automatically generated with low confidence">
            <a:extLst>
              <a:ext uri="{FF2B5EF4-FFF2-40B4-BE49-F238E27FC236}">
                <a16:creationId xmlns:a16="http://schemas.microsoft.com/office/drawing/2014/main" id="{08137689-A0B0-2A04-8926-EA9DB006B2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8271" y="3452895"/>
            <a:ext cx="2593287" cy="1834727"/>
          </a:xfrm>
          <a:prstGeom prst="rect">
            <a:avLst/>
          </a:prstGeom>
        </p:spPr>
      </p:pic>
      <p:pic>
        <p:nvPicPr>
          <p:cNvPr id="16" name="Picture 15" descr="A person holding a cup&#10;&#10;Description automatically generated with low confidence">
            <a:extLst>
              <a:ext uri="{FF2B5EF4-FFF2-40B4-BE49-F238E27FC236}">
                <a16:creationId xmlns:a16="http://schemas.microsoft.com/office/drawing/2014/main" id="{30F27B29-195F-AFE1-D521-CB23F572CC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281" y="1529850"/>
            <a:ext cx="2593287" cy="1834727"/>
          </a:xfrm>
          <a:prstGeom prst="rect">
            <a:avLst/>
          </a:prstGeom>
        </p:spPr>
      </p:pic>
      <p:sp>
        <p:nvSpPr>
          <p:cNvPr id="17" name="Rectangle 16">
            <a:extLst>
              <a:ext uri="{FF2B5EF4-FFF2-40B4-BE49-F238E27FC236}">
                <a16:creationId xmlns:a16="http://schemas.microsoft.com/office/drawing/2014/main" id="{6F924079-AB3B-588E-FB8C-AEFAA6E24424}"/>
              </a:ext>
            </a:extLst>
          </p:cNvPr>
          <p:cNvSpPr/>
          <p:nvPr/>
        </p:nvSpPr>
        <p:spPr>
          <a:xfrm>
            <a:off x="152730"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F710A-0238-600E-00CF-456F07FEC725}"/>
              </a:ext>
            </a:extLst>
          </p:cNvPr>
          <p:cNvSpPr/>
          <p:nvPr/>
        </p:nvSpPr>
        <p:spPr>
          <a:xfrm>
            <a:off x="3151962"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E41CDD-5C41-12AF-92F7-676803C353C2}"/>
              </a:ext>
            </a:extLst>
          </p:cNvPr>
          <p:cNvSpPr/>
          <p:nvPr/>
        </p:nvSpPr>
        <p:spPr>
          <a:xfrm>
            <a:off x="6151194"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F72C2E-8EF4-7F3A-41B4-D0E16FD720D3}"/>
              </a:ext>
            </a:extLst>
          </p:cNvPr>
          <p:cNvSpPr/>
          <p:nvPr/>
        </p:nvSpPr>
        <p:spPr>
          <a:xfrm>
            <a:off x="1657249"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762277-FEAE-4242-B714-5FBE4178057F}"/>
              </a:ext>
            </a:extLst>
          </p:cNvPr>
          <p:cNvSpPr/>
          <p:nvPr/>
        </p:nvSpPr>
        <p:spPr>
          <a:xfrm>
            <a:off x="4656481"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7E2A5B-1039-4DE0-F347-3B4CE1CDC2F6}"/>
              </a:ext>
            </a:extLst>
          </p:cNvPr>
          <p:cNvSpPr/>
          <p:nvPr/>
        </p:nvSpPr>
        <p:spPr>
          <a:xfrm>
            <a:off x="7655713" y="3444416"/>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0B958EB-0277-65B6-EDA6-9DC1E4AA9A0B}"/>
              </a:ext>
            </a:extLst>
          </p:cNvPr>
          <p:cNvSpPr/>
          <p:nvPr/>
        </p:nvSpPr>
        <p:spPr>
          <a:xfrm>
            <a:off x="9149227" y="1518080"/>
            <a:ext cx="2903697" cy="1834726"/>
          </a:xfrm>
          <a:prstGeom prst="rect">
            <a:avLst/>
          </a:prstGeom>
          <a:no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FF40B6F6-C49D-0F3D-76C4-BBB730274DF3}"/>
              </a:ext>
            </a:extLst>
          </p:cNvPr>
          <p:cNvCxnSpPr>
            <a:cxnSpLocks/>
          </p:cNvCxnSpPr>
          <p:nvPr/>
        </p:nvCxnSpPr>
        <p:spPr>
          <a:xfrm>
            <a:off x="6110437" y="1053767"/>
            <a:ext cx="897195" cy="1495196"/>
          </a:xfrm>
          <a:prstGeom prst="straightConnector1">
            <a:avLst/>
          </a:prstGeom>
          <a:ln w="44450" cap="rnd">
            <a:solidFill>
              <a:srgbClr val="4196D5"/>
            </a:solidFill>
            <a:round/>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BC063B4-6E06-96FC-CAC5-E2BC25E44819}"/>
              </a:ext>
            </a:extLst>
          </p:cNvPr>
          <p:cNvSpPr/>
          <p:nvPr/>
        </p:nvSpPr>
        <p:spPr>
          <a:xfrm>
            <a:off x="6150915" y="1530880"/>
            <a:ext cx="2903697" cy="1834726"/>
          </a:xfrm>
          <a:prstGeom prst="rect">
            <a:avLst/>
          </a:prstGeom>
          <a:noFill/>
          <a:ln w="50800">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7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98F3A-6964-4969-9ED5-58DE37884290}"/>
              </a:ext>
            </a:extLst>
          </p:cNvPr>
          <p:cNvSpPr txBox="1"/>
          <p:nvPr/>
        </p:nvSpPr>
        <p:spPr>
          <a:xfrm>
            <a:off x="647980" y="2683878"/>
            <a:ext cx="11162371" cy="2171428"/>
          </a:xfrm>
          <a:prstGeom prst="rect">
            <a:avLst/>
          </a:prstGeom>
          <a:noFill/>
        </p:spPr>
        <p:txBody>
          <a:bodyPr wrap="square">
            <a:spAutoFit/>
          </a:bodyPr>
          <a:lstStyle/>
          <a:p>
            <a:pPr algn="ctr">
              <a:lnSpc>
                <a:spcPct val="150000"/>
              </a:lnSpc>
            </a:pPr>
            <a:r>
              <a:rPr lang="pl-PL" sz="4800" dirty="0">
                <a:latin typeface="Arial" charset="0"/>
                <a:ea typeface="Arial" charset="0"/>
                <a:cs typeface="Arial" charset="0"/>
              </a:rPr>
              <a:t>1. </a:t>
            </a:r>
            <a:r>
              <a:rPr lang="en-AU" sz="4800" dirty="0">
                <a:latin typeface="Arial" charset="0"/>
                <a:ea typeface="Arial" charset="0"/>
                <a:cs typeface="Arial" charset="0"/>
              </a:rPr>
              <a:t>Jesus _______ with his friends</a:t>
            </a:r>
            <a:r>
              <a:rPr lang="en-US" sz="4800" dirty="0">
                <a:latin typeface="Arial" charset="0"/>
                <a:ea typeface="Arial" charset="0"/>
                <a:cs typeface="Arial" charset="0"/>
              </a:rPr>
              <a:t>.</a:t>
            </a:r>
          </a:p>
          <a:p>
            <a:pPr algn="ctr">
              <a:lnSpc>
                <a:spcPct val="150000"/>
              </a:lnSpc>
            </a:pPr>
            <a:endParaRPr lang="en-US" sz="4800" dirty="0">
              <a:latin typeface="Arial" charset="0"/>
              <a:ea typeface="Arial" charset="0"/>
              <a:cs typeface="Arial" charset="0"/>
            </a:endParaRPr>
          </a:p>
        </p:txBody>
      </p:sp>
      <p:sp>
        <p:nvSpPr>
          <p:cNvPr id="6" name="Rectangle 5">
            <a:extLst>
              <a:ext uri="{FF2B5EF4-FFF2-40B4-BE49-F238E27FC236}">
                <a16:creationId xmlns:a16="http://schemas.microsoft.com/office/drawing/2014/main" id="{2A93FB33-4309-27BB-3918-2E2527F3382F}"/>
              </a:ext>
            </a:extLst>
          </p:cNvPr>
          <p:cNvSpPr/>
          <p:nvPr/>
        </p:nvSpPr>
        <p:spPr>
          <a:xfrm>
            <a:off x="4746730" y="2870476"/>
            <a:ext cx="1075937" cy="830997"/>
          </a:xfrm>
          <a:prstGeom prst="rect">
            <a:avLst/>
          </a:prstGeom>
        </p:spPr>
        <p:txBody>
          <a:bodyPr wrap="none">
            <a:spAutoFit/>
          </a:bodyPr>
          <a:lstStyle/>
          <a:p>
            <a:pPr algn="ctr"/>
            <a:r>
              <a:rPr lang="en-US" sz="4800" b="1" dirty="0">
                <a:solidFill>
                  <a:srgbClr val="4196D5"/>
                </a:solidFill>
                <a:effectLst/>
                <a:latin typeface="Arial" charset="0"/>
                <a:ea typeface="Arial" charset="0"/>
                <a:cs typeface="Arial" charset="0"/>
              </a:rPr>
              <a:t>ate</a:t>
            </a:r>
          </a:p>
        </p:txBody>
      </p:sp>
    </p:spTree>
    <p:extLst>
      <p:ext uri="{BB962C8B-B14F-4D97-AF65-F5344CB8AC3E}">
        <p14:creationId xmlns:p14="http://schemas.microsoft.com/office/powerpoint/2010/main" val="6801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98F3A-6964-4969-9ED5-58DE37884290}"/>
              </a:ext>
            </a:extLst>
          </p:cNvPr>
          <p:cNvSpPr txBox="1"/>
          <p:nvPr/>
        </p:nvSpPr>
        <p:spPr>
          <a:xfrm>
            <a:off x="654325" y="2709304"/>
            <a:ext cx="11162371" cy="1063433"/>
          </a:xfrm>
          <a:prstGeom prst="rect">
            <a:avLst/>
          </a:prstGeom>
          <a:noFill/>
        </p:spPr>
        <p:txBody>
          <a:bodyPr wrap="square">
            <a:spAutoFit/>
          </a:bodyPr>
          <a:lstStyle/>
          <a:p>
            <a:pPr algn="ctr">
              <a:lnSpc>
                <a:spcPct val="150000"/>
              </a:lnSpc>
            </a:pPr>
            <a:r>
              <a:rPr lang="en-US" sz="4800" dirty="0">
                <a:latin typeface="Arial" charset="0"/>
                <a:ea typeface="Arial" charset="0"/>
                <a:cs typeface="Arial" charset="0"/>
              </a:rPr>
              <a:t>2. Jesus took </a:t>
            </a:r>
            <a:r>
              <a:rPr lang="en-AU" sz="4800" dirty="0">
                <a:latin typeface="Arial" charset="0"/>
                <a:ea typeface="Arial" charset="0"/>
                <a:cs typeface="Arial" charset="0"/>
              </a:rPr>
              <a:t>_______ and broke it</a:t>
            </a:r>
            <a:r>
              <a:rPr lang="en-US" sz="4800" dirty="0">
                <a:latin typeface="Arial" charset="0"/>
                <a:ea typeface="Arial" charset="0"/>
                <a:cs typeface="Arial" charset="0"/>
              </a:rPr>
              <a:t>.</a:t>
            </a:r>
          </a:p>
        </p:txBody>
      </p:sp>
      <p:sp>
        <p:nvSpPr>
          <p:cNvPr id="8" name="Rectangle 7"/>
          <p:cNvSpPr/>
          <p:nvPr/>
        </p:nvSpPr>
        <p:spPr>
          <a:xfrm>
            <a:off x="5453154" y="2900175"/>
            <a:ext cx="1863011" cy="830997"/>
          </a:xfrm>
          <a:prstGeom prst="rect">
            <a:avLst/>
          </a:prstGeom>
        </p:spPr>
        <p:txBody>
          <a:bodyPr wrap="none">
            <a:spAutoFit/>
          </a:bodyPr>
          <a:lstStyle/>
          <a:p>
            <a:pPr algn="ctr"/>
            <a:r>
              <a:rPr lang="en-US" sz="4800" b="1" dirty="0">
                <a:solidFill>
                  <a:srgbClr val="4196D5"/>
                </a:solidFill>
                <a:effectLst/>
                <a:latin typeface="Arial" charset="0"/>
                <a:ea typeface="Arial" charset="0"/>
                <a:cs typeface="Arial" charset="0"/>
              </a:rPr>
              <a:t>bread</a:t>
            </a:r>
          </a:p>
        </p:txBody>
      </p:sp>
    </p:spTree>
    <p:extLst>
      <p:ext uri="{BB962C8B-B14F-4D97-AF65-F5344CB8AC3E}">
        <p14:creationId xmlns:p14="http://schemas.microsoft.com/office/powerpoint/2010/main" val="3500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F98F3A-6964-4969-9ED5-58DE37884290}"/>
              </a:ext>
            </a:extLst>
          </p:cNvPr>
          <p:cNvSpPr txBox="1"/>
          <p:nvPr/>
        </p:nvSpPr>
        <p:spPr>
          <a:xfrm>
            <a:off x="535823" y="2825984"/>
            <a:ext cx="11162371" cy="830997"/>
          </a:xfrm>
          <a:prstGeom prst="rect">
            <a:avLst/>
          </a:prstGeom>
          <a:noFill/>
        </p:spPr>
        <p:txBody>
          <a:bodyPr wrap="square">
            <a:spAutoFit/>
          </a:bodyPr>
          <a:lstStyle/>
          <a:p>
            <a:pPr algn="ctr"/>
            <a:r>
              <a:rPr lang="en-US" sz="4800" dirty="0">
                <a:latin typeface="Arial" charset="0"/>
                <a:ea typeface="Arial" charset="0"/>
                <a:cs typeface="Arial" charset="0"/>
              </a:rPr>
              <a:t>3. Jesus </a:t>
            </a:r>
            <a:r>
              <a:rPr lang="en-AU" sz="4800" dirty="0">
                <a:latin typeface="Arial" charset="0"/>
                <a:ea typeface="Arial" charset="0"/>
                <a:cs typeface="Arial" charset="0"/>
              </a:rPr>
              <a:t>_________ God for the bread</a:t>
            </a:r>
            <a:r>
              <a:rPr lang="en-US" sz="4800" dirty="0">
                <a:latin typeface="Arial" charset="0"/>
                <a:ea typeface="Arial" charset="0"/>
                <a:cs typeface="Arial" charset="0"/>
              </a:rPr>
              <a:t>.</a:t>
            </a:r>
          </a:p>
        </p:txBody>
      </p:sp>
      <p:sp>
        <p:nvSpPr>
          <p:cNvPr id="6" name="Rectangle 5"/>
          <p:cNvSpPr/>
          <p:nvPr/>
        </p:nvSpPr>
        <p:spPr>
          <a:xfrm>
            <a:off x="3561927" y="2825983"/>
            <a:ext cx="2720617" cy="830997"/>
          </a:xfrm>
          <a:prstGeom prst="rect">
            <a:avLst/>
          </a:prstGeom>
        </p:spPr>
        <p:txBody>
          <a:bodyPr wrap="none">
            <a:spAutoFit/>
          </a:bodyPr>
          <a:lstStyle/>
          <a:p>
            <a:pPr algn="ctr"/>
            <a:r>
              <a:rPr lang="en-US" sz="4800" b="1" dirty="0">
                <a:solidFill>
                  <a:srgbClr val="4196D5"/>
                </a:solidFill>
                <a:latin typeface="Arial" charset="0"/>
                <a:ea typeface="Arial" charset="0"/>
                <a:cs typeface="Arial" charset="0"/>
              </a:rPr>
              <a:t>thanked </a:t>
            </a:r>
            <a:endParaRPr lang="en-US" sz="4800" b="1" dirty="0">
              <a:solidFill>
                <a:srgbClr val="4196D5"/>
              </a:solidFill>
              <a:effectLst/>
              <a:latin typeface="Arial" charset="0"/>
              <a:ea typeface="Arial" charset="0"/>
              <a:cs typeface="Arial" charset="0"/>
            </a:endParaRPr>
          </a:p>
        </p:txBody>
      </p:sp>
    </p:spTree>
    <p:extLst>
      <p:ext uri="{BB962C8B-B14F-4D97-AF65-F5344CB8AC3E}">
        <p14:creationId xmlns:p14="http://schemas.microsoft.com/office/powerpoint/2010/main" val="18930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F98F3A-6964-4969-9ED5-58DE37884290}"/>
              </a:ext>
            </a:extLst>
          </p:cNvPr>
          <p:cNvSpPr txBox="1"/>
          <p:nvPr/>
        </p:nvSpPr>
        <p:spPr>
          <a:xfrm>
            <a:off x="514814" y="2078128"/>
            <a:ext cx="11162371" cy="2171428"/>
          </a:xfrm>
          <a:prstGeom prst="rect">
            <a:avLst/>
          </a:prstGeom>
          <a:noFill/>
        </p:spPr>
        <p:txBody>
          <a:bodyPr wrap="square">
            <a:spAutoFit/>
          </a:bodyPr>
          <a:lstStyle/>
          <a:p>
            <a:pPr algn="ctr">
              <a:lnSpc>
                <a:spcPct val="150000"/>
              </a:lnSpc>
            </a:pPr>
            <a:r>
              <a:rPr lang="en-US" sz="4800" dirty="0">
                <a:latin typeface="Arial" charset="0"/>
                <a:ea typeface="Arial" charset="0"/>
                <a:cs typeface="Arial" charset="0"/>
              </a:rPr>
              <a:t>4. He said,</a:t>
            </a:r>
          </a:p>
          <a:p>
            <a:pPr algn="ctr">
              <a:lnSpc>
                <a:spcPct val="150000"/>
              </a:lnSpc>
            </a:pPr>
            <a:r>
              <a:rPr lang="en-US" sz="4800" dirty="0">
                <a:latin typeface="Arial" charset="0"/>
                <a:ea typeface="Arial" charset="0"/>
                <a:cs typeface="Arial" charset="0"/>
              </a:rPr>
              <a:t>‘This is my </a:t>
            </a:r>
            <a:r>
              <a:rPr lang="en-AU" sz="4800" dirty="0">
                <a:latin typeface="Arial" charset="0"/>
                <a:ea typeface="Arial" charset="0"/>
                <a:cs typeface="Arial" charset="0"/>
              </a:rPr>
              <a:t>_______ for you</a:t>
            </a:r>
            <a:r>
              <a:rPr lang="en-US" sz="4800" dirty="0">
                <a:latin typeface="Arial" charset="0"/>
                <a:ea typeface="Arial" charset="0"/>
                <a:cs typeface="Arial" charset="0"/>
              </a:rPr>
              <a:t>.’</a:t>
            </a:r>
          </a:p>
        </p:txBody>
      </p:sp>
      <p:sp>
        <p:nvSpPr>
          <p:cNvPr id="6" name="Rectangle 5"/>
          <p:cNvSpPr/>
          <p:nvPr/>
        </p:nvSpPr>
        <p:spPr>
          <a:xfrm>
            <a:off x="5624542" y="3401290"/>
            <a:ext cx="2068195" cy="830997"/>
          </a:xfrm>
          <a:prstGeom prst="rect">
            <a:avLst/>
          </a:prstGeom>
        </p:spPr>
        <p:txBody>
          <a:bodyPr wrap="none">
            <a:spAutoFit/>
          </a:bodyPr>
          <a:lstStyle/>
          <a:p>
            <a:pPr algn="ctr"/>
            <a:r>
              <a:rPr lang="en-US" sz="4800" b="1" dirty="0">
                <a:solidFill>
                  <a:srgbClr val="4196D5"/>
                </a:solidFill>
                <a:latin typeface="Arial" charset="0"/>
                <a:ea typeface="Arial" charset="0"/>
                <a:cs typeface="Arial" charset="0"/>
              </a:rPr>
              <a:t>body  </a:t>
            </a:r>
            <a:endParaRPr lang="en-US" sz="4800" b="1" dirty="0">
              <a:solidFill>
                <a:srgbClr val="4196D5"/>
              </a:solidFill>
              <a:effectLst/>
              <a:latin typeface="Arial" charset="0"/>
              <a:ea typeface="Arial" charset="0"/>
              <a:cs typeface="Arial" charset="0"/>
            </a:endParaRPr>
          </a:p>
        </p:txBody>
      </p:sp>
    </p:spTree>
    <p:extLst>
      <p:ext uri="{BB962C8B-B14F-4D97-AF65-F5344CB8AC3E}">
        <p14:creationId xmlns:p14="http://schemas.microsoft.com/office/powerpoint/2010/main" val="3301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352B1-D40B-66B3-5DD3-5D9CF3C1F0CC}"/>
              </a:ext>
            </a:extLst>
          </p:cNvPr>
          <p:cNvSpPr txBox="1"/>
          <p:nvPr/>
        </p:nvSpPr>
        <p:spPr>
          <a:xfrm>
            <a:off x="420311" y="2718859"/>
            <a:ext cx="11351377" cy="1063433"/>
          </a:xfrm>
          <a:prstGeom prst="rect">
            <a:avLst/>
          </a:prstGeom>
          <a:noFill/>
        </p:spPr>
        <p:txBody>
          <a:bodyPr wrap="square">
            <a:spAutoFit/>
          </a:bodyPr>
          <a:lstStyle/>
          <a:p>
            <a:pPr algn="ctr">
              <a:lnSpc>
                <a:spcPct val="150000"/>
              </a:lnSpc>
            </a:pPr>
            <a:r>
              <a:rPr lang="en-US" sz="4800" dirty="0">
                <a:latin typeface="Arial" charset="0"/>
                <a:ea typeface="Arial" charset="0"/>
                <a:cs typeface="Arial" charset="0"/>
              </a:rPr>
              <a:t>5. Jesus took a </a:t>
            </a:r>
            <a:r>
              <a:rPr lang="en-AU" sz="4800" dirty="0">
                <a:latin typeface="Arial" charset="0"/>
                <a:ea typeface="Arial" charset="0"/>
                <a:cs typeface="Arial" charset="0"/>
              </a:rPr>
              <a:t>_______ of wine.</a:t>
            </a:r>
            <a:endParaRPr lang="en-US" sz="4800" dirty="0">
              <a:latin typeface="Arial" charset="0"/>
              <a:ea typeface="Arial" charset="0"/>
              <a:cs typeface="Arial" charset="0"/>
            </a:endParaRPr>
          </a:p>
        </p:txBody>
      </p:sp>
      <p:sp>
        <p:nvSpPr>
          <p:cNvPr id="4" name="Rectangle 3">
            <a:extLst>
              <a:ext uri="{FF2B5EF4-FFF2-40B4-BE49-F238E27FC236}">
                <a16:creationId xmlns:a16="http://schemas.microsoft.com/office/drawing/2014/main" id="{808F8040-C715-BAE9-5191-E0E35F465E06}"/>
              </a:ext>
            </a:extLst>
          </p:cNvPr>
          <p:cNvSpPr/>
          <p:nvPr/>
        </p:nvSpPr>
        <p:spPr>
          <a:xfrm>
            <a:off x="6509720" y="2909730"/>
            <a:ext cx="1452642" cy="830997"/>
          </a:xfrm>
          <a:prstGeom prst="rect">
            <a:avLst/>
          </a:prstGeom>
        </p:spPr>
        <p:txBody>
          <a:bodyPr wrap="none">
            <a:spAutoFit/>
          </a:bodyPr>
          <a:lstStyle/>
          <a:p>
            <a:pPr algn="ctr"/>
            <a:r>
              <a:rPr lang="en-US" sz="4800" b="1" dirty="0">
                <a:solidFill>
                  <a:srgbClr val="4196D5"/>
                </a:solidFill>
                <a:latin typeface="Arial" charset="0"/>
                <a:ea typeface="Arial" charset="0"/>
                <a:cs typeface="Arial" charset="0"/>
              </a:rPr>
              <a:t>cup </a:t>
            </a:r>
            <a:endParaRPr lang="en-US" sz="4800" b="1" dirty="0">
              <a:solidFill>
                <a:srgbClr val="4196D5"/>
              </a:solidFill>
              <a:effectLst/>
              <a:latin typeface="Arial" charset="0"/>
              <a:ea typeface="Arial" charset="0"/>
              <a:cs typeface="Arial" charset="0"/>
            </a:endParaRPr>
          </a:p>
        </p:txBody>
      </p:sp>
    </p:spTree>
    <p:extLst>
      <p:ext uri="{BB962C8B-B14F-4D97-AF65-F5344CB8AC3E}">
        <p14:creationId xmlns:p14="http://schemas.microsoft.com/office/powerpoint/2010/main" val="23653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F98F3A-6964-4969-9ED5-58DE37884290}"/>
              </a:ext>
            </a:extLst>
          </p:cNvPr>
          <p:cNvSpPr txBox="1"/>
          <p:nvPr/>
        </p:nvSpPr>
        <p:spPr>
          <a:xfrm>
            <a:off x="514814" y="2661940"/>
            <a:ext cx="11162371" cy="1063433"/>
          </a:xfrm>
          <a:prstGeom prst="rect">
            <a:avLst/>
          </a:prstGeom>
          <a:noFill/>
        </p:spPr>
        <p:txBody>
          <a:bodyPr wrap="square">
            <a:spAutoFit/>
          </a:bodyPr>
          <a:lstStyle/>
          <a:p>
            <a:pPr algn="ctr">
              <a:lnSpc>
                <a:spcPct val="150000"/>
              </a:lnSpc>
            </a:pPr>
            <a:r>
              <a:rPr lang="en-US" sz="4800" dirty="0">
                <a:latin typeface="Arial" charset="0"/>
                <a:ea typeface="Arial" charset="0"/>
                <a:cs typeface="Arial" charset="0"/>
              </a:rPr>
              <a:t>6. </a:t>
            </a:r>
            <a:r>
              <a:rPr lang="en-AU" sz="4800" dirty="0">
                <a:latin typeface="Arial" charset="0"/>
                <a:ea typeface="Arial" charset="0"/>
                <a:cs typeface="Arial" charset="0"/>
              </a:rPr>
              <a:t>Jesus thanked _______ for the wine.</a:t>
            </a:r>
            <a:endParaRPr lang="en-US" sz="4800" dirty="0">
              <a:latin typeface="Arial" charset="0"/>
              <a:ea typeface="Arial" charset="0"/>
              <a:cs typeface="Arial" charset="0"/>
            </a:endParaRPr>
          </a:p>
        </p:txBody>
      </p:sp>
      <p:sp>
        <p:nvSpPr>
          <p:cNvPr id="6" name="Rectangle 5"/>
          <p:cNvSpPr/>
          <p:nvPr/>
        </p:nvSpPr>
        <p:spPr>
          <a:xfrm>
            <a:off x="6026668" y="2894376"/>
            <a:ext cx="1417376" cy="830997"/>
          </a:xfrm>
          <a:prstGeom prst="rect">
            <a:avLst/>
          </a:prstGeom>
        </p:spPr>
        <p:txBody>
          <a:bodyPr wrap="none">
            <a:spAutoFit/>
          </a:bodyPr>
          <a:lstStyle/>
          <a:p>
            <a:pPr algn="ctr"/>
            <a:r>
              <a:rPr lang="en-US" sz="4800" b="1" dirty="0">
                <a:solidFill>
                  <a:srgbClr val="4196D5"/>
                </a:solidFill>
                <a:latin typeface="Arial" charset="0"/>
                <a:ea typeface="Arial" charset="0"/>
                <a:cs typeface="Arial" charset="0"/>
              </a:rPr>
              <a:t>God</a:t>
            </a:r>
            <a:endParaRPr lang="en-US" sz="4800" b="1" dirty="0">
              <a:solidFill>
                <a:srgbClr val="4196D5"/>
              </a:solidFill>
              <a:effectLst/>
              <a:latin typeface="Arial" charset="0"/>
              <a:ea typeface="Arial" charset="0"/>
              <a:cs typeface="Arial" charset="0"/>
            </a:endParaRPr>
          </a:p>
        </p:txBody>
      </p:sp>
    </p:spTree>
    <p:extLst>
      <p:ext uri="{BB962C8B-B14F-4D97-AF65-F5344CB8AC3E}">
        <p14:creationId xmlns:p14="http://schemas.microsoft.com/office/powerpoint/2010/main" val="77086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F98F3A-6964-4969-9ED5-58DE37884290}"/>
              </a:ext>
            </a:extLst>
          </p:cNvPr>
          <p:cNvSpPr txBox="1"/>
          <p:nvPr/>
        </p:nvSpPr>
        <p:spPr>
          <a:xfrm>
            <a:off x="514814" y="2105837"/>
            <a:ext cx="11162371" cy="2171428"/>
          </a:xfrm>
          <a:prstGeom prst="rect">
            <a:avLst/>
          </a:prstGeom>
          <a:noFill/>
        </p:spPr>
        <p:txBody>
          <a:bodyPr wrap="square">
            <a:spAutoFit/>
          </a:bodyPr>
          <a:lstStyle/>
          <a:p>
            <a:pPr algn="ctr">
              <a:lnSpc>
                <a:spcPct val="150000"/>
              </a:lnSpc>
            </a:pPr>
            <a:r>
              <a:rPr lang="en-US" sz="4800" dirty="0">
                <a:latin typeface="Arial" charset="0"/>
                <a:ea typeface="Arial" charset="0"/>
                <a:cs typeface="Arial" charset="0"/>
              </a:rPr>
              <a:t>7. He said,</a:t>
            </a:r>
          </a:p>
          <a:p>
            <a:pPr algn="ctr">
              <a:lnSpc>
                <a:spcPct val="150000"/>
              </a:lnSpc>
            </a:pPr>
            <a:r>
              <a:rPr lang="en-US" sz="4800" dirty="0">
                <a:latin typeface="Arial" charset="0"/>
                <a:ea typeface="Arial" charset="0"/>
                <a:cs typeface="Arial" charset="0"/>
              </a:rPr>
              <a:t>‘This is my </a:t>
            </a:r>
            <a:r>
              <a:rPr lang="en-AU" sz="4800" dirty="0">
                <a:latin typeface="Arial" charset="0"/>
                <a:ea typeface="Arial" charset="0"/>
                <a:cs typeface="Arial" charset="0"/>
              </a:rPr>
              <a:t>________ for you</a:t>
            </a:r>
            <a:r>
              <a:rPr lang="en-US" sz="4800" dirty="0">
                <a:latin typeface="Arial" charset="0"/>
                <a:ea typeface="Arial" charset="0"/>
                <a:cs typeface="Arial" charset="0"/>
              </a:rPr>
              <a:t>.’</a:t>
            </a:r>
          </a:p>
        </p:txBody>
      </p:sp>
      <p:sp>
        <p:nvSpPr>
          <p:cNvPr id="6" name="Rectangle 5"/>
          <p:cNvSpPr/>
          <p:nvPr/>
        </p:nvSpPr>
        <p:spPr>
          <a:xfrm>
            <a:off x="5583323" y="3404703"/>
            <a:ext cx="2206053" cy="830997"/>
          </a:xfrm>
          <a:prstGeom prst="rect">
            <a:avLst/>
          </a:prstGeom>
        </p:spPr>
        <p:txBody>
          <a:bodyPr wrap="none">
            <a:spAutoFit/>
          </a:bodyPr>
          <a:lstStyle/>
          <a:p>
            <a:pPr algn="ctr"/>
            <a:r>
              <a:rPr lang="en-US" sz="4800" b="1" dirty="0">
                <a:solidFill>
                  <a:srgbClr val="4196D5"/>
                </a:solidFill>
                <a:latin typeface="Arial" charset="0"/>
                <a:ea typeface="Arial" charset="0"/>
                <a:cs typeface="Arial" charset="0"/>
              </a:rPr>
              <a:t>blood  </a:t>
            </a:r>
            <a:endParaRPr lang="en-US" sz="4800" b="1" dirty="0">
              <a:solidFill>
                <a:srgbClr val="4196D5"/>
              </a:solidFill>
              <a:effectLst/>
              <a:latin typeface="Arial" charset="0"/>
              <a:ea typeface="Arial" charset="0"/>
              <a:cs typeface="Arial" charset="0"/>
            </a:endParaRPr>
          </a:p>
        </p:txBody>
      </p:sp>
    </p:spTree>
    <p:extLst>
      <p:ext uri="{BB962C8B-B14F-4D97-AF65-F5344CB8AC3E}">
        <p14:creationId xmlns:p14="http://schemas.microsoft.com/office/powerpoint/2010/main" val="10756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3B04C6-E637-281E-108C-A047EC5CE0A0}"/>
              </a:ext>
            </a:extLst>
          </p:cNvPr>
          <p:cNvSpPr txBox="1"/>
          <p:nvPr/>
        </p:nvSpPr>
        <p:spPr>
          <a:xfrm>
            <a:off x="2484120" y="1043303"/>
            <a:ext cx="7223760" cy="769441"/>
          </a:xfrm>
          <a:prstGeom prst="rect">
            <a:avLst/>
          </a:prstGeom>
          <a:noFill/>
        </p:spPr>
        <p:txBody>
          <a:bodyPr wrap="square" rtlCol="0">
            <a:spAutoFit/>
          </a:bodyPr>
          <a:lstStyle/>
          <a:p>
            <a:pPr algn="ctr"/>
            <a:r>
              <a:rPr lang="en-AU" sz="4400" b="1" dirty="0">
                <a:latin typeface="Arial" panose="020B0604020202020204" pitchFamily="34" charset="0"/>
                <a:cs typeface="Arial" panose="020B0604020202020204" pitchFamily="34" charset="0"/>
              </a:rPr>
              <a:t>Spaghetti bolognaise</a:t>
            </a:r>
          </a:p>
        </p:txBody>
      </p:sp>
      <p:sp>
        <p:nvSpPr>
          <p:cNvPr id="3" name="TextBox 2">
            <a:extLst>
              <a:ext uri="{FF2B5EF4-FFF2-40B4-BE49-F238E27FC236}">
                <a16:creationId xmlns:a16="http://schemas.microsoft.com/office/drawing/2014/main" id="{39635E27-637C-AABC-69F7-B437EA48006C}"/>
              </a:ext>
            </a:extLst>
          </p:cNvPr>
          <p:cNvSpPr txBox="1"/>
          <p:nvPr/>
        </p:nvSpPr>
        <p:spPr>
          <a:xfrm>
            <a:off x="2261507" y="3046568"/>
            <a:ext cx="7668986" cy="2554545"/>
          </a:xfrm>
          <a:prstGeom prst="rect">
            <a:avLst/>
          </a:prstGeom>
          <a:noFill/>
        </p:spPr>
        <p:txBody>
          <a:bodyPr wrap="square" rtlCol="0">
            <a:spAutoFit/>
          </a:bodyPr>
          <a:lstStyle/>
          <a:p>
            <a:pPr algn="ctr"/>
            <a:r>
              <a:rPr lang="en-GB" sz="4000" dirty="0">
                <a:effectLst/>
                <a:latin typeface="Arial" panose="020B0604020202020204" pitchFamily="34" charset="0"/>
                <a:ea typeface="Calibri" panose="020F0502020204030204" pitchFamily="34" charset="0"/>
                <a:cs typeface="Arial" panose="020B0604020202020204" pitchFamily="34" charset="0"/>
              </a:rPr>
              <a:t>These ingredients make spaghetti bolognaise. </a:t>
            </a:r>
          </a:p>
          <a:p>
            <a:pPr algn="ctr"/>
            <a:endParaRPr lang="en-GB" sz="4000" dirty="0">
              <a:latin typeface="Arial" panose="020B0604020202020204" pitchFamily="34" charset="0"/>
              <a:ea typeface="Calibri" panose="020F0502020204030204" pitchFamily="34" charset="0"/>
              <a:cs typeface="Arial" panose="020B0604020202020204" pitchFamily="34" charset="0"/>
            </a:endParaRPr>
          </a:p>
          <a:p>
            <a:pPr algn="ctr"/>
            <a:r>
              <a:rPr lang="en-GB" sz="4000" dirty="0">
                <a:effectLst/>
                <a:latin typeface="Arial" panose="020B0604020202020204" pitchFamily="34" charset="0"/>
                <a:ea typeface="Calibri" panose="020F0502020204030204" pitchFamily="34" charset="0"/>
                <a:cs typeface="Arial" panose="020B0604020202020204" pitchFamily="34" charset="0"/>
              </a:rPr>
              <a:t>It’s a common meal in Australia</a:t>
            </a:r>
            <a:endParaRPr lang="en-A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60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BF66C-1210-9654-AE16-6D42B390AAEC}"/>
              </a:ext>
            </a:extLst>
          </p:cNvPr>
          <p:cNvSpPr txBox="1"/>
          <p:nvPr/>
        </p:nvSpPr>
        <p:spPr>
          <a:xfrm>
            <a:off x="811765" y="398619"/>
            <a:ext cx="10568470" cy="6060762"/>
          </a:xfrm>
          <a:prstGeom prst="rect">
            <a:avLst/>
          </a:prstGeom>
          <a:noFill/>
        </p:spPr>
        <p:txBody>
          <a:bodyPr wrap="square">
            <a:spAutoFit/>
          </a:bodyPr>
          <a:lstStyle/>
          <a:p>
            <a:pPr marL="450215" indent="6985">
              <a:lnSpc>
                <a:spcPct val="150000"/>
              </a:lnSpc>
            </a:pPr>
            <a:r>
              <a:rPr lang="en-GB" sz="2400" dirty="0">
                <a:effectLst/>
                <a:latin typeface="Arial" panose="020B0604020202020204" pitchFamily="34" charset="0"/>
                <a:ea typeface="Calibri" panose="020F0502020204030204" pitchFamily="34" charset="0"/>
                <a:cs typeface="Arial" panose="020B0604020202020204" pitchFamily="34" charset="0"/>
              </a:rPr>
              <a:t>Student A:  </a:t>
            </a:r>
            <a:r>
              <a:rPr lang="en-GB" sz="4400" dirty="0">
                <a:effectLst/>
                <a:latin typeface="Arial" panose="020B0604020202020204" pitchFamily="34" charset="0"/>
                <a:ea typeface="Calibri" panose="020F0502020204030204" pitchFamily="34" charset="0"/>
                <a:cs typeface="Arial" panose="020B0604020202020204" pitchFamily="34" charset="0"/>
              </a:rPr>
              <a:t>What’s a common meal in your home country?</a:t>
            </a:r>
            <a:endParaRPr lang="en-AU" sz="4400" dirty="0">
              <a:effectLst/>
              <a:latin typeface="Arial" panose="020B0604020202020204" pitchFamily="34" charset="0"/>
              <a:ea typeface="Calibri" panose="020F0502020204030204" pitchFamily="34" charset="0"/>
              <a:cs typeface="Arial" panose="020B0604020202020204" pitchFamily="34" charset="0"/>
            </a:endParaRPr>
          </a:p>
          <a:p>
            <a:pPr marL="450215" indent="6985">
              <a:lnSpc>
                <a:spcPct val="150000"/>
              </a:lnSpc>
            </a:pPr>
            <a:endParaRPr lang="en-GB" sz="3600" dirty="0">
              <a:effectLst/>
              <a:latin typeface="Arial" panose="020B0604020202020204" pitchFamily="34" charset="0"/>
              <a:ea typeface="Calibri" panose="020F0502020204030204" pitchFamily="34" charset="0"/>
              <a:cs typeface="Arial" panose="020B0604020202020204" pitchFamily="34" charset="0"/>
            </a:endParaRPr>
          </a:p>
          <a:p>
            <a:pPr marL="450215" indent="6985">
              <a:lnSpc>
                <a:spcPct val="150000"/>
              </a:lnSpc>
            </a:pPr>
            <a:r>
              <a:rPr lang="en-GB" sz="2400" dirty="0">
                <a:effectLst/>
                <a:latin typeface="Arial" panose="020B0604020202020204" pitchFamily="34" charset="0"/>
                <a:ea typeface="Calibri" panose="020F0502020204030204" pitchFamily="34" charset="0"/>
                <a:cs typeface="Arial" panose="020B0604020202020204" pitchFamily="34" charset="0"/>
              </a:rPr>
              <a:t>Student B:   </a:t>
            </a:r>
            <a:r>
              <a:rPr lang="en-GB" sz="4400" dirty="0">
                <a:effectLst/>
                <a:latin typeface="Arial" panose="020B0604020202020204" pitchFamily="34" charset="0"/>
                <a:ea typeface="Calibri" panose="020F0502020204030204" pitchFamily="34" charset="0"/>
                <a:cs typeface="Arial" panose="020B0604020202020204" pitchFamily="34" charset="0"/>
              </a:rPr>
              <a:t>A common meal in __________ is __________. </a:t>
            </a:r>
          </a:p>
          <a:p>
            <a:pPr marL="450215" indent="6985">
              <a:lnSpc>
                <a:spcPct val="150000"/>
              </a:lnSpc>
            </a:pPr>
            <a:r>
              <a:rPr lang="en-GB" sz="4400" dirty="0">
                <a:effectLst/>
                <a:latin typeface="Arial" panose="020B0604020202020204" pitchFamily="34" charset="0"/>
                <a:ea typeface="Calibri" panose="020F0502020204030204" pitchFamily="34" charset="0"/>
                <a:cs typeface="Arial" panose="020B0604020202020204" pitchFamily="34" charset="0"/>
              </a:rPr>
              <a:t>The main ingredients are</a:t>
            </a:r>
            <a:r>
              <a:rPr lang="en-GB" sz="4400" dirty="0">
                <a:latin typeface="Arial" panose="020B0604020202020204" pitchFamily="34" charset="0"/>
                <a:ea typeface="Calibri" panose="020F0502020204030204" pitchFamily="34" charset="0"/>
                <a:cs typeface="Arial" panose="020B0604020202020204" pitchFamily="34" charset="0"/>
              </a:rPr>
              <a:t> </a:t>
            </a:r>
            <a:r>
              <a:rPr lang="en-GB" sz="4400" dirty="0">
                <a:effectLst/>
                <a:latin typeface="Arial" panose="020B0604020202020204" pitchFamily="34" charset="0"/>
                <a:ea typeface="Calibri" panose="020F0502020204030204" pitchFamily="34" charset="0"/>
                <a:cs typeface="Arial" panose="020B0604020202020204" pitchFamily="34" charset="0"/>
              </a:rPr>
              <a:t>__________.</a:t>
            </a:r>
            <a:endParaRPr lang="en-AU"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190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47CB4-2793-70D5-78F8-D9AFD777A3C1}"/>
              </a:ext>
            </a:extLst>
          </p:cNvPr>
          <p:cNvSpPr txBox="1"/>
          <p:nvPr/>
        </p:nvSpPr>
        <p:spPr>
          <a:xfrm>
            <a:off x="2100943" y="559923"/>
            <a:ext cx="7990114" cy="5563831"/>
          </a:xfrm>
          <a:prstGeom prst="rect">
            <a:avLst/>
          </a:prstGeom>
          <a:noFill/>
        </p:spPr>
        <p:txBody>
          <a:bodyPr wrap="square">
            <a:spAutoFit/>
          </a:bodyPr>
          <a:lstStyle/>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Heat the olive oil in a large saucepan over medium heat. Add the onion and garlic and cook, stirring, for 2–3 minutes until the onion softens. Add the beef mince and cook, stirring, for 3–4 minutes until browned all over. Add the dried oregano and tomato paste and cook for a further 1 minute, then add the red wine and bring to the boil. Add the beef stock cube and chopped tomatoes then season to taste with salt and freshly ground pepper. Reduce the heat to low and simmer for 30 minutes until the bolognaise thickens.</a:t>
            </a:r>
            <a:endParaRPr lang="en-AU" sz="2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C906F59-FEA2-6083-3DE7-45AED6698874}"/>
              </a:ext>
            </a:extLst>
          </p:cNvPr>
          <p:cNvCxnSpPr>
            <a:cxnSpLocks/>
          </p:cNvCxnSpPr>
          <p:nvPr/>
        </p:nvCxnSpPr>
        <p:spPr>
          <a:xfrm>
            <a:off x="3265714" y="1669180"/>
            <a:ext cx="853440"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50C741-56DA-B8FA-612A-60F3DF23089B}"/>
              </a:ext>
            </a:extLst>
          </p:cNvPr>
          <p:cNvCxnSpPr>
            <a:cxnSpLocks/>
          </p:cNvCxnSpPr>
          <p:nvPr/>
        </p:nvCxnSpPr>
        <p:spPr>
          <a:xfrm>
            <a:off x="4669971" y="1669180"/>
            <a:ext cx="853440"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15FA58-798C-A33C-CC73-FE4DD566A75F}"/>
              </a:ext>
            </a:extLst>
          </p:cNvPr>
          <p:cNvCxnSpPr>
            <a:cxnSpLocks/>
          </p:cNvCxnSpPr>
          <p:nvPr/>
        </p:nvCxnSpPr>
        <p:spPr>
          <a:xfrm>
            <a:off x="4457700" y="2208023"/>
            <a:ext cx="853440"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DE3109-35D2-AA15-7700-CD878C12DE4C}"/>
              </a:ext>
            </a:extLst>
          </p:cNvPr>
          <p:cNvCxnSpPr>
            <a:cxnSpLocks/>
          </p:cNvCxnSpPr>
          <p:nvPr/>
        </p:nvCxnSpPr>
        <p:spPr>
          <a:xfrm>
            <a:off x="7527471" y="2208023"/>
            <a:ext cx="1616529"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A3F9A3-0777-49C4-D4CC-A9555FDB9E81}"/>
              </a:ext>
            </a:extLst>
          </p:cNvPr>
          <p:cNvCxnSpPr>
            <a:cxnSpLocks/>
          </p:cNvCxnSpPr>
          <p:nvPr/>
        </p:nvCxnSpPr>
        <p:spPr>
          <a:xfrm>
            <a:off x="2661557" y="3318366"/>
            <a:ext cx="2008414"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8A7D3D-41A2-7BCE-7A76-76F413E0CE78}"/>
              </a:ext>
            </a:extLst>
          </p:cNvPr>
          <p:cNvCxnSpPr>
            <a:cxnSpLocks/>
          </p:cNvCxnSpPr>
          <p:nvPr/>
        </p:nvCxnSpPr>
        <p:spPr>
          <a:xfrm>
            <a:off x="5208815" y="3318366"/>
            <a:ext cx="1861456"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BD457B-A9BE-E2C2-50C8-83E1C94013D9}"/>
              </a:ext>
            </a:extLst>
          </p:cNvPr>
          <p:cNvCxnSpPr>
            <a:cxnSpLocks/>
          </p:cNvCxnSpPr>
          <p:nvPr/>
        </p:nvCxnSpPr>
        <p:spPr>
          <a:xfrm>
            <a:off x="6270173" y="3857209"/>
            <a:ext cx="1175656"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2B4E5D-6D90-DB8B-CA2F-626D891C2904}"/>
              </a:ext>
            </a:extLst>
          </p:cNvPr>
          <p:cNvCxnSpPr>
            <a:cxnSpLocks/>
          </p:cNvCxnSpPr>
          <p:nvPr/>
        </p:nvCxnSpPr>
        <p:spPr>
          <a:xfrm>
            <a:off x="3902530" y="4412380"/>
            <a:ext cx="2193470"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6A8C58-CFFA-4621-C342-57153E326472}"/>
              </a:ext>
            </a:extLst>
          </p:cNvPr>
          <p:cNvCxnSpPr>
            <a:cxnSpLocks/>
          </p:cNvCxnSpPr>
          <p:nvPr/>
        </p:nvCxnSpPr>
        <p:spPr>
          <a:xfrm>
            <a:off x="6743700" y="4412380"/>
            <a:ext cx="2547257"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CDDF4B-B825-8B7B-BFB2-7B56212F5758}"/>
              </a:ext>
            </a:extLst>
          </p:cNvPr>
          <p:cNvCxnSpPr>
            <a:cxnSpLocks/>
          </p:cNvCxnSpPr>
          <p:nvPr/>
        </p:nvCxnSpPr>
        <p:spPr>
          <a:xfrm>
            <a:off x="4931229" y="4951223"/>
            <a:ext cx="559524"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1FC7BB-99FD-E191-0083-8288AA8D8BF7}"/>
              </a:ext>
            </a:extLst>
          </p:cNvPr>
          <p:cNvCxnSpPr>
            <a:cxnSpLocks/>
          </p:cNvCxnSpPr>
          <p:nvPr/>
        </p:nvCxnSpPr>
        <p:spPr>
          <a:xfrm>
            <a:off x="6096000" y="4951223"/>
            <a:ext cx="3048000"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481CD7-7310-F881-2BF6-A36FD8C31FBC}"/>
              </a:ext>
            </a:extLst>
          </p:cNvPr>
          <p:cNvCxnSpPr>
            <a:cxnSpLocks/>
          </p:cNvCxnSpPr>
          <p:nvPr/>
        </p:nvCxnSpPr>
        <p:spPr>
          <a:xfrm>
            <a:off x="3412671" y="1114009"/>
            <a:ext cx="1045029"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8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anim calcmode="lin" valueType="num">
                                      <p:cBhvr>
                                        <p:cTn id="8" dur="250" fill="hold"/>
                                        <p:tgtEl>
                                          <p:spTgt spid="23"/>
                                        </p:tgtEl>
                                        <p:attrNameLst>
                                          <p:attrName>ppt_x</p:attrName>
                                        </p:attrNameLst>
                                      </p:cBhvr>
                                      <p:tavLst>
                                        <p:tav tm="0">
                                          <p:val>
                                            <p:strVal val="#ppt_x"/>
                                          </p:val>
                                        </p:tav>
                                        <p:tav tm="100000">
                                          <p:val>
                                            <p:strVal val="#ppt_x"/>
                                          </p:val>
                                        </p:tav>
                                      </p:tavLst>
                                    </p:anim>
                                    <p:anim calcmode="lin" valueType="num">
                                      <p:cBhvr>
                                        <p:cTn id="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anim calcmode="lin" valueType="num">
                                      <p:cBhvr>
                                        <p:cTn id="15" dur="250" fill="hold"/>
                                        <p:tgtEl>
                                          <p:spTgt spid="4"/>
                                        </p:tgtEl>
                                        <p:attrNameLst>
                                          <p:attrName>ppt_x</p:attrName>
                                        </p:attrNameLst>
                                      </p:cBhvr>
                                      <p:tavLst>
                                        <p:tav tm="0">
                                          <p:val>
                                            <p:strVal val="#ppt_x"/>
                                          </p:val>
                                        </p:tav>
                                        <p:tav tm="100000">
                                          <p:val>
                                            <p:strVal val="#ppt_x"/>
                                          </p:val>
                                        </p:tav>
                                      </p:tavLst>
                                    </p:anim>
                                    <p:anim calcmode="lin" valueType="num">
                                      <p:cBhvr>
                                        <p:cTn id="16"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anim calcmode="lin" valueType="num">
                                      <p:cBhvr>
                                        <p:cTn id="22" dur="250" fill="hold"/>
                                        <p:tgtEl>
                                          <p:spTgt spid="5"/>
                                        </p:tgtEl>
                                        <p:attrNameLst>
                                          <p:attrName>ppt_x</p:attrName>
                                        </p:attrNameLst>
                                      </p:cBhvr>
                                      <p:tavLst>
                                        <p:tav tm="0">
                                          <p:val>
                                            <p:strVal val="#ppt_x"/>
                                          </p:val>
                                        </p:tav>
                                        <p:tav tm="100000">
                                          <p:val>
                                            <p:strVal val="#ppt_x"/>
                                          </p:val>
                                        </p:tav>
                                      </p:tavLst>
                                    </p:anim>
                                    <p:anim calcmode="lin" valueType="num">
                                      <p:cBhvr>
                                        <p:cTn id="23"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50"/>
                                        <p:tgtEl>
                                          <p:spTgt spid="11"/>
                                        </p:tgtEl>
                                      </p:cBhvr>
                                    </p:animEffect>
                                    <p:anim calcmode="lin" valueType="num">
                                      <p:cBhvr>
                                        <p:cTn id="50" dur="250" fill="hold"/>
                                        <p:tgtEl>
                                          <p:spTgt spid="11"/>
                                        </p:tgtEl>
                                        <p:attrNameLst>
                                          <p:attrName>ppt_x</p:attrName>
                                        </p:attrNameLst>
                                      </p:cBhvr>
                                      <p:tavLst>
                                        <p:tav tm="0">
                                          <p:val>
                                            <p:strVal val="#ppt_x"/>
                                          </p:val>
                                        </p:tav>
                                        <p:tav tm="100000">
                                          <p:val>
                                            <p:strVal val="#ppt_x"/>
                                          </p:val>
                                        </p:tav>
                                      </p:tavLst>
                                    </p:anim>
                                    <p:anim calcmode="lin" valueType="num">
                                      <p:cBhvr>
                                        <p:cTn id="5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50"/>
                                        <p:tgtEl>
                                          <p:spTgt spid="13"/>
                                        </p:tgtEl>
                                      </p:cBhvr>
                                    </p:animEffect>
                                    <p:anim calcmode="lin" valueType="num">
                                      <p:cBhvr>
                                        <p:cTn id="57" dur="250" fill="hold"/>
                                        <p:tgtEl>
                                          <p:spTgt spid="13"/>
                                        </p:tgtEl>
                                        <p:attrNameLst>
                                          <p:attrName>ppt_x</p:attrName>
                                        </p:attrNameLst>
                                      </p:cBhvr>
                                      <p:tavLst>
                                        <p:tav tm="0">
                                          <p:val>
                                            <p:strVal val="#ppt_x"/>
                                          </p:val>
                                        </p:tav>
                                        <p:tav tm="100000">
                                          <p:val>
                                            <p:strVal val="#ppt_x"/>
                                          </p:val>
                                        </p:tav>
                                      </p:tavLst>
                                    </p:anim>
                                    <p:anim calcmode="lin" valueType="num">
                                      <p:cBhvr>
                                        <p:cTn id="58"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anim calcmode="lin" valueType="num">
                                      <p:cBhvr>
                                        <p:cTn id="64" dur="250" fill="hold"/>
                                        <p:tgtEl>
                                          <p:spTgt spid="15"/>
                                        </p:tgtEl>
                                        <p:attrNameLst>
                                          <p:attrName>ppt_x</p:attrName>
                                        </p:attrNameLst>
                                      </p:cBhvr>
                                      <p:tavLst>
                                        <p:tav tm="0">
                                          <p:val>
                                            <p:strVal val="#ppt_x"/>
                                          </p:val>
                                        </p:tav>
                                        <p:tav tm="100000">
                                          <p:val>
                                            <p:strVal val="#ppt_x"/>
                                          </p:val>
                                        </p:tav>
                                      </p:tavLst>
                                    </p:anim>
                                    <p:anim calcmode="lin" valueType="num">
                                      <p:cBhvr>
                                        <p:cTn id="6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250"/>
                                        <p:tgtEl>
                                          <p:spTgt spid="17"/>
                                        </p:tgtEl>
                                      </p:cBhvr>
                                    </p:animEffect>
                                    <p:anim calcmode="lin" valueType="num">
                                      <p:cBhvr>
                                        <p:cTn id="71" dur="250" fill="hold"/>
                                        <p:tgtEl>
                                          <p:spTgt spid="17"/>
                                        </p:tgtEl>
                                        <p:attrNameLst>
                                          <p:attrName>ppt_x</p:attrName>
                                        </p:attrNameLst>
                                      </p:cBhvr>
                                      <p:tavLst>
                                        <p:tav tm="0">
                                          <p:val>
                                            <p:strVal val="#ppt_x"/>
                                          </p:val>
                                        </p:tav>
                                        <p:tav tm="100000">
                                          <p:val>
                                            <p:strVal val="#ppt_x"/>
                                          </p:val>
                                        </p:tav>
                                      </p:tavLst>
                                    </p:anim>
                                    <p:anim calcmode="lin" valueType="num">
                                      <p:cBhvr>
                                        <p:cTn id="72"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250"/>
                                        <p:tgtEl>
                                          <p:spTgt spid="21"/>
                                        </p:tgtEl>
                                      </p:cBhvr>
                                    </p:animEffect>
                                    <p:anim calcmode="lin" valueType="num">
                                      <p:cBhvr>
                                        <p:cTn id="85" dur="250" fill="hold"/>
                                        <p:tgtEl>
                                          <p:spTgt spid="21"/>
                                        </p:tgtEl>
                                        <p:attrNameLst>
                                          <p:attrName>ppt_x</p:attrName>
                                        </p:attrNameLst>
                                      </p:cBhvr>
                                      <p:tavLst>
                                        <p:tav tm="0">
                                          <p:val>
                                            <p:strVal val="#ppt_x"/>
                                          </p:val>
                                        </p:tav>
                                        <p:tav tm="100000">
                                          <p:val>
                                            <p:strVal val="#ppt_x"/>
                                          </p:val>
                                        </p:tav>
                                      </p:tavLst>
                                    </p:anim>
                                    <p:anim calcmode="lin" valueType="num">
                                      <p:cBhvr>
                                        <p:cTn id="86"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47CB4-2793-70D5-78F8-D9AFD777A3C1}"/>
              </a:ext>
            </a:extLst>
          </p:cNvPr>
          <p:cNvSpPr txBox="1"/>
          <p:nvPr/>
        </p:nvSpPr>
        <p:spPr>
          <a:xfrm>
            <a:off x="2100943" y="693251"/>
            <a:ext cx="7990114" cy="5471498"/>
          </a:xfrm>
          <a:prstGeom prst="rect">
            <a:avLst/>
          </a:prstGeom>
          <a:noFill/>
        </p:spPr>
        <p:txBody>
          <a:bodyPr wrap="square">
            <a:spAutoFit/>
          </a:bodyPr>
          <a:lstStyle/>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Meanwhile, cook spaghetti in a saucepan of boiling salted water according to the packet instructions, then drain and set aside.</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Add drained spaghetti and chopped parsley to the sauce and toss well to combine.</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300"/>
              </a:spcAft>
            </a:pPr>
            <a:r>
              <a:rPr lang="en-US" sz="2400" dirty="0">
                <a:effectLst/>
                <a:latin typeface="Arial" panose="020B0604020202020204" pitchFamily="34" charset="0"/>
                <a:ea typeface="Calibri" panose="020F0502020204030204" pitchFamily="34" charset="0"/>
                <a:cs typeface="Arial" panose="020B0604020202020204" pitchFamily="34" charset="0"/>
              </a:rPr>
              <a:t>Divide spaghetti among bowls then serve topped with parmesan cheese.</a:t>
            </a:r>
            <a:endParaRPr lang="en-AU" sz="2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7B0C2A70-542E-9B0C-E363-546D61DC90D1}"/>
              </a:ext>
            </a:extLst>
          </p:cNvPr>
          <p:cNvCxnSpPr>
            <a:cxnSpLocks/>
          </p:cNvCxnSpPr>
          <p:nvPr/>
        </p:nvCxnSpPr>
        <p:spPr>
          <a:xfrm>
            <a:off x="4539342" y="1244637"/>
            <a:ext cx="1240972"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9E11ED-E04A-A291-4161-A78254BC0A33}"/>
              </a:ext>
            </a:extLst>
          </p:cNvPr>
          <p:cNvCxnSpPr>
            <a:cxnSpLocks/>
          </p:cNvCxnSpPr>
          <p:nvPr/>
        </p:nvCxnSpPr>
        <p:spPr>
          <a:xfrm>
            <a:off x="3918856" y="3693923"/>
            <a:ext cx="1240972"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F3C4D7-ECB0-3C8D-1C2E-38B2C6709B58}"/>
              </a:ext>
            </a:extLst>
          </p:cNvPr>
          <p:cNvCxnSpPr>
            <a:cxnSpLocks/>
          </p:cNvCxnSpPr>
          <p:nvPr/>
        </p:nvCxnSpPr>
        <p:spPr>
          <a:xfrm>
            <a:off x="7086599" y="3693923"/>
            <a:ext cx="1012372"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5AA071-3393-04E7-5AB7-1972D4E43C3C}"/>
              </a:ext>
            </a:extLst>
          </p:cNvPr>
          <p:cNvCxnSpPr>
            <a:cxnSpLocks/>
          </p:cNvCxnSpPr>
          <p:nvPr/>
        </p:nvCxnSpPr>
        <p:spPr>
          <a:xfrm>
            <a:off x="3086099" y="5539052"/>
            <a:ext cx="1322615"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ABC7A5-B7B4-C4BC-7F09-E9B2FAE2852F}"/>
              </a:ext>
            </a:extLst>
          </p:cNvPr>
          <p:cNvCxnSpPr>
            <a:cxnSpLocks/>
          </p:cNvCxnSpPr>
          <p:nvPr/>
        </p:nvCxnSpPr>
        <p:spPr>
          <a:xfrm>
            <a:off x="2171699" y="6103100"/>
            <a:ext cx="2447926" cy="0"/>
          </a:xfrm>
          <a:prstGeom prst="line">
            <a:avLst/>
          </a:prstGeom>
          <a:ln w="50800">
            <a:solidFill>
              <a:srgbClr val="4196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4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anim calcmode="lin" valueType="num">
                                      <p:cBhvr>
                                        <p:cTn id="29" dur="250" fill="hold"/>
                                        <p:tgtEl>
                                          <p:spTgt spid="12"/>
                                        </p:tgtEl>
                                        <p:attrNameLst>
                                          <p:attrName>ppt_x</p:attrName>
                                        </p:attrNameLst>
                                      </p:cBhvr>
                                      <p:tavLst>
                                        <p:tav tm="0">
                                          <p:val>
                                            <p:strVal val="#ppt_x"/>
                                          </p:val>
                                        </p:tav>
                                        <p:tav tm="100000">
                                          <p:val>
                                            <p:strVal val="#ppt_x"/>
                                          </p:val>
                                        </p:tav>
                                      </p:tavLst>
                                    </p:anim>
                                    <p:anim calcmode="lin" valueType="num">
                                      <p:cBhvr>
                                        <p:cTn id="30"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4B8F0A-CD87-0499-3B9F-80046F43EC48}"/>
              </a:ext>
            </a:extLst>
          </p:cNvPr>
          <p:cNvSpPr txBox="1"/>
          <p:nvPr/>
        </p:nvSpPr>
        <p:spPr>
          <a:xfrm>
            <a:off x="242207" y="929684"/>
            <a:ext cx="11707585" cy="6311921"/>
          </a:xfrm>
          <a:prstGeom prst="rect">
            <a:avLst/>
          </a:prstGeom>
          <a:noFill/>
        </p:spPr>
        <p:txBody>
          <a:bodyPr wrap="square">
            <a:spAutoFit/>
          </a:bodyPr>
          <a:lstStyle/>
          <a:p>
            <a:pPr>
              <a:spcBef>
                <a:spcPts val="600"/>
              </a:spcBef>
              <a:spcAft>
                <a:spcPts val="300"/>
              </a:spcAft>
            </a:pPr>
            <a:r>
              <a:rPr lang="en-US" b="1" dirty="0">
                <a:solidFill>
                  <a:srgbClr val="00B0F0"/>
                </a:solidFill>
                <a:latin typeface="Arial" panose="020B0604020202020204" pitchFamily="34" charset="0"/>
                <a:ea typeface="Calibri" panose="020F0502020204030204" pitchFamily="34" charset="0"/>
                <a:cs typeface="Arial" panose="020B0604020202020204" pitchFamily="34" charset="0"/>
              </a:rPr>
              <a:t>[LIGHT BLUE] Meanwhile</a:t>
            </a:r>
            <a:r>
              <a:rPr lang="en-US" b="1" dirty="0">
                <a:solidFill>
                  <a:srgbClr val="00B0F0"/>
                </a:solidFill>
                <a:effectLst/>
                <a:latin typeface="Arial" panose="020B0604020202020204" pitchFamily="34" charset="0"/>
                <a:ea typeface="Calibri" panose="020F0502020204030204" pitchFamily="34" charset="0"/>
                <a:cs typeface="Arial" panose="020B0604020202020204" pitchFamily="34" charset="0"/>
              </a:rPr>
              <a:t>, cook spaghetti in a saucepan of boiling salted water according to the packet instructions, then drain and set aside.</a:t>
            </a:r>
          </a:p>
          <a:p>
            <a:pPr>
              <a:spcBef>
                <a:spcPts val="600"/>
              </a:spcBef>
              <a:spcAft>
                <a:spcPts val="300"/>
              </a:spcAft>
            </a:pPr>
            <a:endParaRPr lang="en-US" sz="100" b="1" dirty="0">
              <a:solidFill>
                <a:srgbClr val="005493"/>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300"/>
              </a:spcAft>
            </a:pPr>
            <a:r>
              <a:rPr lang="en-US" b="1" dirty="0">
                <a:solidFill>
                  <a:srgbClr val="005493"/>
                </a:solidFill>
                <a:effectLst/>
                <a:latin typeface="Arial" panose="020B0604020202020204" pitchFamily="34" charset="0"/>
                <a:ea typeface="Calibri" panose="020F0502020204030204" pitchFamily="34" charset="0"/>
                <a:cs typeface="Arial" panose="020B0604020202020204" pitchFamily="34" charset="0"/>
              </a:rPr>
              <a:t>[DARK BLUE] Add the beef stock cube and chopped tomatoes then season to taste with salt and freshly </a:t>
            </a:r>
            <a:br>
              <a:rPr lang="en-US" b="1" dirty="0">
                <a:solidFill>
                  <a:srgbClr val="005493"/>
                </a:solidFill>
                <a:effectLst/>
                <a:latin typeface="Arial" panose="020B0604020202020204" pitchFamily="34" charset="0"/>
                <a:ea typeface="Calibri" panose="020F0502020204030204" pitchFamily="34" charset="0"/>
                <a:cs typeface="Arial" panose="020B0604020202020204" pitchFamily="34" charset="0"/>
              </a:rPr>
            </a:br>
            <a:r>
              <a:rPr lang="en-US" b="1" dirty="0">
                <a:solidFill>
                  <a:srgbClr val="005493"/>
                </a:solidFill>
                <a:effectLst/>
                <a:latin typeface="Arial" panose="020B0604020202020204" pitchFamily="34" charset="0"/>
                <a:ea typeface="Calibri" panose="020F0502020204030204" pitchFamily="34" charset="0"/>
                <a:cs typeface="Arial" panose="020B0604020202020204" pitchFamily="34" charset="0"/>
              </a:rPr>
              <a:t>ground pepper. </a:t>
            </a:r>
          </a:p>
          <a:p>
            <a:pPr>
              <a:lnSpc>
                <a:spcPct val="150000"/>
              </a:lnSpc>
              <a:spcBef>
                <a:spcPts val="600"/>
              </a:spcBef>
              <a:spcAft>
                <a:spcPts val="300"/>
              </a:spcAft>
            </a:pPr>
            <a:r>
              <a:rPr lang="en-US" b="1" dirty="0">
                <a:solidFill>
                  <a:srgbClr val="92D050"/>
                </a:solidFill>
                <a:effectLst/>
                <a:latin typeface="Arial" panose="020B0604020202020204" pitchFamily="34" charset="0"/>
                <a:ea typeface="Calibri" panose="020F0502020204030204" pitchFamily="34" charset="0"/>
                <a:cs typeface="Arial" panose="020B0604020202020204" pitchFamily="34" charset="0"/>
              </a:rPr>
              <a:t>[LIGHT </a:t>
            </a:r>
            <a:r>
              <a:rPr lang="en-US" b="1" dirty="0">
                <a:solidFill>
                  <a:srgbClr val="92D050"/>
                </a:solidFill>
                <a:latin typeface="Arial" panose="020B0604020202020204" pitchFamily="34" charset="0"/>
                <a:ea typeface="Calibri" panose="020F0502020204030204" pitchFamily="34" charset="0"/>
                <a:cs typeface="Arial" panose="020B0604020202020204" pitchFamily="34" charset="0"/>
              </a:rPr>
              <a:t>GREEN] </a:t>
            </a:r>
            <a:r>
              <a:rPr lang="en-US"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Add the beef mince and cook, stirring, for 3–4 minutes until browned all over. </a:t>
            </a:r>
          </a:p>
          <a:p>
            <a:pPr>
              <a:lnSpc>
                <a:spcPct val="150000"/>
              </a:lnSpc>
              <a:spcBef>
                <a:spcPts val="600"/>
              </a:spcBef>
              <a:spcAft>
                <a:spcPts val="300"/>
              </a:spcAft>
            </a:pPr>
            <a:r>
              <a:rPr lang="en-US" b="1" dirty="0">
                <a:solidFill>
                  <a:srgbClr val="009051"/>
                </a:solidFill>
                <a:effectLst/>
                <a:latin typeface="Arial" panose="020B0604020202020204" pitchFamily="34" charset="0"/>
                <a:ea typeface="Calibri" panose="020F0502020204030204" pitchFamily="34" charset="0"/>
                <a:cs typeface="Arial" panose="020B0604020202020204" pitchFamily="34" charset="0"/>
              </a:rPr>
              <a:t>[DARK GREEN] Divide spaghetti among bowls then serve topped with parmesan cheese.</a:t>
            </a:r>
          </a:p>
          <a:p>
            <a:pPr>
              <a:lnSpc>
                <a:spcPct val="150000"/>
              </a:lnSpc>
              <a:spcBef>
                <a:spcPts val="600"/>
              </a:spcBef>
              <a:spcAft>
                <a:spcPts val="300"/>
              </a:spcAft>
            </a:pPr>
            <a:r>
              <a:rPr lang="en-US" b="1" dirty="0">
                <a:solidFill>
                  <a:srgbClr val="FF9300"/>
                </a:solidFill>
                <a:effectLst/>
                <a:latin typeface="Arial" panose="020B0604020202020204" pitchFamily="34" charset="0"/>
                <a:ea typeface="Calibri" panose="020F0502020204030204" pitchFamily="34" charset="0"/>
                <a:cs typeface="Arial" panose="020B0604020202020204" pitchFamily="34" charset="0"/>
              </a:rPr>
              <a:t>[ORANGE] Heat the olive oil in a large saucepan over medium heat.</a:t>
            </a:r>
          </a:p>
          <a:p>
            <a:pPr>
              <a:lnSpc>
                <a:spcPct val="150000"/>
              </a:lnSpc>
              <a:spcBef>
                <a:spcPts val="600"/>
              </a:spcBef>
              <a:spcAft>
                <a:spcPts val="300"/>
              </a:spcAft>
            </a:pPr>
            <a:r>
              <a:rPr lang="en-US"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[RED] Add drained spaghetti and chopped parsley to the sauce and toss well to combine.</a:t>
            </a:r>
          </a:p>
          <a:p>
            <a:pPr>
              <a:lnSpc>
                <a:spcPct val="150000"/>
              </a:lnSpc>
              <a:spcBef>
                <a:spcPts val="600"/>
              </a:spcBef>
              <a:spcAft>
                <a:spcPts val="300"/>
              </a:spcAft>
            </a:pPr>
            <a:r>
              <a:rPr lang="en-US" b="1" dirty="0">
                <a:solidFill>
                  <a:srgbClr val="7030A0"/>
                </a:solidFill>
                <a:latin typeface="Arial" panose="020B0604020202020204" pitchFamily="34" charset="0"/>
                <a:ea typeface="Calibri" panose="020F0502020204030204" pitchFamily="34" charset="0"/>
                <a:cs typeface="Arial" panose="020B0604020202020204" pitchFamily="34" charset="0"/>
              </a:rPr>
              <a:t>[PURPLE] </a:t>
            </a:r>
            <a:r>
              <a:rPr lang="en-US" b="1" dirty="0">
                <a:solidFill>
                  <a:srgbClr val="7030A0"/>
                </a:solidFill>
                <a:effectLst/>
                <a:latin typeface="Arial" panose="020B0604020202020204" pitchFamily="34" charset="0"/>
                <a:ea typeface="Calibri" panose="020F0502020204030204" pitchFamily="34" charset="0"/>
                <a:cs typeface="Arial" panose="020B0604020202020204" pitchFamily="34" charset="0"/>
              </a:rPr>
              <a:t>Reduce the heat to low and simmer for 30 minutes until the bolognaise thickens.</a:t>
            </a:r>
          </a:p>
          <a:p>
            <a:pPr>
              <a:lnSpc>
                <a:spcPct val="150000"/>
              </a:lnSpc>
              <a:spcBef>
                <a:spcPts val="600"/>
              </a:spcBef>
              <a:spcAft>
                <a:spcPts val="300"/>
              </a:spcAft>
            </a:pPr>
            <a:r>
              <a:rPr lang="en-US" b="1" dirty="0">
                <a:solidFill>
                  <a:srgbClr val="FF40FF"/>
                </a:solidFill>
                <a:effectLst/>
                <a:latin typeface="Arial" panose="020B0604020202020204" pitchFamily="34" charset="0"/>
                <a:ea typeface="Calibri" panose="020F0502020204030204" pitchFamily="34" charset="0"/>
                <a:cs typeface="Arial" panose="020B0604020202020204" pitchFamily="34" charset="0"/>
              </a:rPr>
              <a:t>[PINK] Add the onion and garlic and cook, stirring, for 2–3 minutes until the onion softens. </a:t>
            </a:r>
          </a:p>
          <a:p>
            <a:pPr>
              <a:spcBef>
                <a:spcPts val="600"/>
              </a:spcBef>
              <a:spcAft>
                <a:spcPts val="300"/>
              </a:spcAft>
            </a:pPr>
            <a:r>
              <a:rPr lang="en-US" b="1"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rPr>
              <a:t>[BROWN] Add the dried oregano and tomato paste and cook for a further 1 minute, then add the red wine and bring to the boil. </a:t>
            </a:r>
          </a:p>
          <a:p>
            <a:pPr>
              <a:lnSpc>
                <a:spcPct val="150000"/>
              </a:lnSpc>
              <a:spcBef>
                <a:spcPts val="600"/>
              </a:spcBef>
              <a:spcAft>
                <a:spcPts val="300"/>
              </a:spcAft>
            </a:pPr>
            <a:endParaRPr lang="en-AU" b="1"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300"/>
              </a:spcAft>
            </a:pP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AU" b="1" dirty="0">
              <a:solidFill>
                <a:srgbClr val="00549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6D7B3FB-0BA7-4D78-6FC4-A97BFC1EC505}"/>
              </a:ext>
            </a:extLst>
          </p:cNvPr>
          <p:cNvSpPr/>
          <p:nvPr/>
        </p:nvSpPr>
        <p:spPr>
          <a:xfrm>
            <a:off x="-149680" y="-149321"/>
            <a:ext cx="12491357" cy="7086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7E08F76-3324-6384-2496-C94D8C3E3FF5}"/>
              </a:ext>
            </a:extLst>
          </p:cNvPr>
          <p:cNvSpPr txBox="1"/>
          <p:nvPr/>
        </p:nvSpPr>
        <p:spPr>
          <a:xfrm>
            <a:off x="394607" y="343262"/>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FF9300"/>
                </a:solidFill>
                <a:latin typeface="Arial" panose="020B0604020202020204" pitchFamily="34" charset="0"/>
                <a:ea typeface="Calibri" panose="020F0502020204030204" pitchFamily="34" charset="0"/>
                <a:cs typeface="Arial" panose="020B0604020202020204" pitchFamily="34" charset="0"/>
              </a:rPr>
              <a:t>[ORANGE] </a:t>
            </a:r>
            <a:r>
              <a:rPr lang="en-US" b="1" dirty="0">
                <a:solidFill>
                  <a:srgbClr val="FF9300"/>
                </a:solidFill>
                <a:effectLst/>
                <a:latin typeface="Arial" panose="020B0604020202020204" pitchFamily="34" charset="0"/>
                <a:ea typeface="Calibri" panose="020F0502020204030204" pitchFamily="34" charset="0"/>
                <a:cs typeface="Arial" panose="020B0604020202020204" pitchFamily="34" charset="0"/>
              </a:rPr>
              <a:t>Heat the olive oil in a large saucepan over medium heat.</a:t>
            </a:r>
          </a:p>
        </p:txBody>
      </p:sp>
      <p:sp>
        <p:nvSpPr>
          <p:cNvPr id="7" name="TextBox 6">
            <a:extLst>
              <a:ext uri="{FF2B5EF4-FFF2-40B4-BE49-F238E27FC236}">
                <a16:creationId xmlns:a16="http://schemas.microsoft.com/office/drawing/2014/main" id="{CEC2FDF9-8875-8702-B819-2A983100A1D7}"/>
              </a:ext>
            </a:extLst>
          </p:cNvPr>
          <p:cNvSpPr txBox="1"/>
          <p:nvPr/>
        </p:nvSpPr>
        <p:spPr>
          <a:xfrm>
            <a:off x="394607" y="947419"/>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FF40FF"/>
                </a:solidFill>
                <a:latin typeface="Arial" panose="020B0604020202020204" pitchFamily="34" charset="0"/>
                <a:ea typeface="Calibri" panose="020F0502020204030204" pitchFamily="34" charset="0"/>
                <a:cs typeface="Arial" panose="020B0604020202020204" pitchFamily="34" charset="0"/>
              </a:rPr>
              <a:t>[PINK] </a:t>
            </a:r>
            <a:r>
              <a:rPr lang="en-US" b="1" dirty="0">
                <a:solidFill>
                  <a:srgbClr val="FF40FF"/>
                </a:solidFill>
                <a:effectLst/>
                <a:latin typeface="Arial" panose="020B0604020202020204" pitchFamily="34" charset="0"/>
                <a:ea typeface="Calibri" panose="020F0502020204030204" pitchFamily="34" charset="0"/>
                <a:cs typeface="Arial" panose="020B0604020202020204" pitchFamily="34" charset="0"/>
              </a:rPr>
              <a:t>Add the onion and garlic and cook, stirring, for 2–3 minutes until the onion softens. </a:t>
            </a:r>
          </a:p>
        </p:txBody>
      </p:sp>
      <p:sp>
        <p:nvSpPr>
          <p:cNvPr id="8" name="TextBox 7">
            <a:extLst>
              <a:ext uri="{FF2B5EF4-FFF2-40B4-BE49-F238E27FC236}">
                <a16:creationId xmlns:a16="http://schemas.microsoft.com/office/drawing/2014/main" id="{F54FB815-E2A2-AFE5-6EDA-61887E52A5A6}"/>
              </a:ext>
            </a:extLst>
          </p:cNvPr>
          <p:cNvSpPr txBox="1"/>
          <p:nvPr/>
        </p:nvSpPr>
        <p:spPr>
          <a:xfrm>
            <a:off x="394607" y="1600562"/>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92D050"/>
                </a:solidFill>
                <a:latin typeface="Arial" panose="020B0604020202020204" pitchFamily="34" charset="0"/>
                <a:ea typeface="Calibri" panose="020F0502020204030204" pitchFamily="34" charset="0"/>
                <a:cs typeface="Arial" panose="020B0604020202020204" pitchFamily="34" charset="0"/>
              </a:rPr>
              <a:t>[LIGHT GREEN] Add the beef mince and cook, stirring, for 3–4 minutes until browned all over. </a:t>
            </a:r>
          </a:p>
        </p:txBody>
      </p:sp>
      <p:sp>
        <p:nvSpPr>
          <p:cNvPr id="9" name="TextBox 8">
            <a:extLst>
              <a:ext uri="{FF2B5EF4-FFF2-40B4-BE49-F238E27FC236}">
                <a16:creationId xmlns:a16="http://schemas.microsoft.com/office/drawing/2014/main" id="{3C791169-0071-ED66-61C9-D32DF6F04FC4}"/>
              </a:ext>
            </a:extLst>
          </p:cNvPr>
          <p:cNvSpPr txBox="1"/>
          <p:nvPr/>
        </p:nvSpPr>
        <p:spPr>
          <a:xfrm>
            <a:off x="394607" y="2253704"/>
            <a:ext cx="11707585" cy="646331"/>
          </a:xfrm>
          <a:prstGeom prst="rect">
            <a:avLst/>
          </a:prstGeom>
          <a:noFill/>
        </p:spPr>
        <p:txBody>
          <a:bodyPr wrap="square">
            <a:spAutoFit/>
          </a:bodyPr>
          <a:lstStyle/>
          <a:p>
            <a:pPr>
              <a:spcBef>
                <a:spcPts val="600"/>
              </a:spcBef>
              <a:spcAft>
                <a:spcPts val="300"/>
              </a:spcAft>
            </a:pPr>
            <a:r>
              <a:rPr lang="en-US"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[BROWN] Add the dried oregano and tomato paste and cook for a further 1 minute, then add the red wine and bring to the boil. </a:t>
            </a:r>
          </a:p>
        </p:txBody>
      </p:sp>
      <p:sp>
        <p:nvSpPr>
          <p:cNvPr id="10" name="TextBox 9">
            <a:extLst>
              <a:ext uri="{FF2B5EF4-FFF2-40B4-BE49-F238E27FC236}">
                <a16:creationId xmlns:a16="http://schemas.microsoft.com/office/drawing/2014/main" id="{3C836007-04CD-2450-81BD-72AF2A7BEC4B}"/>
              </a:ext>
            </a:extLst>
          </p:cNvPr>
          <p:cNvSpPr txBox="1"/>
          <p:nvPr/>
        </p:nvSpPr>
        <p:spPr>
          <a:xfrm>
            <a:off x="394607" y="3070814"/>
            <a:ext cx="11707585" cy="646331"/>
          </a:xfrm>
          <a:prstGeom prst="rect">
            <a:avLst/>
          </a:prstGeom>
          <a:noFill/>
        </p:spPr>
        <p:txBody>
          <a:bodyPr wrap="square">
            <a:spAutoFit/>
          </a:bodyPr>
          <a:lstStyle/>
          <a:p>
            <a:pPr>
              <a:spcBef>
                <a:spcPts val="600"/>
              </a:spcBef>
              <a:spcAft>
                <a:spcPts val="300"/>
              </a:spcAft>
            </a:pPr>
            <a:r>
              <a:rPr lang="en-US" b="1" dirty="0">
                <a:solidFill>
                  <a:srgbClr val="005493"/>
                </a:solidFill>
                <a:latin typeface="Arial" panose="020B0604020202020204" pitchFamily="34" charset="0"/>
                <a:ea typeface="Calibri" panose="020F0502020204030204" pitchFamily="34" charset="0"/>
                <a:cs typeface="Arial" panose="020B0604020202020204" pitchFamily="34" charset="0"/>
              </a:rPr>
              <a:t>[DARK BLUE] Add the beef stock cube and chopped tomatoes then season to taste with salt and freshly ground pepper. </a:t>
            </a:r>
          </a:p>
        </p:txBody>
      </p:sp>
      <p:sp>
        <p:nvSpPr>
          <p:cNvPr id="11" name="TextBox 10">
            <a:extLst>
              <a:ext uri="{FF2B5EF4-FFF2-40B4-BE49-F238E27FC236}">
                <a16:creationId xmlns:a16="http://schemas.microsoft.com/office/drawing/2014/main" id="{F69A8774-446F-8C8E-D075-130F691E6136}"/>
              </a:ext>
            </a:extLst>
          </p:cNvPr>
          <p:cNvSpPr txBox="1"/>
          <p:nvPr/>
        </p:nvSpPr>
        <p:spPr>
          <a:xfrm>
            <a:off x="394607" y="3772944"/>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7030A0"/>
                </a:solidFill>
                <a:latin typeface="Arial" panose="020B0604020202020204" pitchFamily="34" charset="0"/>
                <a:ea typeface="Calibri" panose="020F0502020204030204" pitchFamily="34" charset="0"/>
                <a:cs typeface="Arial" panose="020B0604020202020204" pitchFamily="34" charset="0"/>
              </a:rPr>
              <a:t>[PURPLE] Reduce the heat to low and simmer for 30 minutes until the bolognaise thickens.</a:t>
            </a:r>
          </a:p>
        </p:txBody>
      </p:sp>
      <p:sp>
        <p:nvSpPr>
          <p:cNvPr id="12" name="TextBox 11">
            <a:extLst>
              <a:ext uri="{FF2B5EF4-FFF2-40B4-BE49-F238E27FC236}">
                <a16:creationId xmlns:a16="http://schemas.microsoft.com/office/drawing/2014/main" id="{E124A284-CB2A-C063-494A-4A4D55B0DC43}"/>
              </a:ext>
            </a:extLst>
          </p:cNvPr>
          <p:cNvSpPr txBox="1"/>
          <p:nvPr/>
        </p:nvSpPr>
        <p:spPr>
          <a:xfrm>
            <a:off x="394607" y="4409759"/>
            <a:ext cx="11707585" cy="646331"/>
          </a:xfrm>
          <a:prstGeom prst="rect">
            <a:avLst/>
          </a:prstGeom>
          <a:noFill/>
        </p:spPr>
        <p:txBody>
          <a:bodyPr wrap="square">
            <a:spAutoFit/>
          </a:bodyPr>
          <a:lstStyle/>
          <a:p>
            <a:pPr>
              <a:spcBef>
                <a:spcPts val="600"/>
              </a:spcBef>
              <a:spcAft>
                <a:spcPts val="300"/>
              </a:spcAft>
            </a:pPr>
            <a:r>
              <a:rPr lang="en-US" b="1" dirty="0">
                <a:solidFill>
                  <a:srgbClr val="00B0F0"/>
                </a:solidFill>
                <a:latin typeface="Arial" panose="020B0604020202020204" pitchFamily="34" charset="0"/>
                <a:ea typeface="Calibri" panose="020F0502020204030204" pitchFamily="34" charset="0"/>
                <a:cs typeface="Arial" panose="020B0604020202020204" pitchFamily="34" charset="0"/>
              </a:rPr>
              <a:t>[LIGHT BLUE] Meanwhile, cook spaghetti in a saucepan of boiling salted water according to the packet instructions, then drain and set aside.</a:t>
            </a:r>
          </a:p>
        </p:txBody>
      </p:sp>
      <p:sp>
        <p:nvSpPr>
          <p:cNvPr id="13" name="TextBox 12">
            <a:extLst>
              <a:ext uri="{FF2B5EF4-FFF2-40B4-BE49-F238E27FC236}">
                <a16:creationId xmlns:a16="http://schemas.microsoft.com/office/drawing/2014/main" id="{DF84D063-0793-CF3E-54E5-99AB39CC813E}"/>
              </a:ext>
            </a:extLst>
          </p:cNvPr>
          <p:cNvSpPr txBox="1"/>
          <p:nvPr/>
        </p:nvSpPr>
        <p:spPr>
          <a:xfrm>
            <a:off x="394607" y="5242515"/>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[RED] Add drained spaghetti and chopped parsley to the sauce and toss well to combine.</a:t>
            </a:r>
          </a:p>
        </p:txBody>
      </p:sp>
      <p:sp>
        <p:nvSpPr>
          <p:cNvPr id="14" name="TextBox 13">
            <a:extLst>
              <a:ext uri="{FF2B5EF4-FFF2-40B4-BE49-F238E27FC236}">
                <a16:creationId xmlns:a16="http://schemas.microsoft.com/office/drawing/2014/main" id="{123E2DB9-4788-B0AE-C5B4-501B9205B3D2}"/>
              </a:ext>
            </a:extLst>
          </p:cNvPr>
          <p:cNvSpPr txBox="1"/>
          <p:nvPr/>
        </p:nvSpPr>
        <p:spPr>
          <a:xfrm>
            <a:off x="394607" y="5895658"/>
            <a:ext cx="11707585" cy="456472"/>
          </a:xfrm>
          <a:prstGeom prst="rect">
            <a:avLst/>
          </a:prstGeom>
          <a:noFill/>
        </p:spPr>
        <p:txBody>
          <a:bodyPr wrap="square">
            <a:spAutoFit/>
          </a:bodyPr>
          <a:lstStyle/>
          <a:p>
            <a:pPr>
              <a:lnSpc>
                <a:spcPct val="150000"/>
              </a:lnSpc>
              <a:spcBef>
                <a:spcPts val="600"/>
              </a:spcBef>
              <a:spcAft>
                <a:spcPts val="300"/>
              </a:spcAft>
            </a:pPr>
            <a:r>
              <a:rPr lang="en-US" b="1" dirty="0">
                <a:solidFill>
                  <a:srgbClr val="009051"/>
                </a:solidFill>
                <a:latin typeface="Arial" panose="020B0604020202020204" pitchFamily="34" charset="0"/>
                <a:ea typeface="Calibri" panose="020F0502020204030204" pitchFamily="34" charset="0"/>
                <a:cs typeface="Arial" panose="020B0604020202020204" pitchFamily="34" charset="0"/>
              </a:rPr>
              <a:t>[DARK GREEN] Divide spaghetti among bowls then serve topped with parmesan cheese.</a:t>
            </a:r>
          </a:p>
        </p:txBody>
      </p:sp>
    </p:spTree>
    <p:extLst>
      <p:ext uri="{BB962C8B-B14F-4D97-AF65-F5344CB8AC3E}">
        <p14:creationId xmlns:p14="http://schemas.microsoft.com/office/powerpoint/2010/main" val="23895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anim calcmode="lin" valueType="num">
                                      <p:cBhvr>
                                        <p:cTn id="19" dur="250" fill="hold"/>
                                        <p:tgtEl>
                                          <p:spTgt spid="7"/>
                                        </p:tgtEl>
                                        <p:attrNameLst>
                                          <p:attrName>ppt_x</p:attrName>
                                        </p:attrNameLst>
                                      </p:cBhvr>
                                      <p:tavLst>
                                        <p:tav tm="0">
                                          <p:val>
                                            <p:strVal val="#ppt_x"/>
                                          </p:val>
                                        </p:tav>
                                        <p:tav tm="100000">
                                          <p:val>
                                            <p:strVal val="#ppt_x"/>
                                          </p:val>
                                        </p:tav>
                                      </p:tavLst>
                                    </p:anim>
                                    <p:anim calcmode="lin" valueType="num">
                                      <p:cBhvr>
                                        <p:cTn id="20"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anim calcmode="lin" valueType="num">
                                      <p:cBhvr>
                                        <p:cTn id="40" dur="250" fill="hold"/>
                                        <p:tgtEl>
                                          <p:spTgt spid="10"/>
                                        </p:tgtEl>
                                        <p:attrNameLst>
                                          <p:attrName>ppt_x</p:attrName>
                                        </p:attrNameLst>
                                      </p:cBhvr>
                                      <p:tavLst>
                                        <p:tav tm="0">
                                          <p:val>
                                            <p:strVal val="#ppt_x"/>
                                          </p:val>
                                        </p:tav>
                                        <p:tav tm="100000">
                                          <p:val>
                                            <p:strVal val="#ppt_x"/>
                                          </p:val>
                                        </p:tav>
                                      </p:tavLst>
                                    </p:anim>
                                    <p:anim calcmode="lin" valueType="num">
                                      <p:cBhvr>
                                        <p:cTn id="4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
                                        <p:tgtEl>
                                          <p:spTgt spid="11"/>
                                        </p:tgtEl>
                                      </p:cBhvr>
                                    </p:animEffect>
                                    <p:anim calcmode="lin" valueType="num">
                                      <p:cBhvr>
                                        <p:cTn id="47" dur="250" fill="hold"/>
                                        <p:tgtEl>
                                          <p:spTgt spid="11"/>
                                        </p:tgtEl>
                                        <p:attrNameLst>
                                          <p:attrName>ppt_x</p:attrName>
                                        </p:attrNameLst>
                                      </p:cBhvr>
                                      <p:tavLst>
                                        <p:tav tm="0">
                                          <p:val>
                                            <p:strVal val="#ppt_x"/>
                                          </p:val>
                                        </p:tav>
                                        <p:tav tm="100000">
                                          <p:val>
                                            <p:strVal val="#ppt_x"/>
                                          </p:val>
                                        </p:tav>
                                      </p:tavLst>
                                    </p:anim>
                                    <p:anim calcmode="lin" valueType="num">
                                      <p:cBhvr>
                                        <p:cTn id="4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strVal val="#ppt_x"/>
                                          </p:val>
                                        </p:tav>
                                        <p:tav tm="100000">
                                          <p:val>
                                            <p:strVal val="#ppt_x"/>
                                          </p:val>
                                        </p:tav>
                                      </p:tavLst>
                                    </p:anim>
                                    <p:anim calcmode="lin" valueType="num">
                                      <p:cBhvr>
                                        <p:cTn id="5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anim calcmode="lin" valueType="num">
                                      <p:cBhvr>
                                        <p:cTn id="61" dur="250" fill="hold"/>
                                        <p:tgtEl>
                                          <p:spTgt spid="13"/>
                                        </p:tgtEl>
                                        <p:attrNameLst>
                                          <p:attrName>ppt_x</p:attrName>
                                        </p:attrNameLst>
                                      </p:cBhvr>
                                      <p:tavLst>
                                        <p:tav tm="0">
                                          <p:val>
                                            <p:strVal val="#ppt_x"/>
                                          </p:val>
                                        </p:tav>
                                        <p:tav tm="100000">
                                          <p:val>
                                            <p:strVal val="#ppt_x"/>
                                          </p:val>
                                        </p:tav>
                                      </p:tavLst>
                                    </p:anim>
                                    <p:anim calcmode="lin" valueType="num">
                                      <p:cBhvr>
                                        <p:cTn id="62"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50"/>
                                        <p:tgtEl>
                                          <p:spTgt spid="14"/>
                                        </p:tgtEl>
                                      </p:cBhvr>
                                    </p:animEffect>
                                    <p:anim calcmode="lin" valueType="num">
                                      <p:cBhvr>
                                        <p:cTn id="68" dur="250" fill="hold"/>
                                        <p:tgtEl>
                                          <p:spTgt spid="14"/>
                                        </p:tgtEl>
                                        <p:attrNameLst>
                                          <p:attrName>ppt_x</p:attrName>
                                        </p:attrNameLst>
                                      </p:cBhvr>
                                      <p:tavLst>
                                        <p:tav tm="0">
                                          <p:val>
                                            <p:strVal val="#ppt_x"/>
                                          </p:val>
                                        </p:tav>
                                        <p:tav tm="100000">
                                          <p:val>
                                            <p:strVal val="#ppt_x"/>
                                          </p:val>
                                        </p:tav>
                                      </p:tavLst>
                                    </p:anim>
                                    <p:anim calcmode="lin" valueType="num">
                                      <p:cBhvr>
                                        <p:cTn id="6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9F27984-FF73-48D0-9899-52EA228CB9D1}"/>
              </a:ext>
            </a:extLst>
          </p:cNvPr>
          <p:cNvGraphicFramePr>
            <a:graphicFrameLocks noGrp="1"/>
          </p:cNvGraphicFramePr>
          <p:nvPr/>
        </p:nvGraphicFramePr>
        <p:xfrm>
          <a:off x="6565900" y="1262380"/>
          <a:ext cx="10617200" cy="1310640"/>
        </p:xfrm>
        <a:graphic>
          <a:graphicData uri="http://schemas.openxmlformats.org/drawingml/2006/table">
            <a:tbl>
              <a:tblPr firstRow="1" bandRow="1">
                <a:tableStyleId>{2D5ABB26-0587-4C30-8999-92F81FD0307C}</a:tableStyleId>
              </a:tblPr>
              <a:tblGrid>
                <a:gridCol w="5308600">
                  <a:extLst>
                    <a:ext uri="{9D8B030D-6E8A-4147-A177-3AD203B41FA5}">
                      <a16:colId xmlns:a16="http://schemas.microsoft.com/office/drawing/2014/main" val="66574942"/>
                    </a:ext>
                  </a:extLst>
                </a:gridCol>
                <a:gridCol w="5308600">
                  <a:extLst>
                    <a:ext uri="{9D8B030D-6E8A-4147-A177-3AD203B41FA5}">
                      <a16:colId xmlns:a16="http://schemas.microsoft.com/office/drawing/2014/main" val="2319146753"/>
                    </a:ext>
                  </a:extLst>
                </a:gridCol>
              </a:tblGrid>
              <a:tr h="370840">
                <a:tc>
                  <a:txBody>
                    <a:bodyPr/>
                    <a:lstStyle/>
                    <a:p>
                      <a:endParaRPr lang="en-AU" sz="8000" dirty="0"/>
                    </a:p>
                  </a:txBody>
                  <a:tcPr/>
                </a:tc>
                <a:tc>
                  <a:txBody>
                    <a:bodyPr/>
                    <a:lstStyle/>
                    <a:p>
                      <a:endParaRPr lang="en-AU" sz="8000" dirty="0"/>
                    </a:p>
                  </a:txBody>
                  <a:tcPr/>
                </a:tc>
                <a:extLst>
                  <a:ext uri="{0D108BD9-81ED-4DB2-BD59-A6C34878D82A}">
                    <a16:rowId xmlns:a16="http://schemas.microsoft.com/office/drawing/2014/main" val="3917488477"/>
                  </a:ext>
                </a:extLst>
              </a:tr>
            </a:tbl>
          </a:graphicData>
        </a:graphic>
      </p:graphicFrame>
      <p:sp>
        <p:nvSpPr>
          <p:cNvPr id="4" name="TextBox 3">
            <a:extLst>
              <a:ext uri="{FF2B5EF4-FFF2-40B4-BE49-F238E27FC236}">
                <a16:creationId xmlns:a16="http://schemas.microsoft.com/office/drawing/2014/main" id="{EC0853A1-1007-4C52-BEFB-F48F5319A3E3}"/>
              </a:ext>
            </a:extLst>
          </p:cNvPr>
          <p:cNvSpPr txBox="1"/>
          <p:nvPr/>
        </p:nvSpPr>
        <p:spPr>
          <a:xfrm>
            <a:off x="2683616" y="4048302"/>
            <a:ext cx="8588468" cy="1938992"/>
          </a:xfrm>
          <a:prstGeom prst="rect">
            <a:avLst/>
          </a:prstGeom>
          <a:noFill/>
        </p:spPr>
        <p:txBody>
          <a:bodyPr wrap="square" rtlCol="0">
            <a:spAutoFit/>
          </a:bodyPr>
          <a:lstStyle/>
          <a:p>
            <a:r>
              <a:rPr lang="en-US" sz="4000" b="1" dirty="0">
                <a:latin typeface="Arial" charset="0"/>
                <a:ea typeface="Arial" charset="0"/>
                <a:cs typeface="Arial" charset="0"/>
              </a:rPr>
              <a:t>Jesus’ last meal</a:t>
            </a:r>
          </a:p>
          <a:p>
            <a:r>
              <a:rPr lang="en-US" sz="4000" b="1">
                <a:latin typeface="Arial" charset="0"/>
                <a:ea typeface="Arial" charset="0"/>
                <a:cs typeface="Arial" charset="0"/>
              </a:rPr>
              <a:t>Matthew 26:20–28</a:t>
            </a:r>
            <a:endParaRPr lang="en-US" sz="4000" b="1" dirty="0">
              <a:latin typeface="Arial" charset="0"/>
              <a:ea typeface="Arial" charset="0"/>
              <a:cs typeface="Arial" charset="0"/>
            </a:endParaRPr>
          </a:p>
          <a:p>
            <a:endParaRPr lang="en-US" sz="4000" b="1" dirty="0">
              <a:latin typeface="Arial" charset="0"/>
              <a:ea typeface="Arial" charset="0"/>
              <a:cs typeface="Arial" charset="0"/>
            </a:endParaRPr>
          </a:p>
        </p:txBody>
      </p:sp>
      <p:sp>
        <p:nvSpPr>
          <p:cNvPr id="5" name="Lesson 1:…"/>
          <p:cNvSpPr txBox="1"/>
          <p:nvPr/>
        </p:nvSpPr>
        <p:spPr>
          <a:xfrm>
            <a:off x="2683616" y="2383452"/>
            <a:ext cx="8588468" cy="1333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825500">
              <a:defRPr sz="7500" b="0">
                <a:latin typeface="+mj-lt"/>
                <a:ea typeface="+mj-ea"/>
                <a:cs typeface="+mj-cs"/>
                <a:sym typeface="Quasimoda Bold"/>
              </a:defRPr>
            </a:pPr>
            <a:r>
              <a:rPr lang="en-US" sz="8000" b="1" dirty="0">
                <a:solidFill>
                  <a:srgbClr val="4196D5"/>
                </a:solidFill>
                <a:latin typeface="Arial" charset="0"/>
                <a:ea typeface="Arial" charset="0"/>
                <a:cs typeface="Arial" charset="0"/>
                <a:sym typeface="Quasimoda Bold"/>
              </a:rPr>
              <a:t>PART 2</a:t>
            </a:r>
          </a:p>
        </p:txBody>
      </p:sp>
      <p:cxnSp>
        <p:nvCxnSpPr>
          <p:cNvPr id="6" name="Straight Connector 5"/>
          <p:cNvCxnSpPr/>
          <p:nvPr/>
        </p:nvCxnSpPr>
        <p:spPr>
          <a:xfrm>
            <a:off x="2788547" y="1768840"/>
            <a:ext cx="1338578" cy="1"/>
          </a:xfrm>
          <a:prstGeom prst="line">
            <a:avLst/>
          </a:prstGeom>
          <a:ln w="139700" cmpd="sng">
            <a:solidFill>
              <a:srgbClr val="4196D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853A1-1007-4C52-BEFB-F48F5319A3E3}"/>
              </a:ext>
            </a:extLst>
          </p:cNvPr>
          <p:cNvSpPr txBox="1"/>
          <p:nvPr/>
        </p:nvSpPr>
        <p:spPr>
          <a:xfrm>
            <a:off x="5017252" y="526444"/>
            <a:ext cx="6371772" cy="707886"/>
          </a:xfrm>
          <a:prstGeom prst="rect">
            <a:avLst/>
          </a:prstGeom>
          <a:noFill/>
        </p:spPr>
        <p:txBody>
          <a:bodyPr wrap="square" rtlCol="0">
            <a:spAutoFit/>
          </a:bodyPr>
          <a:lstStyle/>
          <a:p>
            <a:pPr algn="r"/>
            <a:r>
              <a:rPr lang="en-US" sz="4000" dirty="0">
                <a:solidFill>
                  <a:srgbClr val="4196D5"/>
                </a:solidFill>
                <a:latin typeface="Arial" charset="0"/>
                <a:ea typeface="Arial" charset="0"/>
                <a:cs typeface="Arial" charset="0"/>
              </a:rPr>
              <a:t>Lesson 15</a:t>
            </a:r>
            <a:endParaRPr lang="en-AU" sz="4000" dirty="0">
              <a:solidFill>
                <a:srgbClr val="4196D5"/>
              </a:solidFill>
              <a:latin typeface="Arial" charset="0"/>
              <a:ea typeface="Arial" charset="0"/>
              <a:cs typeface="Arial" charset="0"/>
            </a:endParaRPr>
          </a:p>
        </p:txBody>
      </p:sp>
      <p:sp>
        <p:nvSpPr>
          <p:cNvPr id="9" name="Rectangle 8"/>
          <p:cNvSpPr/>
          <p:nvPr/>
        </p:nvSpPr>
        <p:spPr>
          <a:xfrm>
            <a:off x="1" y="0"/>
            <a:ext cx="987551" cy="6858001"/>
          </a:xfrm>
          <a:prstGeom prst="rect">
            <a:avLst/>
          </a:prstGeom>
          <a:solidFill>
            <a:srgbClr val="4196D5"/>
          </a:solidFill>
          <a:ln>
            <a:solidFill>
              <a:srgbClr val="419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51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ctr">
          <a:defRPr sz="3600" b="1"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7128</TotalTime>
  <Words>2511</Words>
  <Application>Microsoft Office PowerPoint</Application>
  <PresentationFormat>Widescreen</PresentationFormat>
  <Paragraphs>315</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English Lesson Package  Ruth Beginner</dc:title>
  <dc:creator>Sarah Brown</dc:creator>
  <cp:lastModifiedBy>Lisa Neale</cp:lastModifiedBy>
  <cp:revision>40</cp:revision>
  <dcterms:created xsi:type="dcterms:W3CDTF">2021-11-16T05:33:16Z</dcterms:created>
  <dcterms:modified xsi:type="dcterms:W3CDTF">2023-06-27T03:06:48Z</dcterms:modified>
</cp:coreProperties>
</file>