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76" r:id="rId2"/>
    <p:sldId id="277" r:id="rId3"/>
    <p:sldId id="314" r:id="rId4"/>
    <p:sldId id="393" r:id="rId5"/>
    <p:sldId id="346" r:id="rId6"/>
    <p:sldId id="345" r:id="rId7"/>
    <p:sldId id="407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15" r:id="rId16"/>
    <p:sldId id="406" r:id="rId17"/>
    <p:sldId id="278" r:id="rId18"/>
    <p:sldId id="266" r:id="rId19"/>
    <p:sldId id="270" r:id="rId20"/>
    <p:sldId id="279" r:id="rId21"/>
    <p:sldId id="280" r:id="rId22"/>
    <p:sldId id="281" r:id="rId23"/>
    <p:sldId id="282" r:id="rId24"/>
    <p:sldId id="283" r:id="rId25"/>
    <p:sldId id="284" r:id="rId26"/>
    <p:sldId id="339" r:id="rId27"/>
    <p:sldId id="342" r:id="rId28"/>
    <p:sldId id="343" r:id="rId29"/>
    <p:sldId id="344" r:id="rId30"/>
    <p:sldId id="364" r:id="rId31"/>
    <p:sldId id="366" r:id="rId32"/>
    <p:sldId id="396" r:id="rId33"/>
    <p:sldId id="275" r:id="rId34"/>
    <p:sldId id="273" r:id="rId35"/>
    <p:sldId id="294" r:id="rId36"/>
    <p:sldId id="295" r:id="rId37"/>
    <p:sldId id="296" r:id="rId38"/>
    <p:sldId id="335" r:id="rId39"/>
    <p:sldId id="297" r:id="rId40"/>
    <p:sldId id="367" r:id="rId41"/>
    <p:sldId id="272" r:id="rId42"/>
    <p:sldId id="305" r:id="rId43"/>
    <p:sldId id="300" r:id="rId44"/>
    <p:sldId id="306" r:id="rId45"/>
    <p:sldId id="307" r:id="rId46"/>
    <p:sldId id="301" r:id="rId47"/>
    <p:sldId id="36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21617C-410B-3087-12D0-22EF3D8A733D}" name="Lisa Neale" initials="LN" userId="092c3a9ff1cc85a9" providerId="Windows Live"/>
  <p188:author id="{F88C458F-BC1C-F1A5-8DB3-356626F9B329}" name="Sarah Brown" initials="SB" userId="S::sarah.brown@Anglicare.org.au::01d08dd6-efda-4a06-bddb-8174fc9a8dc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Brown" initials="SB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73A176-C3F9-4508-ABA3-19E890BEA236}" v="19" dt="2023-06-22T04:47:16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52" autoAdjust="0"/>
    <p:restoredTop sz="62756" autoAdjust="0"/>
  </p:normalViewPr>
  <p:slideViewPr>
    <p:cSldViewPr snapToGrid="0">
      <p:cViewPr varScale="1">
        <p:scale>
          <a:sx n="76" d="100"/>
          <a:sy n="76" d="100"/>
        </p:scale>
        <p:origin x="15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11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rown" userId="01d08dd6-efda-4a06-bddb-8174fc9a8dcd" providerId="ADAL" clId="{DEB49349-2DCC-4E31-A12C-144C2D1C0D27}"/>
    <pc:docChg chg="custSel addSld delSld modSld">
      <pc:chgData name="Sarah Brown" userId="01d08dd6-efda-4a06-bddb-8174fc9a8dcd" providerId="ADAL" clId="{DEB49349-2DCC-4E31-A12C-144C2D1C0D27}" dt="2023-05-22T04:54:55.511" v="323" actId="20577"/>
      <pc:docMkLst>
        <pc:docMk/>
      </pc:docMkLst>
      <pc:sldChg chg="del">
        <pc:chgData name="Sarah Brown" userId="01d08dd6-efda-4a06-bddb-8174fc9a8dcd" providerId="ADAL" clId="{DEB49349-2DCC-4E31-A12C-144C2D1C0D27}" dt="2023-05-09T03:38:29.191" v="229" actId="47"/>
        <pc:sldMkLst>
          <pc:docMk/>
          <pc:sldMk cId="3441857951" sldId="258"/>
        </pc:sldMkLst>
      </pc:sldChg>
      <pc:sldChg chg="modNotesTx">
        <pc:chgData name="Sarah Brown" userId="01d08dd6-efda-4a06-bddb-8174fc9a8dcd" providerId="ADAL" clId="{DEB49349-2DCC-4E31-A12C-144C2D1C0D27}" dt="2023-05-22T04:44:34.072" v="276" actId="20577"/>
        <pc:sldMkLst>
          <pc:docMk/>
          <pc:sldMk cId="2019099645" sldId="276"/>
        </pc:sldMkLst>
      </pc:sldChg>
      <pc:sldChg chg="delSp modSp mod delAnim addCm modNotesTx">
        <pc:chgData name="Sarah Brown" userId="01d08dd6-efda-4a06-bddb-8174fc9a8dcd" providerId="ADAL" clId="{DEB49349-2DCC-4E31-A12C-144C2D1C0D27}" dt="2023-05-09T03:19:40.054" v="31" actId="20577"/>
        <pc:sldMkLst>
          <pc:docMk/>
          <pc:sldMk cId="4098370970" sldId="314"/>
        </pc:sldMkLst>
        <pc:spChg chg="del">
          <ac:chgData name="Sarah Brown" userId="01d08dd6-efda-4a06-bddb-8174fc9a8dcd" providerId="ADAL" clId="{DEB49349-2DCC-4E31-A12C-144C2D1C0D27}" dt="2023-05-09T03:17:48.444" v="9" actId="478"/>
          <ac:spMkLst>
            <pc:docMk/>
            <pc:sldMk cId="4098370970" sldId="314"/>
            <ac:spMk id="2" creationId="{43438879-ED0C-84E1-3555-E7AA311325D9}"/>
          </ac:spMkLst>
        </pc:spChg>
        <pc:spChg chg="del">
          <ac:chgData name="Sarah Brown" userId="01d08dd6-efda-4a06-bddb-8174fc9a8dcd" providerId="ADAL" clId="{DEB49349-2DCC-4E31-A12C-144C2D1C0D27}" dt="2023-05-09T03:17:41.920" v="8" actId="478"/>
          <ac:spMkLst>
            <pc:docMk/>
            <pc:sldMk cId="4098370970" sldId="314"/>
            <ac:spMk id="3" creationId="{1D5D3D34-507F-A358-D0BA-684D4C99F6DE}"/>
          </ac:spMkLst>
        </pc:spChg>
        <pc:spChg chg="mod">
          <ac:chgData name="Sarah Brown" userId="01d08dd6-efda-4a06-bddb-8174fc9a8dcd" providerId="ADAL" clId="{DEB49349-2DCC-4E31-A12C-144C2D1C0D27}" dt="2023-05-09T03:18:21.489" v="12" actId="1076"/>
          <ac:spMkLst>
            <pc:docMk/>
            <pc:sldMk cId="4098370970" sldId="314"/>
            <ac:spMk id="4" creationId="{49C7BCF5-0F29-074E-BB49-F00F7FE3C44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rah Brown" userId="01d08dd6-efda-4a06-bddb-8174fc9a8dcd" providerId="ADAL" clId="{DEB49349-2DCC-4E31-A12C-144C2D1C0D27}" dt="2023-05-09T03:19:14.407" v="13"/>
              <pc2:cmMkLst xmlns:pc2="http://schemas.microsoft.com/office/powerpoint/2019/9/main/command">
                <pc:docMk/>
                <pc:sldMk cId="4098370970" sldId="314"/>
                <pc2:cmMk id="{8AA2626D-C513-41FB-860C-9AAEAE8EF4D9}"/>
              </pc2:cmMkLst>
            </pc226:cmChg>
          </p:ext>
        </pc:extLst>
      </pc:sldChg>
      <pc:sldChg chg="addSp delSp modSp mod delAnim addCm modNotesTx">
        <pc:chgData name="Sarah Brown" userId="01d08dd6-efda-4a06-bddb-8174fc9a8dcd" providerId="ADAL" clId="{DEB49349-2DCC-4E31-A12C-144C2D1C0D27}" dt="2023-05-09T03:44:00.748" v="273"/>
        <pc:sldMkLst>
          <pc:docMk/>
          <pc:sldMk cId="1116750211" sldId="345"/>
        </pc:sldMkLst>
        <pc:spChg chg="add mod">
          <ac:chgData name="Sarah Brown" userId="01d08dd6-efda-4a06-bddb-8174fc9a8dcd" providerId="ADAL" clId="{DEB49349-2DCC-4E31-A12C-144C2D1C0D27}" dt="2023-05-09T03:37:05.308" v="226" actId="1076"/>
          <ac:spMkLst>
            <pc:docMk/>
            <pc:sldMk cId="1116750211" sldId="345"/>
            <ac:spMk id="3" creationId="{09113130-370D-038A-E421-76ACCAE69AC3}"/>
          </ac:spMkLst>
        </pc:spChg>
        <pc:spChg chg="del">
          <ac:chgData name="Sarah Brown" userId="01d08dd6-efda-4a06-bddb-8174fc9a8dcd" providerId="ADAL" clId="{DEB49349-2DCC-4E31-A12C-144C2D1C0D27}" dt="2023-05-09T03:36:29.834" v="223" actId="478"/>
          <ac:spMkLst>
            <pc:docMk/>
            <pc:sldMk cId="1116750211" sldId="345"/>
            <ac:spMk id="4" creationId="{99A77987-7315-E3E6-6039-BD1A8C3E04BE}"/>
          </ac:spMkLst>
        </pc:spChg>
        <pc:spChg chg="del">
          <ac:chgData name="Sarah Brown" userId="01d08dd6-efda-4a06-bddb-8174fc9a8dcd" providerId="ADAL" clId="{DEB49349-2DCC-4E31-A12C-144C2D1C0D27}" dt="2023-05-09T03:36:25.341" v="222" actId="478"/>
          <ac:spMkLst>
            <pc:docMk/>
            <pc:sldMk cId="1116750211" sldId="345"/>
            <ac:spMk id="6" creationId="{A3430971-8870-197B-3495-262CB698B6AB}"/>
          </ac:spMkLst>
        </pc:spChg>
        <pc:picChg chg="add mod">
          <ac:chgData name="Sarah Brown" userId="01d08dd6-efda-4a06-bddb-8174fc9a8dcd" providerId="ADAL" clId="{DEB49349-2DCC-4E31-A12C-144C2D1C0D27}" dt="2023-05-09T03:37:24.071" v="227"/>
          <ac:picMkLst>
            <pc:docMk/>
            <pc:sldMk cId="1116750211" sldId="345"/>
            <ac:picMk id="5" creationId="{D5DBEF80-B24C-AAFB-C470-029C09821ABB}"/>
          </ac:picMkLst>
        </pc:picChg>
        <pc:picChg chg="del">
          <ac:chgData name="Sarah Brown" userId="01d08dd6-efda-4a06-bddb-8174fc9a8dcd" providerId="ADAL" clId="{DEB49349-2DCC-4E31-A12C-144C2D1C0D27}" dt="2023-05-09T03:36:20.113" v="221" actId="478"/>
          <ac:picMkLst>
            <pc:docMk/>
            <pc:sldMk cId="1116750211" sldId="345"/>
            <ac:picMk id="7" creationId="{F759FED9-684C-934A-A6B8-E039656F8DB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rah Brown" userId="01d08dd6-efda-4a06-bddb-8174fc9a8dcd" providerId="ADAL" clId="{DEB49349-2DCC-4E31-A12C-144C2D1C0D27}" dt="2023-05-09T03:44:00.748" v="273"/>
              <pc2:cmMkLst xmlns:pc2="http://schemas.microsoft.com/office/powerpoint/2019/9/main/command">
                <pc:docMk/>
                <pc:sldMk cId="1116750211" sldId="345"/>
                <pc2:cmMk id="{D98A23A1-AF11-40C9-86A6-E2494313C957}"/>
              </pc2:cmMkLst>
            </pc226:cmChg>
          </p:ext>
        </pc:extLst>
      </pc:sldChg>
      <pc:sldChg chg="modSp mod modNotesTx">
        <pc:chgData name="Sarah Brown" userId="01d08dd6-efda-4a06-bddb-8174fc9a8dcd" providerId="ADAL" clId="{DEB49349-2DCC-4E31-A12C-144C2D1C0D27}" dt="2023-05-09T03:35:47.226" v="219" actId="20577"/>
        <pc:sldMkLst>
          <pc:docMk/>
          <pc:sldMk cId="2311901470" sldId="346"/>
        </pc:sldMkLst>
        <pc:spChg chg="mod">
          <ac:chgData name="Sarah Brown" userId="01d08dd6-efda-4a06-bddb-8174fc9a8dcd" providerId="ADAL" clId="{DEB49349-2DCC-4E31-A12C-144C2D1C0D27}" dt="2023-05-09T03:35:47.226" v="219" actId="20577"/>
          <ac:spMkLst>
            <pc:docMk/>
            <pc:sldMk cId="2311901470" sldId="346"/>
            <ac:spMk id="2" creationId="{5CBB50F7-48FE-A3ED-7AB5-86FA31111D08}"/>
          </ac:spMkLst>
        </pc:spChg>
      </pc:sldChg>
      <pc:sldChg chg="del">
        <pc:chgData name="Sarah Brown" userId="01d08dd6-efda-4a06-bddb-8174fc9a8dcd" providerId="ADAL" clId="{DEB49349-2DCC-4E31-A12C-144C2D1C0D27}" dt="2023-05-09T03:20:18.594" v="37" actId="47"/>
        <pc:sldMkLst>
          <pc:docMk/>
          <pc:sldMk cId="1655019725" sldId="348"/>
        </pc:sldMkLst>
      </pc:sldChg>
      <pc:sldChg chg="del">
        <pc:chgData name="Sarah Brown" userId="01d08dd6-efda-4a06-bddb-8174fc9a8dcd" providerId="ADAL" clId="{DEB49349-2DCC-4E31-A12C-144C2D1C0D27}" dt="2023-05-09T03:20:16.978" v="36" actId="47"/>
        <pc:sldMkLst>
          <pc:docMk/>
          <pc:sldMk cId="2353031" sldId="349"/>
        </pc:sldMkLst>
      </pc:sldChg>
      <pc:sldChg chg="del">
        <pc:chgData name="Sarah Brown" userId="01d08dd6-efda-4a06-bddb-8174fc9a8dcd" providerId="ADAL" clId="{DEB49349-2DCC-4E31-A12C-144C2D1C0D27}" dt="2023-05-09T03:20:15.319" v="35" actId="47"/>
        <pc:sldMkLst>
          <pc:docMk/>
          <pc:sldMk cId="2879653583" sldId="350"/>
        </pc:sldMkLst>
      </pc:sldChg>
      <pc:sldChg chg="del">
        <pc:chgData name="Sarah Brown" userId="01d08dd6-efda-4a06-bddb-8174fc9a8dcd" providerId="ADAL" clId="{DEB49349-2DCC-4E31-A12C-144C2D1C0D27}" dt="2023-05-09T03:20:13.178" v="34" actId="47"/>
        <pc:sldMkLst>
          <pc:docMk/>
          <pc:sldMk cId="58746643" sldId="351"/>
        </pc:sldMkLst>
      </pc:sldChg>
      <pc:sldChg chg="del">
        <pc:chgData name="Sarah Brown" userId="01d08dd6-efda-4a06-bddb-8174fc9a8dcd" providerId="ADAL" clId="{DEB49349-2DCC-4E31-A12C-144C2D1C0D27}" dt="2023-05-09T03:20:09.999" v="32" actId="47"/>
        <pc:sldMkLst>
          <pc:docMk/>
          <pc:sldMk cId="979856323" sldId="352"/>
        </pc:sldMkLst>
      </pc:sldChg>
      <pc:sldChg chg="del">
        <pc:chgData name="Sarah Brown" userId="01d08dd6-efda-4a06-bddb-8174fc9a8dcd" providerId="ADAL" clId="{DEB49349-2DCC-4E31-A12C-144C2D1C0D27}" dt="2023-05-09T03:38:28.230" v="228" actId="47"/>
        <pc:sldMkLst>
          <pc:docMk/>
          <pc:sldMk cId="1621382356" sldId="354"/>
        </pc:sldMkLst>
      </pc:sldChg>
      <pc:sldChg chg="del">
        <pc:chgData name="Sarah Brown" userId="01d08dd6-efda-4a06-bddb-8174fc9a8dcd" providerId="ADAL" clId="{DEB49349-2DCC-4E31-A12C-144C2D1C0D27}" dt="2023-05-09T03:38:31.080" v="231" actId="47"/>
        <pc:sldMkLst>
          <pc:docMk/>
          <pc:sldMk cId="333614554" sldId="355"/>
        </pc:sldMkLst>
      </pc:sldChg>
      <pc:sldChg chg="del">
        <pc:chgData name="Sarah Brown" userId="01d08dd6-efda-4a06-bddb-8174fc9a8dcd" providerId="ADAL" clId="{DEB49349-2DCC-4E31-A12C-144C2D1C0D27}" dt="2023-05-09T03:38:30.022" v="230" actId="47"/>
        <pc:sldMkLst>
          <pc:docMk/>
          <pc:sldMk cId="3936161077" sldId="356"/>
        </pc:sldMkLst>
      </pc:sldChg>
      <pc:sldChg chg="del">
        <pc:chgData name="Sarah Brown" userId="01d08dd6-efda-4a06-bddb-8174fc9a8dcd" providerId="ADAL" clId="{DEB49349-2DCC-4E31-A12C-144C2D1C0D27}" dt="2023-05-09T03:38:31.803" v="232" actId="47"/>
        <pc:sldMkLst>
          <pc:docMk/>
          <pc:sldMk cId="399072983" sldId="357"/>
        </pc:sldMkLst>
      </pc:sldChg>
      <pc:sldChg chg="del">
        <pc:chgData name="Sarah Brown" userId="01d08dd6-efda-4a06-bddb-8174fc9a8dcd" providerId="ADAL" clId="{DEB49349-2DCC-4E31-A12C-144C2D1C0D27}" dt="2023-05-09T03:38:32.663" v="233" actId="47"/>
        <pc:sldMkLst>
          <pc:docMk/>
          <pc:sldMk cId="3135698845" sldId="358"/>
        </pc:sldMkLst>
      </pc:sldChg>
      <pc:sldChg chg="del">
        <pc:chgData name="Sarah Brown" userId="01d08dd6-efda-4a06-bddb-8174fc9a8dcd" providerId="ADAL" clId="{DEB49349-2DCC-4E31-A12C-144C2D1C0D27}" dt="2023-05-09T03:38:33.484" v="234" actId="47"/>
        <pc:sldMkLst>
          <pc:docMk/>
          <pc:sldMk cId="1774364326" sldId="359"/>
        </pc:sldMkLst>
      </pc:sldChg>
      <pc:sldChg chg="del">
        <pc:chgData name="Sarah Brown" userId="01d08dd6-efda-4a06-bddb-8174fc9a8dcd" providerId="ADAL" clId="{DEB49349-2DCC-4E31-A12C-144C2D1C0D27}" dt="2023-05-09T03:38:34.347" v="235" actId="47"/>
        <pc:sldMkLst>
          <pc:docMk/>
          <pc:sldMk cId="4277993176" sldId="360"/>
        </pc:sldMkLst>
      </pc:sldChg>
      <pc:sldChg chg="del">
        <pc:chgData name="Sarah Brown" userId="01d08dd6-efda-4a06-bddb-8174fc9a8dcd" providerId="ADAL" clId="{DEB49349-2DCC-4E31-A12C-144C2D1C0D27}" dt="2023-05-09T03:38:39.910" v="238" actId="47"/>
        <pc:sldMkLst>
          <pc:docMk/>
          <pc:sldMk cId="2988166304" sldId="361"/>
        </pc:sldMkLst>
      </pc:sldChg>
      <pc:sldChg chg="del">
        <pc:chgData name="Sarah Brown" userId="01d08dd6-efda-4a06-bddb-8174fc9a8dcd" providerId="ADAL" clId="{DEB49349-2DCC-4E31-A12C-144C2D1C0D27}" dt="2023-05-09T03:20:11.633" v="33" actId="47"/>
        <pc:sldMkLst>
          <pc:docMk/>
          <pc:sldMk cId="3733920272" sldId="369"/>
        </pc:sldMkLst>
      </pc:sldChg>
      <pc:sldChg chg="addSp modSp mod addCm modNotesTx">
        <pc:chgData name="Sarah Brown" userId="01d08dd6-efda-4a06-bddb-8174fc9a8dcd" providerId="ADAL" clId="{DEB49349-2DCC-4E31-A12C-144C2D1C0D27}" dt="2023-05-22T04:54:09.913" v="277" actId="113"/>
        <pc:sldMkLst>
          <pc:docMk/>
          <pc:sldMk cId="1730705538" sldId="393"/>
        </pc:sldMkLst>
        <pc:spChg chg="mod">
          <ac:chgData name="Sarah Brown" userId="01d08dd6-efda-4a06-bddb-8174fc9a8dcd" providerId="ADAL" clId="{DEB49349-2DCC-4E31-A12C-144C2D1C0D27}" dt="2023-05-09T03:21:37.036" v="76" actId="5793"/>
          <ac:spMkLst>
            <pc:docMk/>
            <pc:sldMk cId="1730705538" sldId="393"/>
            <ac:spMk id="2" creationId="{A016874D-4695-52F4-A222-F630C40488C6}"/>
          </ac:spMkLst>
        </pc:spChg>
        <pc:spChg chg="add mod">
          <ac:chgData name="Sarah Brown" userId="01d08dd6-efda-4a06-bddb-8174fc9a8dcd" providerId="ADAL" clId="{DEB49349-2DCC-4E31-A12C-144C2D1C0D27}" dt="2023-05-09T03:22:36.222" v="89" actId="20577"/>
          <ac:spMkLst>
            <pc:docMk/>
            <pc:sldMk cId="1730705538" sldId="393"/>
            <ac:spMk id="3" creationId="{E72DCCF3-A777-C6CD-7E56-868AED8AE99B}"/>
          </ac:spMkLst>
        </pc:spChg>
        <pc:spChg chg="add mod">
          <ac:chgData name="Sarah Brown" userId="01d08dd6-efda-4a06-bddb-8174fc9a8dcd" providerId="ADAL" clId="{DEB49349-2DCC-4E31-A12C-144C2D1C0D27}" dt="2023-05-09T03:22:41.792" v="98" actId="20577"/>
          <ac:spMkLst>
            <pc:docMk/>
            <pc:sldMk cId="1730705538" sldId="393"/>
            <ac:spMk id="4" creationId="{3A505115-8B5D-61DE-466D-C77ABED2E3B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rah Brown" userId="01d08dd6-efda-4a06-bddb-8174fc9a8dcd" providerId="ADAL" clId="{DEB49349-2DCC-4E31-A12C-144C2D1C0D27}" dt="2023-05-09T03:23:57.569" v="147"/>
              <pc2:cmMkLst xmlns:pc2="http://schemas.microsoft.com/office/powerpoint/2019/9/main/command">
                <pc:docMk/>
                <pc:sldMk cId="1730705538" sldId="393"/>
                <pc2:cmMk id="{D61D4518-3F35-41C9-B8E4-0B5756250A65}"/>
              </pc2:cmMkLst>
            </pc226:cmChg>
          </p:ext>
        </pc:extLst>
      </pc:sldChg>
      <pc:sldChg chg="del">
        <pc:chgData name="Sarah Brown" userId="01d08dd6-efda-4a06-bddb-8174fc9a8dcd" providerId="ADAL" clId="{DEB49349-2DCC-4E31-A12C-144C2D1C0D27}" dt="2023-05-09T03:38:38.399" v="236" actId="47"/>
        <pc:sldMkLst>
          <pc:docMk/>
          <pc:sldMk cId="3830394857" sldId="394"/>
        </pc:sldMkLst>
      </pc:sldChg>
      <pc:sldChg chg="del">
        <pc:chgData name="Sarah Brown" userId="01d08dd6-efda-4a06-bddb-8174fc9a8dcd" providerId="ADAL" clId="{DEB49349-2DCC-4E31-A12C-144C2D1C0D27}" dt="2023-05-09T03:38:39.125" v="237" actId="47"/>
        <pc:sldMkLst>
          <pc:docMk/>
          <pc:sldMk cId="3224103014" sldId="395"/>
        </pc:sldMkLst>
      </pc:sldChg>
      <pc:sldChg chg="delSp add mod">
        <pc:chgData name="Sarah Brown" userId="01d08dd6-efda-4a06-bddb-8174fc9a8dcd" providerId="ADAL" clId="{DEB49349-2DCC-4E31-A12C-144C2D1C0D27}" dt="2023-05-09T03:39:25.494" v="245" actId="478"/>
        <pc:sldMkLst>
          <pc:docMk/>
          <pc:sldMk cId="3696726604" sldId="397"/>
        </pc:sldMkLst>
        <pc:picChg chg="del">
          <ac:chgData name="Sarah Brown" userId="01d08dd6-efda-4a06-bddb-8174fc9a8dcd" providerId="ADAL" clId="{DEB49349-2DCC-4E31-A12C-144C2D1C0D27}" dt="2023-05-09T03:39:25.494" v="245" actId="478"/>
          <ac:picMkLst>
            <pc:docMk/>
            <pc:sldMk cId="3696726604" sldId="397"/>
            <ac:picMk id="5" creationId="{D5DBEF80-B24C-AAFB-C470-029C09821ABB}"/>
          </ac:picMkLst>
        </pc:picChg>
      </pc:sldChg>
      <pc:sldChg chg="addSp delSp modSp add mod">
        <pc:chgData name="Sarah Brown" userId="01d08dd6-efda-4a06-bddb-8174fc9a8dcd" providerId="ADAL" clId="{DEB49349-2DCC-4E31-A12C-144C2D1C0D27}" dt="2023-05-09T03:39:18.898" v="244" actId="478"/>
        <pc:sldMkLst>
          <pc:docMk/>
          <pc:sldMk cId="495287516" sldId="398"/>
        </pc:sldMkLst>
        <pc:picChg chg="add mod">
          <ac:chgData name="Sarah Brown" userId="01d08dd6-efda-4a06-bddb-8174fc9a8dcd" providerId="ADAL" clId="{DEB49349-2DCC-4E31-A12C-144C2D1C0D27}" dt="2023-05-09T03:39:16.067" v="243" actId="1076"/>
          <ac:picMkLst>
            <pc:docMk/>
            <pc:sldMk cId="495287516" sldId="398"/>
            <ac:picMk id="2" creationId="{CE4487DF-5FF8-9826-BAEB-4CC8A36CD84F}"/>
          </ac:picMkLst>
        </pc:picChg>
        <pc:picChg chg="del">
          <ac:chgData name="Sarah Brown" userId="01d08dd6-efda-4a06-bddb-8174fc9a8dcd" providerId="ADAL" clId="{DEB49349-2DCC-4E31-A12C-144C2D1C0D27}" dt="2023-05-09T03:39:18.898" v="244" actId="478"/>
          <ac:picMkLst>
            <pc:docMk/>
            <pc:sldMk cId="495287516" sldId="398"/>
            <ac:picMk id="5" creationId="{D5DBEF80-B24C-AAFB-C470-029C09821ABB}"/>
          </ac:picMkLst>
        </pc:picChg>
      </pc:sldChg>
      <pc:sldChg chg="add">
        <pc:chgData name="Sarah Brown" userId="01d08dd6-efda-4a06-bddb-8174fc9a8dcd" providerId="ADAL" clId="{DEB49349-2DCC-4E31-A12C-144C2D1C0D27}" dt="2023-05-09T03:39:40.238" v="246" actId="2890"/>
        <pc:sldMkLst>
          <pc:docMk/>
          <pc:sldMk cId="1460580436" sldId="399"/>
        </pc:sldMkLst>
      </pc:sldChg>
      <pc:sldChg chg="add">
        <pc:chgData name="Sarah Brown" userId="01d08dd6-efda-4a06-bddb-8174fc9a8dcd" providerId="ADAL" clId="{DEB49349-2DCC-4E31-A12C-144C2D1C0D27}" dt="2023-05-09T03:39:43.941" v="247" actId="2890"/>
        <pc:sldMkLst>
          <pc:docMk/>
          <pc:sldMk cId="839196794" sldId="400"/>
        </pc:sldMkLst>
      </pc:sldChg>
      <pc:sldChg chg="add">
        <pc:chgData name="Sarah Brown" userId="01d08dd6-efda-4a06-bddb-8174fc9a8dcd" providerId="ADAL" clId="{DEB49349-2DCC-4E31-A12C-144C2D1C0D27}" dt="2023-05-09T03:39:47.965" v="248" actId="2890"/>
        <pc:sldMkLst>
          <pc:docMk/>
          <pc:sldMk cId="596646981" sldId="401"/>
        </pc:sldMkLst>
      </pc:sldChg>
      <pc:sldChg chg="add">
        <pc:chgData name="Sarah Brown" userId="01d08dd6-efda-4a06-bddb-8174fc9a8dcd" providerId="ADAL" clId="{DEB49349-2DCC-4E31-A12C-144C2D1C0D27}" dt="2023-05-09T03:39:51.607" v="249" actId="2890"/>
        <pc:sldMkLst>
          <pc:docMk/>
          <pc:sldMk cId="3453880367" sldId="402"/>
        </pc:sldMkLst>
      </pc:sldChg>
      <pc:sldChg chg="add">
        <pc:chgData name="Sarah Brown" userId="01d08dd6-efda-4a06-bddb-8174fc9a8dcd" providerId="ADAL" clId="{DEB49349-2DCC-4E31-A12C-144C2D1C0D27}" dt="2023-05-09T03:39:54.828" v="250" actId="2890"/>
        <pc:sldMkLst>
          <pc:docMk/>
          <pc:sldMk cId="1636255709" sldId="403"/>
        </pc:sldMkLst>
      </pc:sldChg>
      <pc:sldChg chg="add">
        <pc:chgData name="Sarah Brown" userId="01d08dd6-efda-4a06-bddb-8174fc9a8dcd" providerId="ADAL" clId="{DEB49349-2DCC-4E31-A12C-144C2D1C0D27}" dt="2023-05-09T03:39:57.942" v="251" actId="2890"/>
        <pc:sldMkLst>
          <pc:docMk/>
          <pc:sldMk cId="3772303315" sldId="404"/>
        </pc:sldMkLst>
      </pc:sldChg>
      <pc:sldChg chg="addSp modSp add">
        <pc:chgData name="Sarah Brown" userId="01d08dd6-efda-4a06-bddb-8174fc9a8dcd" providerId="ADAL" clId="{DEB49349-2DCC-4E31-A12C-144C2D1C0D27}" dt="2023-05-09T03:40:12.799" v="253"/>
        <pc:sldMkLst>
          <pc:docMk/>
          <pc:sldMk cId="3139276760" sldId="405"/>
        </pc:sldMkLst>
        <pc:picChg chg="add mod">
          <ac:chgData name="Sarah Brown" userId="01d08dd6-efda-4a06-bddb-8174fc9a8dcd" providerId="ADAL" clId="{DEB49349-2DCC-4E31-A12C-144C2D1C0D27}" dt="2023-05-09T03:40:12.799" v="253"/>
          <ac:picMkLst>
            <pc:docMk/>
            <pc:sldMk cId="3139276760" sldId="405"/>
            <ac:picMk id="2" creationId="{A41CE46D-6728-DC83-3A3B-4BEA2F2101C2}"/>
          </ac:picMkLst>
        </pc:picChg>
      </pc:sldChg>
      <pc:sldChg chg="addSp delSp modSp add mod modNotesTx">
        <pc:chgData name="Sarah Brown" userId="01d08dd6-efda-4a06-bddb-8174fc9a8dcd" providerId="ADAL" clId="{DEB49349-2DCC-4E31-A12C-144C2D1C0D27}" dt="2023-05-22T04:54:55.511" v="323" actId="20577"/>
        <pc:sldMkLst>
          <pc:docMk/>
          <pc:sldMk cId="3198182576" sldId="406"/>
        </pc:sldMkLst>
        <pc:spChg chg="del">
          <ac:chgData name="Sarah Brown" userId="01d08dd6-efda-4a06-bddb-8174fc9a8dcd" providerId="ADAL" clId="{DEB49349-2DCC-4E31-A12C-144C2D1C0D27}" dt="2023-05-09T03:41:14.617" v="255" actId="478"/>
          <ac:spMkLst>
            <pc:docMk/>
            <pc:sldMk cId="3198182576" sldId="406"/>
            <ac:spMk id="3" creationId="{09113130-370D-038A-E421-76ACCAE69AC3}"/>
          </ac:spMkLst>
        </pc:spChg>
        <pc:spChg chg="add mod">
          <ac:chgData name="Sarah Brown" userId="01d08dd6-efda-4a06-bddb-8174fc9a8dcd" providerId="ADAL" clId="{DEB49349-2DCC-4E31-A12C-144C2D1C0D27}" dt="2023-05-09T03:42:24.630" v="272" actId="14100"/>
          <ac:spMkLst>
            <pc:docMk/>
            <pc:sldMk cId="3198182576" sldId="406"/>
            <ac:spMk id="5" creationId="{C97CC0D3-6312-DA0B-E7FA-7BC42A665DA6}"/>
          </ac:spMkLst>
        </pc:spChg>
        <pc:picChg chg="del">
          <ac:chgData name="Sarah Brown" userId="01d08dd6-efda-4a06-bddb-8174fc9a8dcd" providerId="ADAL" clId="{DEB49349-2DCC-4E31-A12C-144C2D1C0D27}" dt="2023-05-09T03:41:16.619" v="256" actId="478"/>
          <ac:picMkLst>
            <pc:docMk/>
            <pc:sldMk cId="3198182576" sldId="406"/>
            <ac:picMk id="2" creationId="{A41CE46D-6728-DC83-3A3B-4BEA2F2101C2}"/>
          </ac:picMkLst>
        </pc:picChg>
      </pc:sldChg>
    </pc:docChg>
  </pc:docChgLst>
  <pc:docChgLst>
    <pc:chgData name="Sarah Brown" userId="01d08dd6-efda-4a06-bddb-8174fc9a8dcd" providerId="ADAL" clId="{D519C792-A330-4A2B-9900-31788F1BE698}"/>
    <pc:docChg chg="custSel addSld delSld modSld">
      <pc:chgData name="Sarah Brown" userId="01d08dd6-efda-4a06-bddb-8174fc9a8dcd" providerId="ADAL" clId="{D519C792-A330-4A2B-9900-31788F1BE698}" dt="2023-04-24T02:05:27.573" v="858" actId="478"/>
      <pc:docMkLst>
        <pc:docMk/>
      </pc:docMkLst>
      <pc:sldChg chg="modNotesTx">
        <pc:chgData name="Sarah Brown" userId="01d08dd6-efda-4a06-bddb-8174fc9a8dcd" providerId="ADAL" clId="{D519C792-A330-4A2B-9900-31788F1BE698}" dt="2023-04-24T01:11:02.675" v="108" actId="20577"/>
        <pc:sldMkLst>
          <pc:docMk/>
          <pc:sldMk cId="1418896725" sldId="266"/>
        </pc:sldMkLst>
      </pc:sldChg>
      <pc:sldChg chg="delSp modSp mod modNotesTx">
        <pc:chgData name="Sarah Brown" userId="01d08dd6-efda-4a06-bddb-8174fc9a8dcd" providerId="ADAL" clId="{D519C792-A330-4A2B-9900-31788F1BE698}" dt="2023-04-24T01:11:37.696" v="134" actId="478"/>
        <pc:sldMkLst>
          <pc:docMk/>
          <pc:sldMk cId="140008666" sldId="270"/>
        </pc:sldMkLst>
        <pc:spChg chg="mod">
          <ac:chgData name="Sarah Brown" userId="01d08dd6-efda-4a06-bddb-8174fc9a8dcd" providerId="ADAL" clId="{D519C792-A330-4A2B-9900-31788F1BE698}" dt="2023-04-24T01:11:35.310" v="133" actId="20577"/>
          <ac:spMkLst>
            <pc:docMk/>
            <pc:sldMk cId="140008666" sldId="270"/>
            <ac:spMk id="6" creationId="{55F12DF8-683F-4862-B09B-9D8745692E93}"/>
          </ac:spMkLst>
        </pc:spChg>
        <pc:picChg chg="del">
          <ac:chgData name="Sarah Brown" userId="01d08dd6-efda-4a06-bddb-8174fc9a8dcd" providerId="ADAL" clId="{D519C792-A330-4A2B-9900-31788F1BE698}" dt="2023-04-24T01:11:37.696" v="134" actId="478"/>
          <ac:picMkLst>
            <pc:docMk/>
            <pc:sldMk cId="140008666" sldId="270"/>
            <ac:picMk id="3" creationId="{C5E569F4-3F9B-7148-8E12-566B52ADA08F}"/>
          </ac:picMkLst>
        </pc:picChg>
      </pc:sldChg>
      <pc:sldChg chg="modSp mod modNotesTx">
        <pc:chgData name="Sarah Brown" userId="01d08dd6-efda-4a06-bddb-8174fc9a8dcd" providerId="ADAL" clId="{D519C792-A330-4A2B-9900-31788F1BE698}" dt="2023-04-24T02:01:34.109" v="676" actId="20577"/>
        <pc:sldMkLst>
          <pc:docMk/>
          <pc:sldMk cId="1974298099" sldId="272"/>
        </pc:sldMkLst>
        <pc:spChg chg="mod">
          <ac:chgData name="Sarah Brown" userId="01d08dd6-efda-4a06-bddb-8174fc9a8dcd" providerId="ADAL" clId="{D519C792-A330-4A2B-9900-31788F1BE698}" dt="2023-04-24T01:36:12.058" v="662" actId="20577"/>
          <ac:spMkLst>
            <pc:docMk/>
            <pc:sldMk cId="1974298099" sldId="272"/>
            <ac:spMk id="3" creationId="{1E753843-B423-CAC1-ED0A-A2B05E9E3624}"/>
          </ac:spMkLst>
        </pc:spChg>
        <pc:spChg chg="mod">
          <ac:chgData name="Sarah Brown" userId="01d08dd6-efda-4a06-bddb-8174fc9a8dcd" providerId="ADAL" clId="{D519C792-A330-4A2B-9900-31788F1BE698}" dt="2023-04-24T02:01:34.109" v="676" actId="20577"/>
          <ac:spMkLst>
            <pc:docMk/>
            <pc:sldMk cId="1974298099" sldId="272"/>
            <ac:spMk id="8" creationId="{00000000-0000-0000-0000-000000000000}"/>
          </ac:spMkLst>
        </pc:spChg>
      </pc:sldChg>
      <pc:sldChg chg="delSp modSp mod">
        <pc:chgData name="Sarah Brown" userId="01d08dd6-efda-4a06-bddb-8174fc9a8dcd" providerId="ADAL" clId="{D519C792-A330-4A2B-9900-31788F1BE698}" dt="2023-04-24T01:32:52.680" v="418" actId="20577"/>
        <pc:sldMkLst>
          <pc:docMk/>
          <pc:sldMk cId="894693689" sldId="273"/>
        </pc:sldMkLst>
        <pc:spChg chg="mod">
          <ac:chgData name="Sarah Brown" userId="01d08dd6-efda-4a06-bddb-8174fc9a8dcd" providerId="ADAL" clId="{D519C792-A330-4A2B-9900-31788F1BE698}" dt="2023-04-24T01:32:52.680" v="418" actId="20577"/>
          <ac:spMkLst>
            <pc:docMk/>
            <pc:sldMk cId="894693689" sldId="273"/>
            <ac:spMk id="12" creationId="{9F5663D6-9146-8747-9469-002844689051}"/>
          </ac:spMkLst>
        </pc:spChg>
        <pc:picChg chg="del">
          <ac:chgData name="Sarah Brown" userId="01d08dd6-efda-4a06-bddb-8174fc9a8dcd" providerId="ADAL" clId="{D519C792-A330-4A2B-9900-31788F1BE698}" dt="2023-04-24T01:23:39.137" v="385" actId="478"/>
          <ac:picMkLst>
            <pc:docMk/>
            <pc:sldMk cId="894693689" sldId="273"/>
            <ac:picMk id="4" creationId="{FF831275-8753-9841-8D09-4F03792BC429}"/>
          </ac:picMkLst>
        </pc:picChg>
        <pc:picChg chg="del">
          <ac:chgData name="Sarah Brown" userId="01d08dd6-efda-4a06-bddb-8174fc9a8dcd" providerId="ADAL" clId="{D519C792-A330-4A2B-9900-31788F1BE698}" dt="2023-04-24T01:23:38.502" v="384" actId="478"/>
          <ac:picMkLst>
            <pc:docMk/>
            <pc:sldMk cId="894693689" sldId="273"/>
            <ac:picMk id="5" creationId="{10FA23FF-D7C9-014F-AD6F-7EE6B8A13DA7}"/>
          </ac:picMkLst>
        </pc:picChg>
        <pc:picChg chg="del">
          <ac:chgData name="Sarah Brown" userId="01d08dd6-efda-4a06-bddb-8174fc9a8dcd" providerId="ADAL" clId="{D519C792-A330-4A2B-9900-31788F1BE698}" dt="2023-04-24T01:23:36.060" v="380" actId="478"/>
          <ac:picMkLst>
            <pc:docMk/>
            <pc:sldMk cId="894693689" sldId="273"/>
            <ac:picMk id="6" creationId="{AA0BAD56-279C-A947-8027-81DFD862A8E4}"/>
          </ac:picMkLst>
        </pc:picChg>
        <pc:picChg chg="del">
          <ac:chgData name="Sarah Brown" userId="01d08dd6-efda-4a06-bddb-8174fc9a8dcd" providerId="ADAL" clId="{D519C792-A330-4A2B-9900-31788F1BE698}" dt="2023-04-24T01:23:42.726" v="386" actId="478"/>
          <ac:picMkLst>
            <pc:docMk/>
            <pc:sldMk cId="894693689" sldId="273"/>
            <ac:picMk id="7" creationId="{7051DF83-2BDB-C74E-8C96-20091283A029}"/>
          </ac:picMkLst>
        </pc:picChg>
        <pc:picChg chg="del">
          <ac:chgData name="Sarah Brown" userId="01d08dd6-efda-4a06-bddb-8174fc9a8dcd" providerId="ADAL" clId="{D519C792-A330-4A2B-9900-31788F1BE698}" dt="2023-04-24T01:23:37.229" v="382" actId="478"/>
          <ac:picMkLst>
            <pc:docMk/>
            <pc:sldMk cId="894693689" sldId="273"/>
            <ac:picMk id="8" creationId="{87F50100-D54B-684E-AA61-371063CC39A0}"/>
          </ac:picMkLst>
        </pc:picChg>
        <pc:picChg chg="del">
          <ac:chgData name="Sarah Brown" userId="01d08dd6-efda-4a06-bddb-8174fc9a8dcd" providerId="ADAL" clId="{D519C792-A330-4A2B-9900-31788F1BE698}" dt="2023-04-24T01:23:36.635" v="381" actId="478"/>
          <ac:picMkLst>
            <pc:docMk/>
            <pc:sldMk cId="894693689" sldId="273"/>
            <ac:picMk id="9" creationId="{4903349A-B63D-C240-8D65-FED7B0FC8CA6}"/>
          </ac:picMkLst>
        </pc:picChg>
        <pc:picChg chg="del">
          <ac:chgData name="Sarah Brown" userId="01d08dd6-efda-4a06-bddb-8174fc9a8dcd" providerId="ADAL" clId="{D519C792-A330-4A2B-9900-31788F1BE698}" dt="2023-04-24T01:23:37.895" v="383" actId="478"/>
          <ac:picMkLst>
            <pc:docMk/>
            <pc:sldMk cId="894693689" sldId="273"/>
            <ac:picMk id="10" creationId="{955E4FA3-9939-6D49-AC95-6A21FB358B16}"/>
          </ac:picMkLst>
        </pc:picChg>
      </pc:sldChg>
      <pc:sldChg chg="addSp delSp modSp mod delAnim modNotesTx">
        <pc:chgData name="Sarah Brown" userId="01d08dd6-efda-4a06-bddb-8174fc9a8dcd" providerId="ADAL" clId="{D519C792-A330-4A2B-9900-31788F1BE698}" dt="2023-04-24T01:23:28.550" v="379" actId="255"/>
        <pc:sldMkLst>
          <pc:docMk/>
          <pc:sldMk cId="1520431417" sldId="275"/>
        </pc:sldMkLst>
        <pc:spChg chg="add mod">
          <ac:chgData name="Sarah Brown" userId="01d08dd6-efda-4a06-bddb-8174fc9a8dcd" providerId="ADAL" clId="{D519C792-A330-4A2B-9900-31788F1BE698}" dt="2023-04-24T01:23:28.550" v="379" actId="255"/>
          <ac:spMkLst>
            <pc:docMk/>
            <pc:sldMk cId="1520431417" sldId="275"/>
            <ac:spMk id="2" creationId="{1E45BBE3-DD3A-9E83-9A04-6A363A677BD1}"/>
          </ac:spMkLst>
        </pc:spChg>
        <pc:picChg chg="del">
          <ac:chgData name="Sarah Brown" userId="01d08dd6-efda-4a06-bddb-8174fc9a8dcd" providerId="ADAL" clId="{D519C792-A330-4A2B-9900-31788F1BE698}" dt="2023-04-24T01:22:33.088" v="354" actId="478"/>
          <ac:picMkLst>
            <pc:docMk/>
            <pc:sldMk cId="1520431417" sldId="275"/>
            <ac:picMk id="3" creationId="{EB4B4BD9-10B5-7149-991B-ACBB5F0A417E}"/>
          </ac:picMkLst>
        </pc:picChg>
        <pc:picChg chg="del">
          <ac:chgData name="Sarah Brown" userId="01d08dd6-efda-4a06-bddb-8174fc9a8dcd" providerId="ADAL" clId="{D519C792-A330-4A2B-9900-31788F1BE698}" dt="2023-04-24T01:22:34.052" v="355" actId="478"/>
          <ac:picMkLst>
            <pc:docMk/>
            <pc:sldMk cId="1520431417" sldId="275"/>
            <ac:picMk id="5" creationId="{A6BD2FBD-6E56-6841-877C-E146C005C3B4}"/>
          </ac:picMkLst>
        </pc:picChg>
        <pc:picChg chg="del">
          <ac:chgData name="Sarah Brown" userId="01d08dd6-efda-4a06-bddb-8174fc9a8dcd" providerId="ADAL" clId="{D519C792-A330-4A2B-9900-31788F1BE698}" dt="2023-04-24T01:22:34.603" v="356" actId="478"/>
          <ac:picMkLst>
            <pc:docMk/>
            <pc:sldMk cId="1520431417" sldId="275"/>
            <ac:picMk id="7" creationId="{B5E02C4B-F036-1140-B41B-A1C9D04C0CED}"/>
          </ac:picMkLst>
        </pc:picChg>
        <pc:picChg chg="del">
          <ac:chgData name="Sarah Brown" userId="01d08dd6-efda-4a06-bddb-8174fc9a8dcd" providerId="ADAL" clId="{D519C792-A330-4A2B-9900-31788F1BE698}" dt="2023-04-24T01:22:35.699" v="357" actId="478"/>
          <ac:picMkLst>
            <pc:docMk/>
            <pc:sldMk cId="1520431417" sldId="275"/>
            <ac:picMk id="9" creationId="{BED2D6D3-2157-D045-B7A1-337718873CF2}"/>
          </ac:picMkLst>
        </pc:picChg>
        <pc:picChg chg="del">
          <ac:chgData name="Sarah Brown" userId="01d08dd6-efda-4a06-bddb-8174fc9a8dcd" providerId="ADAL" clId="{D519C792-A330-4A2B-9900-31788F1BE698}" dt="2023-04-24T01:22:38.619" v="360" actId="478"/>
          <ac:picMkLst>
            <pc:docMk/>
            <pc:sldMk cId="1520431417" sldId="275"/>
            <ac:picMk id="11" creationId="{5CF8B4E5-BB38-BA45-A819-D769B5FEAB36}"/>
          </ac:picMkLst>
        </pc:picChg>
        <pc:picChg chg="del">
          <ac:chgData name="Sarah Brown" userId="01d08dd6-efda-4a06-bddb-8174fc9a8dcd" providerId="ADAL" clId="{D519C792-A330-4A2B-9900-31788F1BE698}" dt="2023-04-24T01:22:36.980" v="359" actId="478"/>
          <ac:picMkLst>
            <pc:docMk/>
            <pc:sldMk cId="1520431417" sldId="275"/>
            <ac:picMk id="13" creationId="{04023450-DDD3-3748-9481-5BBCD1E2EA1C}"/>
          </ac:picMkLst>
        </pc:picChg>
        <pc:picChg chg="del">
          <ac:chgData name="Sarah Brown" userId="01d08dd6-efda-4a06-bddb-8174fc9a8dcd" providerId="ADAL" clId="{D519C792-A330-4A2B-9900-31788F1BE698}" dt="2023-04-24T01:22:36.409" v="358" actId="478"/>
          <ac:picMkLst>
            <pc:docMk/>
            <pc:sldMk cId="1520431417" sldId="275"/>
            <ac:picMk id="15" creationId="{49382AF8-9BF6-884A-92AA-0E08B576055C}"/>
          </ac:picMkLst>
        </pc:picChg>
      </pc:sldChg>
      <pc:sldChg chg="modSp mod">
        <pc:chgData name="Sarah Brown" userId="01d08dd6-efda-4a06-bddb-8174fc9a8dcd" providerId="ADAL" clId="{D519C792-A330-4A2B-9900-31788F1BE698}" dt="2023-04-18T06:11:30.286" v="3" actId="20577"/>
        <pc:sldMkLst>
          <pc:docMk/>
          <pc:sldMk cId="2019099645" sldId="276"/>
        </pc:sldMkLst>
        <pc:spChg chg="mod">
          <ac:chgData name="Sarah Brown" userId="01d08dd6-efda-4a06-bddb-8174fc9a8dcd" providerId="ADAL" clId="{D519C792-A330-4A2B-9900-31788F1BE698}" dt="2023-04-18T06:11:30.286" v="3" actId="20577"/>
          <ac:spMkLst>
            <pc:docMk/>
            <pc:sldMk cId="2019099645" sldId="276"/>
            <ac:spMk id="4" creationId="{EC0853A1-1007-4C52-BEFB-F48F5319A3E3}"/>
          </ac:spMkLst>
        </pc:spChg>
        <pc:spChg chg="mod">
          <ac:chgData name="Sarah Brown" userId="01d08dd6-efda-4a06-bddb-8174fc9a8dcd" providerId="ADAL" clId="{D519C792-A330-4A2B-9900-31788F1BE698}" dt="2023-04-18T06:11:27.690" v="1" actId="20577"/>
          <ac:spMkLst>
            <pc:docMk/>
            <pc:sldMk cId="2019099645" sldId="276"/>
            <ac:spMk id="5" creationId="{00000000-0000-0000-0000-000000000000}"/>
          </ac:spMkLst>
        </pc:spChg>
      </pc:sldChg>
      <pc:sldChg chg="modSp mod">
        <pc:chgData name="Sarah Brown" userId="01d08dd6-efda-4a06-bddb-8174fc9a8dcd" providerId="ADAL" clId="{D519C792-A330-4A2B-9900-31788F1BE698}" dt="2023-04-18T06:11:49.045" v="29" actId="20577"/>
        <pc:sldMkLst>
          <pc:docMk/>
          <pc:sldMk cId="729114519" sldId="277"/>
        </pc:sldMkLst>
        <pc:spChg chg="mod">
          <ac:chgData name="Sarah Brown" userId="01d08dd6-efda-4a06-bddb-8174fc9a8dcd" providerId="ADAL" clId="{D519C792-A330-4A2B-9900-31788F1BE698}" dt="2023-04-18T06:11:49.045" v="29" actId="20577"/>
          <ac:spMkLst>
            <pc:docMk/>
            <pc:sldMk cId="729114519" sldId="277"/>
            <ac:spMk id="3" creationId="{69B2ABE7-3DB4-8383-4791-0A21D372FA4A}"/>
          </ac:spMkLst>
        </pc:spChg>
        <pc:spChg chg="mod">
          <ac:chgData name="Sarah Brown" userId="01d08dd6-efda-4a06-bddb-8174fc9a8dcd" providerId="ADAL" clId="{D519C792-A330-4A2B-9900-31788F1BE698}" dt="2023-04-18T06:11:35.852" v="5" actId="20577"/>
          <ac:spMkLst>
            <pc:docMk/>
            <pc:sldMk cId="729114519" sldId="277"/>
            <ac:spMk id="9" creationId="{EC0853A1-1007-4C52-BEFB-F48F5319A3E3}"/>
          </ac:spMkLst>
        </pc:spChg>
      </pc:sldChg>
      <pc:sldChg chg="modSp mod">
        <pc:chgData name="Sarah Brown" userId="01d08dd6-efda-4a06-bddb-8174fc9a8dcd" providerId="ADAL" clId="{D519C792-A330-4A2B-9900-31788F1BE698}" dt="2023-04-18T06:12:35.681" v="64" actId="20577"/>
        <pc:sldMkLst>
          <pc:docMk/>
          <pc:sldMk cId="1958039700" sldId="278"/>
        </pc:sldMkLst>
        <pc:spChg chg="mod">
          <ac:chgData name="Sarah Brown" userId="01d08dd6-efda-4a06-bddb-8174fc9a8dcd" providerId="ADAL" clId="{D519C792-A330-4A2B-9900-31788F1BE698}" dt="2023-04-18T06:12:35.681" v="64" actId="20577"/>
          <ac:spMkLst>
            <pc:docMk/>
            <pc:sldMk cId="1958039700" sldId="278"/>
            <ac:spMk id="4" creationId="{EC0853A1-1007-4C52-BEFB-F48F5319A3E3}"/>
          </ac:spMkLst>
        </pc:spChg>
        <pc:spChg chg="mod">
          <ac:chgData name="Sarah Brown" userId="01d08dd6-efda-4a06-bddb-8174fc9a8dcd" providerId="ADAL" clId="{D519C792-A330-4A2B-9900-31788F1BE698}" dt="2023-04-18T06:12:00.275" v="31" actId="20577"/>
          <ac:spMkLst>
            <pc:docMk/>
            <pc:sldMk cId="1958039700" sldId="278"/>
            <ac:spMk id="8" creationId="{EC0853A1-1007-4C52-BEFB-F48F5319A3E3}"/>
          </ac:spMkLst>
        </pc:spChg>
      </pc:sldChg>
      <pc:sldChg chg="delSp modSp mod">
        <pc:chgData name="Sarah Brown" userId="01d08dd6-efda-4a06-bddb-8174fc9a8dcd" providerId="ADAL" clId="{D519C792-A330-4A2B-9900-31788F1BE698}" dt="2023-04-24T01:11:54.830" v="178" actId="313"/>
        <pc:sldMkLst>
          <pc:docMk/>
          <pc:sldMk cId="312988651" sldId="279"/>
        </pc:sldMkLst>
        <pc:spChg chg="mod">
          <ac:chgData name="Sarah Brown" userId="01d08dd6-efda-4a06-bddb-8174fc9a8dcd" providerId="ADAL" clId="{D519C792-A330-4A2B-9900-31788F1BE698}" dt="2023-04-24T01:11:54.830" v="178" actId="313"/>
          <ac:spMkLst>
            <pc:docMk/>
            <pc:sldMk cId="312988651" sldId="279"/>
            <ac:spMk id="6" creationId="{55F12DF8-683F-4862-B09B-9D8745692E93}"/>
          </ac:spMkLst>
        </pc:spChg>
        <pc:picChg chg="del">
          <ac:chgData name="Sarah Brown" userId="01d08dd6-efda-4a06-bddb-8174fc9a8dcd" providerId="ADAL" clId="{D519C792-A330-4A2B-9900-31788F1BE698}" dt="2023-04-24T01:11:42.489" v="135" actId="478"/>
          <ac:picMkLst>
            <pc:docMk/>
            <pc:sldMk cId="312988651" sldId="279"/>
            <ac:picMk id="3" creationId="{EB01FDC7-BA09-294A-A10B-D570E68C7238}"/>
          </ac:picMkLst>
        </pc:picChg>
      </pc:sldChg>
      <pc:sldChg chg="delSp modSp mod">
        <pc:chgData name="Sarah Brown" userId="01d08dd6-efda-4a06-bddb-8174fc9a8dcd" providerId="ADAL" clId="{D519C792-A330-4A2B-9900-31788F1BE698}" dt="2023-04-24T01:12:10.550" v="218" actId="313"/>
        <pc:sldMkLst>
          <pc:docMk/>
          <pc:sldMk cId="507263676" sldId="280"/>
        </pc:sldMkLst>
        <pc:spChg chg="mod">
          <ac:chgData name="Sarah Brown" userId="01d08dd6-efda-4a06-bddb-8174fc9a8dcd" providerId="ADAL" clId="{D519C792-A330-4A2B-9900-31788F1BE698}" dt="2023-04-24T01:12:10.550" v="218" actId="313"/>
          <ac:spMkLst>
            <pc:docMk/>
            <pc:sldMk cId="507263676" sldId="280"/>
            <ac:spMk id="3" creationId="{E9E90D35-4559-3A46-85B5-8CFD0676B4D3}"/>
          </ac:spMkLst>
        </pc:spChg>
        <pc:picChg chg="del">
          <ac:chgData name="Sarah Brown" userId="01d08dd6-efda-4a06-bddb-8174fc9a8dcd" providerId="ADAL" clId="{D519C792-A330-4A2B-9900-31788F1BE698}" dt="2023-04-24T01:11:58.412" v="179" actId="478"/>
          <ac:picMkLst>
            <pc:docMk/>
            <pc:sldMk cId="507263676" sldId="280"/>
            <ac:picMk id="4" creationId="{73B95967-2806-F940-A9EB-6A764C1E3400}"/>
          </ac:picMkLst>
        </pc:picChg>
      </pc:sldChg>
      <pc:sldChg chg="delSp modSp mod">
        <pc:chgData name="Sarah Brown" userId="01d08dd6-efda-4a06-bddb-8174fc9a8dcd" providerId="ADAL" clId="{D519C792-A330-4A2B-9900-31788F1BE698}" dt="2023-04-24T01:12:25.002" v="239" actId="20577"/>
        <pc:sldMkLst>
          <pc:docMk/>
          <pc:sldMk cId="1521592992" sldId="281"/>
        </pc:sldMkLst>
        <pc:spChg chg="mod">
          <ac:chgData name="Sarah Brown" userId="01d08dd6-efda-4a06-bddb-8174fc9a8dcd" providerId="ADAL" clId="{D519C792-A330-4A2B-9900-31788F1BE698}" dt="2023-04-24T01:12:25.002" v="239" actId="20577"/>
          <ac:spMkLst>
            <pc:docMk/>
            <pc:sldMk cId="1521592992" sldId="281"/>
            <ac:spMk id="6" creationId="{55F12DF8-683F-4862-B09B-9D8745692E93}"/>
          </ac:spMkLst>
        </pc:spChg>
        <pc:picChg chg="del">
          <ac:chgData name="Sarah Brown" userId="01d08dd6-efda-4a06-bddb-8174fc9a8dcd" providerId="ADAL" clId="{D519C792-A330-4A2B-9900-31788F1BE698}" dt="2023-04-24T01:12:17.989" v="219" actId="478"/>
          <ac:picMkLst>
            <pc:docMk/>
            <pc:sldMk cId="1521592992" sldId="281"/>
            <ac:picMk id="3" creationId="{CEBE9AA2-BDAA-A444-9258-911C4BA46DC2}"/>
          </ac:picMkLst>
        </pc:picChg>
      </pc:sldChg>
      <pc:sldChg chg="delSp modSp mod">
        <pc:chgData name="Sarah Brown" userId="01d08dd6-efda-4a06-bddb-8174fc9a8dcd" providerId="ADAL" clId="{D519C792-A330-4A2B-9900-31788F1BE698}" dt="2023-04-24T01:12:38.103" v="266" actId="20577"/>
        <pc:sldMkLst>
          <pc:docMk/>
          <pc:sldMk cId="454767431" sldId="282"/>
        </pc:sldMkLst>
        <pc:spChg chg="mod">
          <ac:chgData name="Sarah Brown" userId="01d08dd6-efda-4a06-bddb-8174fc9a8dcd" providerId="ADAL" clId="{D519C792-A330-4A2B-9900-31788F1BE698}" dt="2023-04-24T01:12:38.103" v="266" actId="20577"/>
          <ac:spMkLst>
            <pc:docMk/>
            <pc:sldMk cId="454767431" sldId="282"/>
            <ac:spMk id="6" creationId="{55F12DF8-683F-4862-B09B-9D8745692E93}"/>
          </ac:spMkLst>
        </pc:spChg>
        <pc:picChg chg="del">
          <ac:chgData name="Sarah Brown" userId="01d08dd6-efda-4a06-bddb-8174fc9a8dcd" providerId="ADAL" clId="{D519C792-A330-4A2B-9900-31788F1BE698}" dt="2023-04-24T01:12:27.901" v="240" actId="478"/>
          <ac:picMkLst>
            <pc:docMk/>
            <pc:sldMk cId="454767431" sldId="282"/>
            <ac:picMk id="3" creationId="{E08DAEDE-3716-3F46-939B-DD5865013D52}"/>
          </ac:picMkLst>
        </pc:picChg>
      </pc:sldChg>
      <pc:sldChg chg="delSp modSp mod">
        <pc:chgData name="Sarah Brown" userId="01d08dd6-efda-4a06-bddb-8174fc9a8dcd" providerId="ADAL" clId="{D519C792-A330-4A2B-9900-31788F1BE698}" dt="2023-04-24T01:12:51.943" v="284" actId="20577"/>
        <pc:sldMkLst>
          <pc:docMk/>
          <pc:sldMk cId="1745416870" sldId="283"/>
        </pc:sldMkLst>
        <pc:spChg chg="mod">
          <ac:chgData name="Sarah Brown" userId="01d08dd6-efda-4a06-bddb-8174fc9a8dcd" providerId="ADAL" clId="{D519C792-A330-4A2B-9900-31788F1BE698}" dt="2023-04-24T01:12:51.943" v="284" actId="20577"/>
          <ac:spMkLst>
            <pc:docMk/>
            <pc:sldMk cId="1745416870" sldId="283"/>
            <ac:spMk id="6" creationId="{55F12DF8-683F-4862-B09B-9D8745692E93}"/>
          </ac:spMkLst>
        </pc:spChg>
        <pc:picChg chg="del">
          <ac:chgData name="Sarah Brown" userId="01d08dd6-efda-4a06-bddb-8174fc9a8dcd" providerId="ADAL" clId="{D519C792-A330-4A2B-9900-31788F1BE698}" dt="2023-04-24T01:12:42.073" v="267" actId="478"/>
          <ac:picMkLst>
            <pc:docMk/>
            <pc:sldMk cId="1745416870" sldId="283"/>
            <ac:picMk id="3" creationId="{1527F6CA-8A00-5B4A-B622-B284A17C049D}"/>
          </ac:picMkLst>
        </pc:picChg>
      </pc:sldChg>
      <pc:sldChg chg="delSp modSp mod">
        <pc:chgData name="Sarah Brown" userId="01d08dd6-efda-4a06-bddb-8174fc9a8dcd" providerId="ADAL" clId="{D519C792-A330-4A2B-9900-31788F1BE698}" dt="2023-04-24T01:13:06.899" v="318" actId="313"/>
        <pc:sldMkLst>
          <pc:docMk/>
          <pc:sldMk cId="20760364" sldId="284"/>
        </pc:sldMkLst>
        <pc:spChg chg="mod">
          <ac:chgData name="Sarah Brown" userId="01d08dd6-efda-4a06-bddb-8174fc9a8dcd" providerId="ADAL" clId="{D519C792-A330-4A2B-9900-31788F1BE698}" dt="2023-04-24T01:13:06.899" v="318" actId="313"/>
          <ac:spMkLst>
            <pc:docMk/>
            <pc:sldMk cId="20760364" sldId="284"/>
            <ac:spMk id="6" creationId="{55F12DF8-683F-4862-B09B-9D8745692E93}"/>
          </ac:spMkLst>
        </pc:spChg>
        <pc:picChg chg="del">
          <ac:chgData name="Sarah Brown" userId="01d08dd6-efda-4a06-bddb-8174fc9a8dcd" providerId="ADAL" clId="{D519C792-A330-4A2B-9900-31788F1BE698}" dt="2023-04-24T01:12:55.549" v="285" actId="478"/>
          <ac:picMkLst>
            <pc:docMk/>
            <pc:sldMk cId="20760364" sldId="284"/>
            <ac:picMk id="3" creationId="{AF41CAC7-61A9-9C49-9381-7D7892CBCA95}"/>
          </ac:picMkLst>
        </pc:picChg>
      </pc:sldChg>
      <pc:sldChg chg="delSp modSp mod">
        <pc:chgData name="Sarah Brown" userId="01d08dd6-efda-4a06-bddb-8174fc9a8dcd" providerId="ADAL" clId="{D519C792-A330-4A2B-9900-31788F1BE698}" dt="2023-04-24T01:33:18.711" v="470" actId="478"/>
        <pc:sldMkLst>
          <pc:docMk/>
          <pc:sldMk cId="170013314" sldId="294"/>
        </pc:sldMkLst>
        <pc:spChg chg="mod">
          <ac:chgData name="Sarah Brown" userId="01d08dd6-efda-4a06-bddb-8174fc9a8dcd" providerId="ADAL" clId="{D519C792-A330-4A2B-9900-31788F1BE698}" dt="2023-04-24T01:33:11.200" v="463" actId="313"/>
          <ac:spMkLst>
            <pc:docMk/>
            <pc:sldMk cId="170013314" sldId="294"/>
            <ac:spMk id="15" creationId="{55F12DF8-683F-4862-B09B-9D8745692E93}"/>
          </ac:spMkLst>
        </pc:spChg>
        <pc:picChg chg="del">
          <ac:chgData name="Sarah Brown" userId="01d08dd6-efda-4a06-bddb-8174fc9a8dcd" providerId="ADAL" clId="{D519C792-A330-4A2B-9900-31788F1BE698}" dt="2023-04-24T01:33:17.987" v="469" actId="478"/>
          <ac:picMkLst>
            <pc:docMk/>
            <pc:sldMk cId="170013314" sldId="294"/>
            <ac:picMk id="4" creationId="{30548034-0ADD-3B4C-8D25-DED0A8249DEE}"/>
          </ac:picMkLst>
        </pc:picChg>
        <pc:picChg chg="del">
          <ac:chgData name="Sarah Brown" userId="01d08dd6-efda-4a06-bddb-8174fc9a8dcd" providerId="ADAL" clId="{D519C792-A330-4A2B-9900-31788F1BE698}" dt="2023-04-24T01:33:17.341" v="468" actId="478"/>
          <ac:picMkLst>
            <pc:docMk/>
            <pc:sldMk cId="170013314" sldId="294"/>
            <ac:picMk id="5" creationId="{099AD6EF-576D-D24A-91C3-D90C7C72F65B}"/>
          </ac:picMkLst>
        </pc:picChg>
        <pc:picChg chg="del">
          <ac:chgData name="Sarah Brown" userId="01d08dd6-efda-4a06-bddb-8174fc9a8dcd" providerId="ADAL" clId="{D519C792-A330-4A2B-9900-31788F1BE698}" dt="2023-04-24T01:33:14.627" v="464" actId="478"/>
          <ac:picMkLst>
            <pc:docMk/>
            <pc:sldMk cId="170013314" sldId="294"/>
            <ac:picMk id="6" creationId="{224BF6A1-6F6B-A846-96F2-1B257309C20A}"/>
          </ac:picMkLst>
        </pc:picChg>
        <pc:picChg chg="del">
          <ac:chgData name="Sarah Brown" userId="01d08dd6-efda-4a06-bddb-8174fc9a8dcd" providerId="ADAL" clId="{D519C792-A330-4A2B-9900-31788F1BE698}" dt="2023-04-24T01:33:18.711" v="470" actId="478"/>
          <ac:picMkLst>
            <pc:docMk/>
            <pc:sldMk cId="170013314" sldId="294"/>
            <ac:picMk id="7" creationId="{DAA712AC-A184-EE48-9912-298FBC366799}"/>
          </ac:picMkLst>
        </pc:picChg>
        <pc:picChg chg="del">
          <ac:chgData name="Sarah Brown" userId="01d08dd6-efda-4a06-bddb-8174fc9a8dcd" providerId="ADAL" clId="{D519C792-A330-4A2B-9900-31788F1BE698}" dt="2023-04-24T01:33:16.076" v="466" actId="478"/>
          <ac:picMkLst>
            <pc:docMk/>
            <pc:sldMk cId="170013314" sldId="294"/>
            <ac:picMk id="8" creationId="{DCC35DDA-91F8-7243-B031-A26C1C93061B}"/>
          </ac:picMkLst>
        </pc:picChg>
        <pc:picChg chg="del">
          <ac:chgData name="Sarah Brown" userId="01d08dd6-efda-4a06-bddb-8174fc9a8dcd" providerId="ADAL" clId="{D519C792-A330-4A2B-9900-31788F1BE698}" dt="2023-04-24T01:33:15.426" v="465" actId="478"/>
          <ac:picMkLst>
            <pc:docMk/>
            <pc:sldMk cId="170013314" sldId="294"/>
            <ac:picMk id="9" creationId="{A0C8CB4D-59C6-FE4C-86A2-695C4C661DEF}"/>
          </ac:picMkLst>
        </pc:picChg>
        <pc:picChg chg="del">
          <ac:chgData name="Sarah Brown" userId="01d08dd6-efda-4a06-bddb-8174fc9a8dcd" providerId="ADAL" clId="{D519C792-A330-4A2B-9900-31788F1BE698}" dt="2023-04-24T01:33:16.707" v="467" actId="478"/>
          <ac:picMkLst>
            <pc:docMk/>
            <pc:sldMk cId="170013314" sldId="294"/>
            <ac:picMk id="10" creationId="{348A4C36-6620-824D-ABE4-8E6B8527B066}"/>
          </ac:picMkLst>
        </pc:picChg>
      </pc:sldChg>
      <pc:sldChg chg="delSp modSp mod">
        <pc:chgData name="Sarah Brown" userId="01d08dd6-efda-4a06-bddb-8174fc9a8dcd" providerId="ADAL" clId="{D519C792-A330-4A2B-9900-31788F1BE698}" dt="2023-04-24T01:33:44.191" v="515" actId="478"/>
        <pc:sldMkLst>
          <pc:docMk/>
          <pc:sldMk cId="1227319322" sldId="295"/>
        </pc:sldMkLst>
        <pc:spChg chg="mod">
          <ac:chgData name="Sarah Brown" userId="01d08dd6-efda-4a06-bddb-8174fc9a8dcd" providerId="ADAL" clId="{D519C792-A330-4A2B-9900-31788F1BE698}" dt="2023-04-24T01:33:38.462" v="508" actId="20577"/>
          <ac:spMkLst>
            <pc:docMk/>
            <pc:sldMk cId="1227319322" sldId="295"/>
            <ac:spMk id="19" creationId="{48718ACF-BD70-104D-B4CA-771C401448AB}"/>
          </ac:spMkLst>
        </pc:spChg>
        <pc:picChg chg="del">
          <ac:chgData name="Sarah Brown" userId="01d08dd6-efda-4a06-bddb-8174fc9a8dcd" providerId="ADAL" clId="{D519C792-A330-4A2B-9900-31788F1BE698}" dt="2023-04-24T01:33:43.542" v="514" actId="478"/>
          <ac:picMkLst>
            <pc:docMk/>
            <pc:sldMk cId="1227319322" sldId="295"/>
            <ac:picMk id="3" creationId="{12141477-9AB0-8C4C-9CBB-029DB78CBF70}"/>
          </ac:picMkLst>
        </pc:picChg>
        <pc:picChg chg="del">
          <ac:chgData name="Sarah Brown" userId="01d08dd6-efda-4a06-bddb-8174fc9a8dcd" providerId="ADAL" clId="{D519C792-A330-4A2B-9900-31788F1BE698}" dt="2023-04-24T01:33:42.909" v="513" actId="478"/>
          <ac:picMkLst>
            <pc:docMk/>
            <pc:sldMk cId="1227319322" sldId="295"/>
            <ac:picMk id="4" creationId="{D3AB110E-8B17-034C-9807-6AE21E9214CD}"/>
          </ac:picMkLst>
        </pc:picChg>
        <pc:picChg chg="del">
          <ac:chgData name="Sarah Brown" userId="01d08dd6-efda-4a06-bddb-8174fc9a8dcd" providerId="ADAL" clId="{D519C792-A330-4A2B-9900-31788F1BE698}" dt="2023-04-24T01:33:40.498" v="509" actId="478"/>
          <ac:picMkLst>
            <pc:docMk/>
            <pc:sldMk cId="1227319322" sldId="295"/>
            <ac:picMk id="5" creationId="{E1B816DB-8F7B-CE40-B5AD-644991E28968}"/>
          </ac:picMkLst>
        </pc:picChg>
        <pc:picChg chg="del">
          <ac:chgData name="Sarah Brown" userId="01d08dd6-efda-4a06-bddb-8174fc9a8dcd" providerId="ADAL" clId="{D519C792-A330-4A2B-9900-31788F1BE698}" dt="2023-04-24T01:33:44.191" v="515" actId="478"/>
          <ac:picMkLst>
            <pc:docMk/>
            <pc:sldMk cId="1227319322" sldId="295"/>
            <ac:picMk id="6" creationId="{D8A05D56-532B-414E-B9CC-2D702BEB77CA}"/>
          </ac:picMkLst>
        </pc:picChg>
        <pc:picChg chg="del">
          <ac:chgData name="Sarah Brown" userId="01d08dd6-efda-4a06-bddb-8174fc9a8dcd" providerId="ADAL" clId="{D519C792-A330-4A2B-9900-31788F1BE698}" dt="2023-04-24T01:33:41.719" v="511" actId="478"/>
          <ac:picMkLst>
            <pc:docMk/>
            <pc:sldMk cId="1227319322" sldId="295"/>
            <ac:picMk id="7" creationId="{016F86AE-E931-2141-8577-6EDDB1EE6BFC}"/>
          </ac:picMkLst>
        </pc:picChg>
        <pc:picChg chg="del">
          <ac:chgData name="Sarah Brown" userId="01d08dd6-efda-4a06-bddb-8174fc9a8dcd" providerId="ADAL" clId="{D519C792-A330-4A2B-9900-31788F1BE698}" dt="2023-04-24T01:33:41.069" v="510" actId="478"/>
          <ac:picMkLst>
            <pc:docMk/>
            <pc:sldMk cId="1227319322" sldId="295"/>
            <ac:picMk id="8" creationId="{D1275ED9-AD22-A047-91A7-651B54C45CDF}"/>
          </ac:picMkLst>
        </pc:picChg>
        <pc:picChg chg="del">
          <ac:chgData name="Sarah Brown" userId="01d08dd6-efda-4a06-bddb-8174fc9a8dcd" providerId="ADAL" clId="{D519C792-A330-4A2B-9900-31788F1BE698}" dt="2023-04-24T01:33:42.396" v="512" actId="478"/>
          <ac:picMkLst>
            <pc:docMk/>
            <pc:sldMk cId="1227319322" sldId="295"/>
            <ac:picMk id="9" creationId="{DB43D4F5-05D6-D247-8284-5353FC824A00}"/>
          </ac:picMkLst>
        </pc:picChg>
      </pc:sldChg>
      <pc:sldChg chg="delSp modSp mod">
        <pc:chgData name="Sarah Brown" userId="01d08dd6-efda-4a06-bddb-8174fc9a8dcd" providerId="ADAL" clId="{D519C792-A330-4A2B-9900-31788F1BE698}" dt="2023-04-24T01:34:30.035" v="544" actId="478"/>
        <pc:sldMkLst>
          <pc:docMk/>
          <pc:sldMk cId="1325446908" sldId="296"/>
        </pc:sldMkLst>
        <pc:spChg chg="mod">
          <ac:chgData name="Sarah Brown" userId="01d08dd6-efda-4a06-bddb-8174fc9a8dcd" providerId="ADAL" clId="{D519C792-A330-4A2B-9900-31788F1BE698}" dt="2023-04-24T01:34:21.465" v="536" actId="20577"/>
          <ac:spMkLst>
            <pc:docMk/>
            <pc:sldMk cId="1325446908" sldId="296"/>
            <ac:spMk id="19" creationId="{97535487-9A59-6146-8771-9CA7FDA0B0AA}"/>
          </ac:spMkLst>
        </pc:spChg>
        <pc:grpChg chg="mod">
          <ac:chgData name="Sarah Brown" userId="01d08dd6-efda-4a06-bddb-8174fc9a8dcd" providerId="ADAL" clId="{D519C792-A330-4A2B-9900-31788F1BE698}" dt="2023-04-24T01:34:23.640" v="537" actId="1076"/>
          <ac:grpSpMkLst>
            <pc:docMk/>
            <pc:sldMk cId="1325446908" sldId="296"/>
            <ac:grpSpMk id="10" creationId="{AB444099-C4A6-2D4B-9A15-0225948E704E}"/>
          </ac:grpSpMkLst>
        </pc:grpChg>
        <pc:picChg chg="del">
          <ac:chgData name="Sarah Brown" userId="01d08dd6-efda-4a06-bddb-8174fc9a8dcd" providerId="ADAL" clId="{D519C792-A330-4A2B-9900-31788F1BE698}" dt="2023-04-24T01:34:28.602" v="543" actId="478"/>
          <ac:picMkLst>
            <pc:docMk/>
            <pc:sldMk cId="1325446908" sldId="296"/>
            <ac:picMk id="3" creationId="{85B4CD4C-2A40-6048-8BA3-652E64CFB07C}"/>
          </ac:picMkLst>
        </pc:picChg>
        <pc:picChg chg="del">
          <ac:chgData name="Sarah Brown" userId="01d08dd6-efda-4a06-bddb-8174fc9a8dcd" providerId="ADAL" clId="{D519C792-A330-4A2B-9900-31788F1BE698}" dt="2023-04-24T01:34:28.072" v="542" actId="478"/>
          <ac:picMkLst>
            <pc:docMk/>
            <pc:sldMk cId="1325446908" sldId="296"/>
            <ac:picMk id="4" creationId="{9E42C4D6-7E4C-2145-8BAD-202409F2E618}"/>
          </ac:picMkLst>
        </pc:picChg>
        <pc:picChg chg="del">
          <ac:chgData name="Sarah Brown" userId="01d08dd6-efda-4a06-bddb-8174fc9a8dcd" providerId="ADAL" clId="{D519C792-A330-4A2B-9900-31788F1BE698}" dt="2023-04-24T01:34:24.867" v="538" actId="478"/>
          <ac:picMkLst>
            <pc:docMk/>
            <pc:sldMk cId="1325446908" sldId="296"/>
            <ac:picMk id="5" creationId="{B7C1B854-CFB7-274A-994A-A36E40AE3BFA}"/>
          </ac:picMkLst>
        </pc:picChg>
        <pc:picChg chg="del">
          <ac:chgData name="Sarah Brown" userId="01d08dd6-efda-4a06-bddb-8174fc9a8dcd" providerId="ADAL" clId="{D519C792-A330-4A2B-9900-31788F1BE698}" dt="2023-04-24T01:34:30.035" v="544" actId="478"/>
          <ac:picMkLst>
            <pc:docMk/>
            <pc:sldMk cId="1325446908" sldId="296"/>
            <ac:picMk id="6" creationId="{E29D5E95-88C6-FB42-9814-7F1CF4737D72}"/>
          </ac:picMkLst>
        </pc:picChg>
        <pc:picChg chg="del">
          <ac:chgData name="Sarah Brown" userId="01d08dd6-efda-4a06-bddb-8174fc9a8dcd" providerId="ADAL" clId="{D519C792-A330-4A2B-9900-31788F1BE698}" dt="2023-04-24T01:34:26.695" v="540" actId="478"/>
          <ac:picMkLst>
            <pc:docMk/>
            <pc:sldMk cId="1325446908" sldId="296"/>
            <ac:picMk id="7" creationId="{1A0E880F-B3CD-4C4A-BEF0-D0B01EDF5108}"/>
          </ac:picMkLst>
        </pc:picChg>
        <pc:picChg chg="del">
          <ac:chgData name="Sarah Brown" userId="01d08dd6-efda-4a06-bddb-8174fc9a8dcd" providerId="ADAL" clId="{D519C792-A330-4A2B-9900-31788F1BE698}" dt="2023-04-24T01:34:25.509" v="539" actId="478"/>
          <ac:picMkLst>
            <pc:docMk/>
            <pc:sldMk cId="1325446908" sldId="296"/>
            <ac:picMk id="8" creationId="{C3501818-1FED-9B4E-ABC5-E7A7D3FCE70D}"/>
          </ac:picMkLst>
        </pc:picChg>
        <pc:picChg chg="del">
          <ac:chgData name="Sarah Brown" userId="01d08dd6-efda-4a06-bddb-8174fc9a8dcd" providerId="ADAL" clId="{D519C792-A330-4A2B-9900-31788F1BE698}" dt="2023-04-24T01:34:27.327" v="541" actId="478"/>
          <ac:picMkLst>
            <pc:docMk/>
            <pc:sldMk cId="1325446908" sldId="296"/>
            <ac:picMk id="9" creationId="{4B0C500D-B8DB-CE48-985E-994C050AB0DD}"/>
          </ac:picMkLst>
        </pc:picChg>
      </pc:sldChg>
      <pc:sldChg chg="delSp modSp mod">
        <pc:chgData name="Sarah Brown" userId="01d08dd6-efda-4a06-bddb-8174fc9a8dcd" providerId="ADAL" clId="{D519C792-A330-4A2B-9900-31788F1BE698}" dt="2023-04-24T01:35:11.752" v="608" actId="478"/>
        <pc:sldMkLst>
          <pc:docMk/>
          <pc:sldMk cId="1738493594" sldId="297"/>
        </pc:sldMkLst>
        <pc:spChg chg="mod">
          <ac:chgData name="Sarah Brown" userId="01d08dd6-efda-4a06-bddb-8174fc9a8dcd" providerId="ADAL" clId="{D519C792-A330-4A2B-9900-31788F1BE698}" dt="2023-04-24T01:35:05.108" v="601" actId="20577"/>
          <ac:spMkLst>
            <pc:docMk/>
            <pc:sldMk cId="1738493594" sldId="297"/>
            <ac:spMk id="19" creationId="{F8062127-2A9A-8D4A-94F2-70A7DA7D3075}"/>
          </ac:spMkLst>
        </pc:spChg>
        <pc:picChg chg="del">
          <ac:chgData name="Sarah Brown" userId="01d08dd6-efda-4a06-bddb-8174fc9a8dcd" providerId="ADAL" clId="{D519C792-A330-4A2B-9900-31788F1BE698}" dt="2023-04-24T01:35:10.968" v="607" actId="478"/>
          <ac:picMkLst>
            <pc:docMk/>
            <pc:sldMk cId="1738493594" sldId="297"/>
            <ac:picMk id="3" creationId="{7F1EA6B4-9437-1C4A-B07C-620A34FEED1F}"/>
          </ac:picMkLst>
        </pc:picChg>
        <pc:picChg chg="del">
          <ac:chgData name="Sarah Brown" userId="01d08dd6-efda-4a06-bddb-8174fc9a8dcd" providerId="ADAL" clId="{D519C792-A330-4A2B-9900-31788F1BE698}" dt="2023-04-24T01:35:10.356" v="606" actId="478"/>
          <ac:picMkLst>
            <pc:docMk/>
            <pc:sldMk cId="1738493594" sldId="297"/>
            <ac:picMk id="4" creationId="{B2DC2847-F7B3-3E46-B9F7-CAD9AE159078}"/>
          </ac:picMkLst>
        </pc:picChg>
        <pc:picChg chg="del">
          <ac:chgData name="Sarah Brown" userId="01d08dd6-efda-4a06-bddb-8174fc9a8dcd" providerId="ADAL" clId="{D519C792-A330-4A2B-9900-31788F1BE698}" dt="2023-04-24T01:35:06.835" v="602" actId="478"/>
          <ac:picMkLst>
            <pc:docMk/>
            <pc:sldMk cId="1738493594" sldId="297"/>
            <ac:picMk id="5" creationId="{A89CAB54-723A-F14C-B601-111AE83E50F1}"/>
          </ac:picMkLst>
        </pc:picChg>
        <pc:picChg chg="del">
          <ac:chgData name="Sarah Brown" userId="01d08dd6-efda-4a06-bddb-8174fc9a8dcd" providerId="ADAL" clId="{D519C792-A330-4A2B-9900-31788F1BE698}" dt="2023-04-24T01:35:11.752" v="608" actId="478"/>
          <ac:picMkLst>
            <pc:docMk/>
            <pc:sldMk cId="1738493594" sldId="297"/>
            <ac:picMk id="6" creationId="{C8DC0D59-B1E2-F149-83C7-2356A80FD5F8}"/>
          </ac:picMkLst>
        </pc:picChg>
        <pc:picChg chg="del">
          <ac:chgData name="Sarah Brown" userId="01d08dd6-efda-4a06-bddb-8174fc9a8dcd" providerId="ADAL" clId="{D519C792-A330-4A2B-9900-31788F1BE698}" dt="2023-04-24T01:35:09.266" v="604" actId="478"/>
          <ac:picMkLst>
            <pc:docMk/>
            <pc:sldMk cId="1738493594" sldId="297"/>
            <ac:picMk id="7" creationId="{036B8B6E-89AB-8D4B-9C01-B211E55E3BAA}"/>
          </ac:picMkLst>
        </pc:picChg>
        <pc:picChg chg="del">
          <ac:chgData name="Sarah Brown" userId="01d08dd6-efda-4a06-bddb-8174fc9a8dcd" providerId="ADAL" clId="{D519C792-A330-4A2B-9900-31788F1BE698}" dt="2023-04-24T01:35:07.855" v="603" actId="478"/>
          <ac:picMkLst>
            <pc:docMk/>
            <pc:sldMk cId="1738493594" sldId="297"/>
            <ac:picMk id="8" creationId="{36E203F4-9E16-CD49-900E-36804ACFF831}"/>
          </ac:picMkLst>
        </pc:picChg>
        <pc:picChg chg="del">
          <ac:chgData name="Sarah Brown" userId="01d08dd6-efda-4a06-bddb-8174fc9a8dcd" providerId="ADAL" clId="{D519C792-A330-4A2B-9900-31788F1BE698}" dt="2023-04-24T01:35:09.828" v="605" actId="478"/>
          <ac:picMkLst>
            <pc:docMk/>
            <pc:sldMk cId="1738493594" sldId="297"/>
            <ac:picMk id="9" creationId="{4AC75ADB-866A-1B4F-9D63-D70DE8F12682}"/>
          </ac:picMkLst>
        </pc:picChg>
      </pc:sldChg>
      <pc:sldChg chg="modSp mod">
        <pc:chgData name="Sarah Brown" userId="01d08dd6-efda-4a06-bddb-8174fc9a8dcd" providerId="ADAL" clId="{D519C792-A330-4A2B-9900-31788F1BE698}" dt="2023-04-24T02:02:52.981" v="759" actId="20577"/>
        <pc:sldMkLst>
          <pc:docMk/>
          <pc:sldMk cId="268072544" sldId="300"/>
        </pc:sldMkLst>
        <pc:spChg chg="mod">
          <ac:chgData name="Sarah Brown" userId="01d08dd6-efda-4a06-bddb-8174fc9a8dcd" providerId="ADAL" clId="{D519C792-A330-4A2B-9900-31788F1BE698}" dt="2023-04-24T02:02:52.981" v="759" actId="20577"/>
          <ac:spMkLst>
            <pc:docMk/>
            <pc:sldMk cId="268072544" sldId="300"/>
            <ac:spMk id="5" creationId="{F3F98F3A-6964-4969-9ED5-58DE37884290}"/>
          </ac:spMkLst>
        </pc:spChg>
        <pc:spChg chg="mod">
          <ac:chgData name="Sarah Brown" userId="01d08dd6-efda-4a06-bddb-8174fc9a8dcd" providerId="ADAL" clId="{D519C792-A330-4A2B-9900-31788F1BE698}" dt="2023-04-24T02:02:49.088" v="754" actId="20577"/>
          <ac:spMkLst>
            <pc:docMk/>
            <pc:sldMk cId="268072544" sldId="300"/>
            <ac:spMk id="8" creationId="{00000000-0000-0000-0000-000000000000}"/>
          </ac:spMkLst>
        </pc:spChg>
      </pc:sldChg>
      <pc:sldChg chg="modSp mod">
        <pc:chgData name="Sarah Brown" userId="01d08dd6-efda-4a06-bddb-8174fc9a8dcd" providerId="ADAL" clId="{D519C792-A330-4A2B-9900-31788F1BE698}" dt="2023-04-24T02:03:50.314" v="826" actId="20577"/>
        <pc:sldMkLst>
          <pc:docMk/>
          <pc:sldMk cId="1704284754" sldId="301"/>
        </pc:sldMkLst>
        <pc:spChg chg="mod">
          <ac:chgData name="Sarah Brown" userId="01d08dd6-efda-4a06-bddb-8174fc9a8dcd" providerId="ADAL" clId="{D519C792-A330-4A2B-9900-31788F1BE698}" dt="2023-04-24T02:03:46.466" v="818" actId="20577"/>
          <ac:spMkLst>
            <pc:docMk/>
            <pc:sldMk cId="1704284754" sldId="301"/>
            <ac:spMk id="5" creationId="{F3F98F3A-6964-4969-9ED5-58DE37884290}"/>
          </ac:spMkLst>
        </pc:spChg>
        <pc:spChg chg="mod">
          <ac:chgData name="Sarah Brown" userId="01d08dd6-efda-4a06-bddb-8174fc9a8dcd" providerId="ADAL" clId="{D519C792-A330-4A2B-9900-31788F1BE698}" dt="2023-04-24T02:03:50.314" v="826" actId="20577"/>
          <ac:spMkLst>
            <pc:docMk/>
            <pc:sldMk cId="1704284754" sldId="301"/>
            <ac:spMk id="8" creationId="{00000000-0000-0000-0000-000000000000}"/>
          </ac:spMkLst>
        </pc:spChg>
      </pc:sldChg>
      <pc:sldChg chg="modSp mod">
        <pc:chgData name="Sarah Brown" userId="01d08dd6-efda-4a06-bddb-8174fc9a8dcd" providerId="ADAL" clId="{D519C792-A330-4A2B-9900-31788F1BE698}" dt="2023-04-24T02:02:20.624" v="724" actId="20577"/>
        <pc:sldMkLst>
          <pc:docMk/>
          <pc:sldMk cId="1356740923" sldId="305"/>
        </pc:sldMkLst>
        <pc:spChg chg="mod">
          <ac:chgData name="Sarah Brown" userId="01d08dd6-efda-4a06-bddb-8174fc9a8dcd" providerId="ADAL" clId="{D519C792-A330-4A2B-9900-31788F1BE698}" dt="2023-04-24T02:02:15.124" v="723" actId="20577"/>
          <ac:spMkLst>
            <pc:docMk/>
            <pc:sldMk cId="1356740923" sldId="305"/>
            <ac:spMk id="5" creationId="{F3F98F3A-6964-4969-9ED5-58DE37884290}"/>
          </ac:spMkLst>
        </pc:spChg>
        <pc:spChg chg="mod">
          <ac:chgData name="Sarah Brown" userId="01d08dd6-efda-4a06-bddb-8174fc9a8dcd" providerId="ADAL" clId="{D519C792-A330-4A2B-9900-31788F1BE698}" dt="2023-04-24T02:02:20.624" v="724" actId="20577"/>
          <ac:spMkLst>
            <pc:docMk/>
            <pc:sldMk cId="1356740923" sldId="305"/>
            <ac:spMk id="8" creationId="{00000000-0000-0000-0000-000000000000}"/>
          </ac:spMkLst>
        </pc:spChg>
      </pc:sldChg>
      <pc:sldChg chg="modSp mod">
        <pc:chgData name="Sarah Brown" userId="01d08dd6-efda-4a06-bddb-8174fc9a8dcd" providerId="ADAL" clId="{D519C792-A330-4A2B-9900-31788F1BE698}" dt="2023-04-24T02:03:15.745" v="786" actId="20577"/>
        <pc:sldMkLst>
          <pc:docMk/>
          <pc:sldMk cId="1747813351" sldId="306"/>
        </pc:sldMkLst>
        <pc:spChg chg="mod">
          <ac:chgData name="Sarah Brown" userId="01d08dd6-efda-4a06-bddb-8174fc9a8dcd" providerId="ADAL" clId="{D519C792-A330-4A2B-9900-31788F1BE698}" dt="2023-04-24T02:03:15.745" v="786" actId="20577"/>
          <ac:spMkLst>
            <pc:docMk/>
            <pc:sldMk cId="1747813351" sldId="306"/>
            <ac:spMk id="5" creationId="{F3F98F3A-6964-4969-9ED5-58DE37884290}"/>
          </ac:spMkLst>
        </pc:spChg>
        <pc:spChg chg="mod">
          <ac:chgData name="Sarah Brown" userId="01d08dd6-efda-4a06-bddb-8174fc9a8dcd" providerId="ADAL" clId="{D519C792-A330-4A2B-9900-31788F1BE698}" dt="2023-04-24T02:03:03.340" v="764" actId="20577"/>
          <ac:spMkLst>
            <pc:docMk/>
            <pc:sldMk cId="1747813351" sldId="306"/>
            <ac:spMk id="8" creationId="{00000000-0000-0000-0000-000000000000}"/>
          </ac:spMkLst>
        </pc:spChg>
      </pc:sldChg>
      <pc:sldChg chg="modSp mod">
        <pc:chgData name="Sarah Brown" userId="01d08dd6-efda-4a06-bddb-8174fc9a8dcd" providerId="ADAL" clId="{D519C792-A330-4A2B-9900-31788F1BE698}" dt="2023-04-24T02:03:35.116" v="811" actId="20577"/>
        <pc:sldMkLst>
          <pc:docMk/>
          <pc:sldMk cId="1901101649" sldId="307"/>
        </pc:sldMkLst>
        <pc:spChg chg="mod">
          <ac:chgData name="Sarah Brown" userId="01d08dd6-efda-4a06-bddb-8174fc9a8dcd" providerId="ADAL" clId="{D519C792-A330-4A2B-9900-31788F1BE698}" dt="2023-04-24T02:03:35.116" v="811" actId="20577"/>
          <ac:spMkLst>
            <pc:docMk/>
            <pc:sldMk cId="1901101649" sldId="307"/>
            <ac:spMk id="5" creationId="{F3F98F3A-6964-4969-9ED5-58DE37884290}"/>
          </ac:spMkLst>
        </pc:spChg>
        <pc:spChg chg="mod">
          <ac:chgData name="Sarah Brown" userId="01d08dd6-efda-4a06-bddb-8174fc9a8dcd" providerId="ADAL" clId="{D519C792-A330-4A2B-9900-31788F1BE698}" dt="2023-04-24T02:03:28.816" v="801" actId="20577"/>
          <ac:spMkLst>
            <pc:docMk/>
            <pc:sldMk cId="1901101649" sldId="307"/>
            <ac:spMk id="8" creationId="{00000000-0000-0000-0000-000000000000}"/>
          </ac:spMkLst>
        </pc:spChg>
      </pc:sldChg>
      <pc:sldChg chg="delSp modSp mod">
        <pc:chgData name="Sarah Brown" userId="01d08dd6-efda-4a06-bddb-8174fc9a8dcd" providerId="ADAL" clId="{D519C792-A330-4A2B-9900-31788F1BE698}" dt="2023-04-24T01:34:54.685" v="584" actId="478"/>
        <pc:sldMkLst>
          <pc:docMk/>
          <pc:sldMk cId="1161937274" sldId="335"/>
        </pc:sldMkLst>
        <pc:spChg chg="mod">
          <ac:chgData name="Sarah Brown" userId="01d08dd6-efda-4a06-bddb-8174fc9a8dcd" providerId="ADAL" clId="{D519C792-A330-4A2B-9900-31788F1BE698}" dt="2023-04-24T01:34:45.841" v="577" actId="20577"/>
          <ac:spMkLst>
            <pc:docMk/>
            <pc:sldMk cId="1161937274" sldId="335"/>
            <ac:spMk id="20" creationId="{94A51A98-7913-9741-BCA2-2EEF3F5C8464}"/>
          </ac:spMkLst>
        </pc:spChg>
        <pc:picChg chg="del">
          <ac:chgData name="Sarah Brown" userId="01d08dd6-efda-4a06-bddb-8174fc9a8dcd" providerId="ADAL" clId="{D519C792-A330-4A2B-9900-31788F1BE698}" dt="2023-04-24T01:34:53.805" v="583" actId="478"/>
          <ac:picMkLst>
            <pc:docMk/>
            <pc:sldMk cId="1161937274" sldId="335"/>
            <ac:picMk id="4" creationId="{2FEF2FA8-2D5D-F443-B568-BAF5DEC2F16B}"/>
          </ac:picMkLst>
        </pc:picChg>
        <pc:picChg chg="del">
          <ac:chgData name="Sarah Brown" userId="01d08dd6-efda-4a06-bddb-8174fc9a8dcd" providerId="ADAL" clId="{D519C792-A330-4A2B-9900-31788F1BE698}" dt="2023-04-24T01:34:53.084" v="582" actId="478"/>
          <ac:picMkLst>
            <pc:docMk/>
            <pc:sldMk cId="1161937274" sldId="335"/>
            <ac:picMk id="5" creationId="{A7199074-FD2F-D241-A776-B65FCA0DD6F1}"/>
          </ac:picMkLst>
        </pc:picChg>
        <pc:picChg chg="del">
          <ac:chgData name="Sarah Brown" userId="01d08dd6-efda-4a06-bddb-8174fc9a8dcd" providerId="ADAL" clId="{D519C792-A330-4A2B-9900-31788F1BE698}" dt="2023-04-24T01:34:50.377" v="578" actId="478"/>
          <ac:picMkLst>
            <pc:docMk/>
            <pc:sldMk cId="1161937274" sldId="335"/>
            <ac:picMk id="6" creationId="{AD4CD405-78C2-5144-8360-02C883BF3E17}"/>
          </ac:picMkLst>
        </pc:picChg>
        <pc:picChg chg="del">
          <ac:chgData name="Sarah Brown" userId="01d08dd6-efda-4a06-bddb-8174fc9a8dcd" providerId="ADAL" clId="{D519C792-A330-4A2B-9900-31788F1BE698}" dt="2023-04-24T01:34:54.685" v="584" actId="478"/>
          <ac:picMkLst>
            <pc:docMk/>
            <pc:sldMk cId="1161937274" sldId="335"/>
            <ac:picMk id="7" creationId="{5C7BEC08-F4D6-8C46-90E9-4C8AB19DA46E}"/>
          </ac:picMkLst>
        </pc:picChg>
        <pc:picChg chg="del">
          <ac:chgData name="Sarah Brown" userId="01d08dd6-efda-4a06-bddb-8174fc9a8dcd" providerId="ADAL" clId="{D519C792-A330-4A2B-9900-31788F1BE698}" dt="2023-04-24T01:34:51.867" v="580" actId="478"/>
          <ac:picMkLst>
            <pc:docMk/>
            <pc:sldMk cId="1161937274" sldId="335"/>
            <ac:picMk id="8" creationId="{79F95033-65F3-5046-AD5C-6F5A9644F4B2}"/>
          </ac:picMkLst>
        </pc:picChg>
        <pc:picChg chg="del">
          <ac:chgData name="Sarah Brown" userId="01d08dd6-efda-4a06-bddb-8174fc9a8dcd" providerId="ADAL" clId="{D519C792-A330-4A2B-9900-31788F1BE698}" dt="2023-04-24T01:34:50.957" v="579" actId="478"/>
          <ac:picMkLst>
            <pc:docMk/>
            <pc:sldMk cId="1161937274" sldId="335"/>
            <ac:picMk id="9" creationId="{49A15EFF-60EB-0F4C-A51F-E25869B70C86}"/>
          </ac:picMkLst>
        </pc:picChg>
        <pc:picChg chg="del">
          <ac:chgData name="Sarah Brown" userId="01d08dd6-efda-4a06-bddb-8174fc9a8dcd" providerId="ADAL" clId="{D519C792-A330-4A2B-9900-31788F1BE698}" dt="2023-04-24T01:34:52.488" v="581" actId="478"/>
          <ac:picMkLst>
            <pc:docMk/>
            <pc:sldMk cId="1161937274" sldId="335"/>
            <ac:picMk id="10" creationId="{15CC2462-173D-0043-B338-85380BD57525}"/>
          </ac:picMkLst>
        </pc:picChg>
      </pc:sldChg>
      <pc:sldChg chg="addSp delSp modSp mod">
        <pc:chgData name="Sarah Brown" userId="01d08dd6-efda-4a06-bddb-8174fc9a8dcd" providerId="ADAL" clId="{D519C792-A330-4A2B-9900-31788F1BE698}" dt="2023-04-24T01:13:31.259" v="331" actId="255"/>
        <pc:sldMkLst>
          <pc:docMk/>
          <pc:sldMk cId="1105691586" sldId="339"/>
        </pc:sldMkLst>
        <pc:spChg chg="add mod">
          <ac:chgData name="Sarah Brown" userId="01d08dd6-efda-4a06-bddb-8174fc9a8dcd" providerId="ADAL" clId="{D519C792-A330-4A2B-9900-31788F1BE698}" dt="2023-04-24T01:13:31.259" v="331" actId="255"/>
          <ac:spMkLst>
            <pc:docMk/>
            <pc:sldMk cId="1105691586" sldId="339"/>
            <ac:spMk id="2" creationId="{5509E490-DB74-DF7E-AA71-7224529EEA3D}"/>
          </ac:spMkLst>
        </pc:spChg>
        <pc:picChg chg="del">
          <ac:chgData name="Sarah Brown" userId="01d08dd6-efda-4a06-bddb-8174fc9a8dcd" providerId="ADAL" clId="{D519C792-A330-4A2B-9900-31788F1BE698}" dt="2023-04-24T01:13:16.811" v="319" actId="478"/>
          <ac:picMkLst>
            <pc:docMk/>
            <pc:sldMk cId="1105691586" sldId="339"/>
            <ac:picMk id="4" creationId="{B383F531-67F1-C24D-914B-A375362C88C8}"/>
          </ac:picMkLst>
        </pc:picChg>
      </pc:sldChg>
      <pc:sldChg chg="delSp mod">
        <pc:chgData name="Sarah Brown" userId="01d08dd6-efda-4a06-bddb-8174fc9a8dcd" providerId="ADAL" clId="{D519C792-A330-4A2B-9900-31788F1BE698}" dt="2023-04-24T01:13:35.245" v="332" actId="478"/>
        <pc:sldMkLst>
          <pc:docMk/>
          <pc:sldMk cId="2925218459" sldId="342"/>
        </pc:sldMkLst>
        <pc:picChg chg="del">
          <ac:chgData name="Sarah Brown" userId="01d08dd6-efda-4a06-bddb-8174fc9a8dcd" providerId="ADAL" clId="{D519C792-A330-4A2B-9900-31788F1BE698}" dt="2023-04-24T01:13:35.245" v="332" actId="478"/>
          <ac:picMkLst>
            <pc:docMk/>
            <pc:sldMk cId="2925218459" sldId="342"/>
            <ac:picMk id="3" creationId="{2BFD9EA2-D7C4-9E47-8926-6053536BA111}"/>
          </ac:picMkLst>
        </pc:picChg>
      </pc:sldChg>
      <pc:sldChg chg="delSp mod">
        <pc:chgData name="Sarah Brown" userId="01d08dd6-efda-4a06-bddb-8174fc9a8dcd" providerId="ADAL" clId="{D519C792-A330-4A2B-9900-31788F1BE698}" dt="2023-04-24T01:13:37.431" v="333" actId="478"/>
        <pc:sldMkLst>
          <pc:docMk/>
          <pc:sldMk cId="1222248665" sldId="343"/>
        </pc:sldMkLst>
        <pc:picChg chg="del">
          <ac:chgData name="Sarah Brown" userId="01d08dd6-efda-4a06-bddb-8174fc9a8dcd" providerId="ADAL" clId="{D519C792-A330-4A2B-9900-31788F1BE698}" dt="2023-04-24T01:13:37.431" v="333" actId="478"/>
          <ac:picMkLst>
            <pc:docMk/>
            <pc:sldMk cId="1222248665" sldId="343"/>
            <ac:picMk id="3" creationId="{80567CE1-716A-5540-A463-30B4A948555C}"/>
          </ac:picMkLst>
        </pc:picChg>
      </pc:sldChg>
      <pc:sldChg chg="delSp mod">
        <pc:chgData name="Sarah Brown" userId="01d08dd6-efda-4a06-bddb-8174fc9a8dcd" providerId="ADAL" clId="{D519C792-A330-4A2B-9900-31788F1BE698}" dt="2023-04-24T01:13:39.475" v="334" actId="478"/>
        <pc:sldMkLst>
          <pc:docMk/>
          <pc:sldMk cId="303686997" sldId="344"/>
        </pc:sldMkLst>
        <pc:picChg chg="del">
          <ac:chgData name="Sarah Brown" userId="01d08dd6-efda-4a06-bddb-8174fc9a8dcd" providerId="ADAL" clId="{D519C792-A330-4A2B-9900-31788F1BE698}" dt="2023-04-24T01:13:39.475" v="334" actId="478"/>
          <ac:picMkLst>
            <pc:docMk/>
            <pc:sldMk cId="303686997" sldId="344"/>
            <ac:picMk id="3" creationId="{A3F4D53E-BB03-504E-B592-9482A25B03D9}"/>
          </ac:picMkLst>
        </pc:picChg>
      </pc:sldChg>
      <pc:sldChg chg="delSp mod">
        <pc:chgData name="Sarah Brown" userId="01d08dd6-efda-4a06-bddb-8174fc9a8dcd" providerId="ADAL" clId="{D519C792-A330-4A2B-9900-31788F1BE698}" dt="2023-04-24T01:13:46.405" v="336" actId="478"/>
        <pc:sldMkLst>
          <pc:docMk/>
          <pc:sldMk cId="533421792" sldId="364"/>
        </pc:sldMkLst>
        <pc:picChg chg="del">
          <ac:chgData name="Sarah Brown" userId="01d08dd6-efda-4a06-bddb-8174fc9a8dcd" providerId="ADAL" clId="{D519C792-A330-4A2B-9900-31788F1BE698}" dt="2023-04-24T01:13:46.405" v="336" actId="478"/>
          <ac:picMkLst>
            <pc:docMk/>
            <pc:sldMk cId="533421792" sldId="364"/>
            <ac:picMk id="3" creationId="{FA34C2E8-718E-BA43-BEF2-802B2C933862}"/>
          </ac:picMkLst>
        </pc:picChg>
      </pc:sldChg>
      <pc:sldChg chg="del">
        <pc:chgData name="Sarah Brown" userId="01d08dd6-efda-4a06-bddb-8174fc9a8dcd" providerId="ADAL" clId="{D519C792-A330-4A2B-9900-31788F1BE698}" dt="2023-04-24T01:13:41.438" v="335" actId="47"/>
        <pc:sldMkLst>
          <pc:docMk/>
          <pc:sldMk cId="3721267198" sldId="365"/>
        </pc:sldMkLst>
      </pc:sldChg>
      <pc:sldChg chg="delSp mod">
        <pc:chgData name="Sarah Brown" userId="01d08dd6-efda-4a06-bddb-8174fc9a8dcd" providerId="ADAL" clId="{D519C792-A330-4A2B-9900-31788F1BE698}" dt="2023-04-24T01:13:48.346" v="337" actId="478"/>
        <pc:sldMkLst>
          <pc:docMk/>
          <pc:sldMk cId="642402625" sldId="366"/>
        </pc:sldMkLst>
        <pc:picChg chg="del">
          <ac:chgData name="Sarah Brown" userId="01d08dd6-efda-4a06-bddb-8174fc9a8dcd" providerId="ADAL" clId="{D519C792-A330-4A2B-9900-31788F1BE698}" dt="2023-04-24T01:13:48.346" v="337" actId="478"/>
          <ac:picMkLst>
            <pc:docMk/>
            <pc:sldMk cId="642402625" sldId="366"/>
            <ac:picMk id="4" creationId="{22DCE1B1-2BD9-2C48-9DAE-FD85CD70281B}"/>
          </ac:picMkLst>
        </pc:picChg>
      </pc:sldChg>
      <pc:sldChg chg="delSp modSp mod">
        <pc:chgData name="Sarah Brown" userId="01d08dd6-efda-4a06-bddb-8174fc9a8dcd" providerId="ADAL" clId="{D519C792-A330-4A2B-9900-31788F1BE698}" dt="2023-04-24T02:05:27.573" v="858" actId="478"/>
        <pc:sldMkLst>
          <pc:docMk/>
          <pc:sldMk cId="2530582945" sldId="367"/>
        </pc:sldMkLst>
        <pc:spChg chg="mod">
          <ac:chgData name="Sarah Brown" userId="01d08dd6-efda-4a06-bddb-8174fc9a8dcd" providerId="ADAL" clId="{D519C792-A330-4A2B-9900-31788F1BE698}" dt="2023-04-24T01:35:31.248" v="645" actId="313"/>
          <ac:spMkLst>
            <pc:docMk/>
            <pc:sldMk cId="2530582945" sldId="367"/>
            <ac:spMk id="19" creationId="{9474C39F-C373-0C47-922F-DC8AFCCD778C}"/>
          </ac:spMkLst>
        </pc:spChg>
        <pc:picChg chg="del">
          <ac:chgData name="Sarah Brown" userId="01d08dd6-efda-4a06-bddb-8174fc9a8dcd" providerId="ADAL" clId="{D519C792-A330-4A2B-9900-31788F1BE698}" dt="2023-04-24T01:35:37.641" v="651" actId="478"/>
          <ac:picMkLst>
            <pc:docMk/>
            <pc:sldMk cId="2530582945" sldId="367"/>
            <ac:picMk id="4" creationId="{D557DCD1-EE7F-D245-A5D3-1AF983D0E48D}"/>
          </ac:picMkLst>
        </pc:picChg>
        <pc:picChg chg="del">
          <ac:chgData name="Sarah Brown" userId="01d08dd6-efda-4a06-bddb-8174fc9a8dcd" providerId="ADAL" clId="{D519C792-A330-4A2B-9900-31788F1BE698}" dt="2023-04-24T01:35:36.914" v="650" actId="478"/>
          <ac:picMkLst>
            <pc:docMk/>
            <pc:sldMk cId="2530582945" sldId="367"/>
            <ac:picMk id="5" creationId="{4D2B0D94-1068-2B46-95A3-24F7ED6E38A7}"/>
          </ac:picMkLst>
        </pc:picChg>
        <pc:picChg chg="del">
          <ac:chgData name="Sarah Brown" userId="01d08dd6-efda-4a06-bddb-8174fc9a8dcd" providerId="ADAL" clId="{D519C792-A330-4A2B-9900-31788F1BE698}" dt="2023-04-24T01:35:34.055" v="646" actId="478"/>
          <ac:picMkLst>
            <pc:docMk/>
            <pc:sldMk cId="2530582945" sldId="367"/>
            <ac:picMk id="6" creationId="{1162A6D7-ADAC-7A40-A91C-BFC2B5BA402A}"/>
          </ac:picMkLst>
        </pc:picChg>
        <pc:picChg chg="del">
          <ac:chgData name="Sarah Brown" userId="01d08dd6-efda-4a06-bddb-8174fc9a8dcd" providerId="ADAL" clId="{D519C792-A330-4A2B-9900-31788F1BE698}" dt="2023-04-24T02:05:27.573" v="858" actId="478"/>
          <ac:picMkLst>
            <pc:docMk/>
            <pc:sldMk cId="2530582945" sldId="367"/>
            <ac:picMk id="7" creationId="{5D29DA9D-B636-F148-86AA-9A3CA5150C8C}"/>
          </ac:picMkLst>
        </pc:picChg>
        <pc:picChg chg="del">
          <ac:chgData name="Sarah Brown" userId="01d08dd6-efda-4a06-bddb-8174fc9a8dcd" providerId="ADAL" clId="{D519C792-A330-4A2B-9900-31788F1BE698}" dt="2023-04-24T01:35:35.695" v="648" actId="478"/>
          <ac:picMkLst>
            <pc:docMk/>
            <pc:sldMk cId="2530582945" sldId="367"/>
            <ac:picMk id="8" creationId="{A85A725B-D47F-D540-9A20-C141E1880DA1}"/>
          </ac:picMkLst>
        </pc:picChg>
        <pc:picChg chg="del">
          <ac:chgData name="Sarah Brown" userId="01d08dd6-efda-4a06-bddb-8174fc9a8dcd" providerId="ADAL" clId="{D519C792-A330-4A2B-9900-31788F1BE698}" dt="2023-04-24T01:35:34.659" v="647" actId="478"/>
          <ac:picMkLst>
            <pc:docMk/>
            <pc:sldMk cId="2530582945" sldId="367"/>
            <ac:picMk id="9" creationId="{1E424852-8EB4-2E4C-8149-55ED360414EC}"/>
          </ac:picMkLst>
        </pc:picChg>
        <pc:picChg chg="del">
          <ac:chgData name="Sarah Brown" userId="01d08dd6-efda-4a06-bddb-8174fc9a8dcd" providerId="ADAL" clId="{D519C792-A330-4A2B-9900-31788F1BE698}" dt="2023-04-24T01:35:36.357" v="649" actId="478"/>
          <ac:picMkLst>
            <pc:docMk/>
            <pc:sldMk cId="2530582945" sldId="367"/>
            <ac:picMk id="10" creationId="{6F30A7C4-BB0E-2943-8C9D-6287E4D0B989}"/>
          </ac:picMkLst>
        </pc:picChg>
      </pc:sldChg>
      <pc:sldChg chg="modSp mod">
        <pc:chgData name="Sarah Brown" userId="01d08dd6-efda-4a06-bddb-8174fc9a8dcd" providerId="ADAL" clId="{D519C792-A330-4A2B-9900-31788F1BE698}" dt="2023-04-24T02:05:12.255" v="857" actId="313"/>
        <pc:sldMkLst>
          <pc:docMk/>
          <pc:sldMk cId="451510175" sldId="368"/>
        </pc:sldMkLst>
        <pc:spChg chg="mod">
          <ac:chgData name="Sarah Brown" userId="01d08dd6-efda-4a06-bddb-8174fc9a8dcd" providerId="ADAL" clId="{D519C792-A330-4A2B-9900-31788F1BE698}" dt="2023-04-24T02:05:12.255" v="857" actId="313"/>
          <ac:spMkLst>
            <pc:docMk/>
            <pc:sldMk cId="451510175" sldId="368"/>
            <ac:spMk id="5" creationId="{F3F98F3A-6964-4969-9ED5-58DE37884290}"/>
          </ac:spMkLst>
        </pc:spChg>
        <pc:spChg chg="mod">
          <ac:chgData name="Sarah Brown" userId="01d08dd6-efda-4a06-bddb-8174fc9a8dcd" providerId="ADAL" clId="{D519C792-A330-4A2B-9900-31788F1BE698}" dt="2023-04-24T02:05:00.347" v="847" actId="20577"/>
          <ac:spMkLst>
            <pc:docMk/>
            <pc:sldMk cId="451510175" sldId="368"/>
            <ac:spMk id="8" creationId="{00000000-0000-0000-0000-000000000000}"/>
          </ac:spMkLst>
        </pc:spChg>
      </pc:sldChg>
      <pc:sldChg chg="addSp modSp add mod">
        <pc:chgData name="Sarah Brown" userId="01d08dd6-efda-4a06-bddb-8174fc9a8dcd" providerId="ADAL" clId="{D519C792-A330-4A2B-9900-31788F1BE698}" dt="2023-04-24T01:14:13.550" v="351" actId="255"/>
        <pc:sldMkLst>
          <pc:docMk/>
          <pc:sldMk cId="3202594568" sldId="396"/>
        </pc:sldMkLst>
        <pc:spChg chg="add mod">
          <ac:chgData name="Sarah Brown" userId="01d08dd6-efda-4a06-bddb-8174fc9a8dcd" providerId="ADAL" clId="{D519C792-A330-4A2B-9900-31788F1BE698}" dt="2023-04-24T01:14:13.550" v="351" actId="255"/>
          <ac:spMkLst>
            <pc:docMk/>
            <pc:sldMk cId="3202594568" sldId="396"/>
            <ac:spMk id="2" creationId="{58424925-294C-4D42-70D5-B9611E3CE1C6}"/>
          </ac:spMkLst>
        </pc:spChg>
      </pc:sldChg>
    </pc:docChg>
  </pc:docChgLst>
  <pc:docChgLst>
    <pc:chgData name="Lisa Neale" userId="092c3a9ff1cc85a9" providerId="LiveId" clId="{F273A176-C3F9-4508-ABA3-19E890BEA236}"/>
    <pc:docChg chg="undo custSel modSld">
      <pc:chgData name="Lisa Neale" userId="092c3a9ff1cc85a9" providerId="LiveId" clId="{F273A176-C3F9-4508-ABA3-19E890BEA236}" dt="2023-06-22T07:02:25.368" v="1309" actId="313"/>
      <pc:docMkLst>
        <pc:docMk/>
      </pc:docMkLst>
      <pc:sldChg chg="modNotesTx">
        <pc:chgData name="Lisa Neale" userId="092c3a9ff1cc85a9" providerId="LiveId" clId="{F273A176-C3F9-4508-ABA3-19E890BEA236}" dt="2023-06-22T04:37:22.226" v="707" actId="6549"/>
        <pc:sldMkLst>
          <pc:docMk/>
          <pc:sldMk cId="1418896725" sldId="266"/>
        </pc:sldMkLst>
      </pc:sldChg>
      <pc:sldChg chg="modNotesTx">
        <pc:chgData name="Lisa Neale" userId="092c3a9ff1cc85a9" providerId="LiveId" clId="{F273A176-C3F9-4508-ABA3-19E890BEA236}" dt="2023-06-22T04:58:37.504" v="1299" actId="6549"/>
        <pc:sldMkLst>
          <pc:docMk/>
          <pc:sldMk cId="140008666" sldId="270"/>
        </pc:sldMkLst>
      </pc:sldChg>
      <pc:sldChg chg="modNotesTx">
        <pc:chgData name="Lisa Neale" userId="092c3a9ff1cc85a9" providerId="LiveId" clId="{F273A176-C3F9-4508-ABA3-19E890BEA236}" dt="2023-06-22T04:59:13.907" v="1305" actId="6549"/>
        <pc:sldMkLst>
          <pc:docMk/>
          <pc:sldMk cId="894693689" sldId="273"/>
        </pc:sldMkLst>
      </pc:sldChg>
      <pc:sldChg chg="modNotesTx">
        <pc:chgData name="Lisa Neale" userId="092c3a9ff1cc85a9" providerId="LiveId" clId="{F273A176-C3F9-4508-ABA3-19E890BEA236}" dt="2023-06-22T04:58:58.341" v="1301" actId="6549"/>
        <pc:sldMkLst>
          <pc:docMk/>
          <pc:sldMk cId="1520431417" sldId="275"/>
        </pc:sldMkLst>
      </pc:sldChg>
      <pc:sldChg chg="modSp mod">
        <pc:chgData name="Lisa Neale" userId="092c3a9ff1cc85a9" providerId="LiveId" clId="{F273A176-C3F9-4508-ABA3-19E890BEA236}" dt="2023-06-22T04:37:43.346" v="722" actId="6549"/>
        <pc:sldMkLst>
          <pc:docMk/>
          <pc:sldMk cId="1958039700" sldId="278"/>
        </pc:sldMkLst>
        <pc:spChg chg="mod">
          <ac:chgData name="Lisa Neale" userId="092c3a9ff1cc85a9" providerId="LiveId" clId="{F273A176-C3F9-4508-ABA3-19E890BEA236}" dt="2023-06-22T04:37:43.346" v="722" actId="6549"/>
          <ac:spMkLst>
            <pc:docMk/>
            <pc:sldMk cId="1958039700" sldId="278"/>
            <ac:spMk id="4" creationId="{EC0853A1-1007-4C52-BEFB-F48F5319A3E3}"/>
          </ac:spMkLst>
        </pc:spChg>
      </pc:sldChg>
      <pc:sldChg chg="modSp mod">
        <pc:chgData name="Lisa Neale" userId="092c3a9ff1cc85a9" providerId="LiveId" clId="{F273A176-C3F9-4508-ABA3-19E890BEA236}" dt="2023-06-22T04:38:52.529" v="723" actId="20577"/>
        <pc:sldMkLst>
          <pc:docMk/>
          <pc:sldMk cId="507263676" sldId="280"/>
        </pc:sldMkLst>
        <pc:spChg chg="mod">
          <ac:chgData name="Lisa Neale" userId="092c3a9ff1cc85a9" providerId="LiveId" clId="{F273A176-C3F9-4508-ABA3-19E890BEA236}" dt="2023-06-22T04:38:52.529" v="723" actId="20577"/>
          <ac:spMkLst>
            <pc:docMk/>
            <pc:sldMk cId="507263676" sldId="280"/>
            <ac:spMk id="3" creationId="{E9E90D35-4559-3A46-85B5-8CFD0676B4D3}"/>
          </ac:spMkLst>
        </pc:spChg>
      </pc:sldChg>
      <pc:sldChg chg="modSp mod">
        <pc:chgData name="Lisa Neale" userId="092c3a9ff1cc85a9" providerId="LiveId" clId="{F273A176-C3F9-4508-ABA3-19E890BEA236}" dt="2023-06-22T07:02:25.368" v="1309" actId="313"/>
        <pc:sldMkLst>
          <pc:docMk/>
          <pc:sldMk cId="268072544" sldId="300"/>
        </pc:sldMkLst>
        <pc:spChg chg="mod">
          <ac:chgData name="Lisa Neale" userId="092c3a9ff1cc85a9" providerId="LiveId" clId="{F273A176-C3F9-4508-ABA3-19E890BEA236}" dt="2023-06-22T07:02:25.368" v="1309" actId="313"/>
          <ac:spMkLst>
            <pc:docMk/>
            <pc:sldMk cId="268072544" sldId="300"/>
            <ac:spMk id="5" creationId="{F3F98F3A-6964-4969-9ED5-58DE37884290}"/>
          </ac:spMkLst>
        </pc:spChg>
      </pc:sldChg>
      <pc:sldChg chg="modSp mod">
        <pc:chgData name="Lisa Neale" userId="092c3a9ff1cc85a9" providerId="LiveId" clId="{F273A176-C3F9-4508-ABA3-19E890BEA236}" dt="2023-06-22T07:02:13.378" v="1307" actId="313"/>
        <pc:sldMkLst>
          <pc:docMk/>
          <pc:sldMk cId="1356740923" sldId="305"/>
        </pc:sldMkLst>
        <pc:spChg chg="mod">
          <ac:chgData name="Lisa Neale" userId="092c3a9ff1cc85a9" providerId="LiveId" clId="{F273A176-C3F9-4508-ABA3-19E890BEA236}" dt="2023-06-22T07:02:13.378" v="1307" actId="313"/>
          <ac:spMkLst>
            <pc:docMk/>
            <pc:sldMk cId="1356740923" sldId="305"/>
            <ac:spMk id="5" creationId="{F3F98F3A-6964-4969-9ED5-58DE37884290}"/>
          </ac:spMkLst>
        </pc:spChg>
      </pc:sldChg>
      <pc:sldChg chg="delCm modNotesTx">
        <pc:chgData name="Lisa Neale" userId="092c3a9ff1cc85a9" providerId="LiveId" clId="{F273A176-C3F9-4508-ABA3-19E890BEA236}" dt="2023-06-22T04:46:13.249" v="818"/>
        <pc:sldMkLst>
          <pc:docMk/>
          <pc:sldMk cId="4098370970" sldId="31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isa Neale" userId="092c3a9ff1cc85a9" providerId="LiveId" clId="{F273A176-C3F9-4508-ABA3-19E890BEA236}" dt="2023-06-22T04:46:13.249" v="818"/>
              <pc2:cmMkLst xmlns:pc2="http://schemas.microsoft.com/office/powerpoint/2019/9/main/command">
                <pc:docMk/>
                <pc:sldMk cId="4098370970" sldId="314"/>
                <pc2:cmMk id="{8AA2626D-C513-41FB-860C-9AAEAE8EF4D9}"/>
              </pc2:cmMkLst>
            </pc226:cmChg>
          </p:ext>
        </pc:extLst>
      </pc:sldChg>
      <pc:sldChg chg="delCm modNotesTx">
        <pc:chgData name="Lisa Neale" userId="092c3a9ff1cc85a9" providerId="LiveId" clId="{F273A176-C3F9-4508-ABA3-19E890BEA236}" dt="2023-06-22T04:49:01.817" v="992" actId="20577"/>
        <pc:sldMkLst>
          <pc:docMk/>
          <pc:sldMk cId="1116750211" sldId="3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isa Neale" userId="092c3a9ff1cc85a9" providerId="LiveId" clId="{F273A176-C3F9-4508-ABA3-19E890BEA236}" dt="2023-06-22T04:46:20.032" v="819"/>
              <pc2:cmMkLst xmlns:pc2="http://schemas.microsoft.com/office/powerpoint/2019/9/main/command">
                <pc:docMk/>
                <pc:sldMk cId="1116750211" sldId="345"/>
                <pc2:cmMk id="{D98A23A1-AF11-40C9-86A6-E2494313C957}"/>
              </pc2:cmMkLst>
            </pc226:cmChg>
          </p:ext>
        </pc:extLst>
      </pc:sldChg>
      <pc:sldChg chg="modNotesTx">
        <pc:chgData name="Lisa Neale" userId="092c3a9ff1cc85a9" providerId="LiveId" clId="{F273A176-C3F9-4508-ABA3-19E890BEA236}" dt="2023-06-22T04:48:19.462" v="972" actId="6549"/>
        <pc:sldMkLst>
          <pc:docMk/>
          <pc:sldMk cId="2311901470" sldId="346"/>
        </pc:sldMkLst>
      </pc:sldChg>
      <pc:sldChg chg="modSp delCm modNotesTx">
        <pc:chgData name="Lisa Neale" userId="092c3a9ff1cc85a9" providerId="LiveId" clId="{F273A176-C3F9-4508-ABA3-19E890BEA236}" dt="2023-06-22T04:54:47.450" v="1260" actId="20577"/>
        <pc:sldMkLst>
          <pc:docMk/>
          <pc:sldMk cId="1730705538" sldId="393"/>
        </pc:sldMkLst>
        <pc:spChg chg="mod">
          <ac:chgData name="Lisa Neale" userId="092c3a9ff1cc85a9" providerId="LiveId" clId="{F273A176-C3F9-4508-ABA3-19E890BEA236}" dt="2023-06-22T04:20:49.219" v="7" actId="20577"/>
          <ac:spMkLst>
            <pc:docMk/>
            <pc:sldMk cId="1730705538" sldId="393"/>
            <ac:spMk id="6" creationId="{CBF6627D-4F51-0987-3DC6-3E8FBA7380F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isa Neale" userId="092c3a9ff1cc85a9" providerId="LiveId" clId="{F273A176-C3F9-4508-ABA3-19E890BEA236}" dt="2023-06-22T04:46:04.530" v="817"/>
              <pc2:cmMkLst xmlns:pc2="http://schemas.microsoft.com/office/powerpoint/2019/9/main/command">
                <pc:docMk/>
                <pc:sldMk cId="1730705538" sldId="393"/>
                <pc2:cmMk id="{D61D4518-3F35-41C9-B8E4-0B5756250A65}"/>
              </pc2:cmMkLst>
            </pc226:cmChg>
          </p:ext>
        </pc:extLst>
      </pc:sldChg>
      <pc:sldChg chg="modSp mod modNotesTx">
        <pc:chgData name="Lisa Neale" userId="092c3a9ff1cc85a9" providerId="LiveId" clId="{F273A176-C3F9-4508-ABA3-19E890BEA236}" dt="2023-06-22T04:57:41.656" v="1295" actId="20577"/>
        <pc:sldMkLst>
          <pc:docMk/>
          <pc:sldMk cId="3198182576" sldId="406"/>
        </pc:sldMkLst>
        <pc:spChg chg="mod">
          <ac:chgData name="Lisa Neale" userId="092c3a9ff1cc85a9" providerId="LiveId" clId="{F273A176-C3F9-4508-ABA3-19E890BEA236}" dt="2023-06-22T04:31:13.617" v="495" actId="114"/>
          <ac:spMkLst>
            <pc:docMk/>
            <pc:sldMk cId="3198182576" sldId="406"/>
            <ac:spMk id="5" creationId="{C97CC0D3-6312-DA0B-E7FA-7BC42A665DA6}"/>
          </ac:spMkLst>
        </pc:spChg>
      </pc:sldChg>
      <pc:sldChg chg="modSp mod modNotesTx">
        <pc:chgData name="Lisa Neale" userId="092c3a9ff1cc85a9" providerId="LiveId" clId="{F273A176-C3F9-4508-ABA3-19E890BEA236}" dt="2023-06-22T04:50:58.842" v="1005" actId="14100"/>
        <pc:sldMkLst>
          <pc:docMk/>
          <pc:sldMk cId="1615959968" sldId="407"/>
        </pc:sldMkLst>
        <pc:spChg chg="mod">
          <ac:chgData name="Lisa Neale" userId="092c3a9ff1cc85a9" providerId="LiveId" clId="{F273A176-C3F9-4508-ABA3-19E890BEA236}" dt="2023-06-22T04:50:58.842" v="1005" actId="14100"/>
          <ac:spMkLst>
            <pc:docMk/>
            <pc:sldMk cId="1615959968" sldId="407"/>
            <ac:spMk id="5" creationId="{83FE3747-36FC-59D6-1B78-B74E8E51B646}"/>
          </ac:spMkLst>
        </pc:spChg>
      </pc:sldChg>
      <pc:sldChg chg="modNotesTx">
        <pc:chgData name="Lisa Neale" userId="092c3a9ff1cc85a9" providerId="LiveId" clId="{F273A176-C3F9-4508-ABA3-19E890BEA236}" dt="2023-06-22T04:49:30.101" v="994"/>
        <pc:sldMkLst>
          <pc:docMk/>
          <pc:sldMk cId="2819551933" sldId="408"/>
        </pc:sldMkLst>
      </pc:sldChg>
      <pc:sldChg chg="modNotesTx">
        <pc:chgData name="Lisa Neale" userId="092c3a9ff1cc85a9" providerId="LiveId" clId="{F273A176-C3F9-4508-ABA3-19E890BEA236}" dt="2023-06-22T04:49:35.473" v="995"/>
        <pc:sldMkLst>
          <pc:docMk/>
          <pc:sldMk cId="4219182820" sldId="409"/>
        </pc:sldMkLst>
      </pc:sldChg>
      <pc:sldChg chg="modNotesTx">
        <pc:chgData name="Lisa Neale" userId="092c3a9ff1cc85a9" providerId="LiveId" clId="{F273A176-C3F9-4508-ABA3-19E890BEA236}" dt="2023-06-22T04:49:38.900" v="996"/>
        <pc:sldMkLst>
          <pc:docMk/>
          <pc:sldMk cId="2057928380" sldId="410"/>
        </pc:sldMkLst>
      </pc:sldChg>
      <pc:sldChg chg="modSp mod modNotesTx">
        <pc:chgData name="Lisa Neale" userId="092c3a9ff1cc85a9" providerId="LiveId" clId="{F273A176-C3F9-4508-ABA3-19E890BEA236}" dt="2023-06-22T04:51:13.371" v="1007" actId="14100"/>
        <pc:sldMkLst>
          <pc:docMk/>
          <pc:sldMk cId="3995399643" sldId="411"/>
        </pc:sldMkLst>
        <pc:spChg chg="mod">
          <ac:chgData name="Lisa Neale" userId="092c3a9ff1cc85a9" providerId="LiveId" clId="{F273A176-C3F9-4508-ABA3-19E890BEA236}" dt="2023-06-22T04:51:13.371" v="1007" actId="14100"/>
          <ac:spMkLst>
            <pc:docMk/>
            <pc:sldMk cId="3995399643" sldId="411"/>
            <ac:spMk id="5" creationId="{83FE3747-36FC-59D6-1B78-B74E8E51B646}"/>
          </ac:spMkLst>
        </pc:spChg>
      </pc:sldChg>
      <pc:sldChg chg="modNotesTx">
        <pc:chgData name="Lisa Neale" userId="092c3a9ff1cc85a9" providerId="LiveId" clId="{F273A176-C3F9-4508-ABA3-19E890BEA236}" dt="2023-06-22T04:49:46.657" v="998"/>
        <pc:sldMkLst>
          <pc:docMk/>
          <pc:sldMk cId="1143377747" sldId="412"/>
        </pc:sldMkLst>
      </pc:sldChg>
      <pc:sldChg chg="modSp mod modNotesTx">
        <pc:chgData name="Lisa Neale" userId="092c3a9ff1cc85a9" providerId="LiveId" clId="{F273A176-C3F9-4508-ABA3-19E890BEA236}" dt="2023-06-22T04:51:26.752" v="1009" actId="14100"/>
        <pc:sldMkLst>
          <pc:docMk/>
          <pc:sldMk cId="1286865" sldId="413"/>
        </pc:sldMkLst>
        <pc:spChg chg="mod">
          <ac:chgData name="Lisa Neale" userId="092c3a9ff1cc85a9" providerId="LiveId" clId="{F273A176-C3F9-4508-ABA3-19E890BEA236}" dt="2023-06-22T04:51:26.752" v="1009" actId="14100"/>
          <ac:spMkLst>
            <pc:docMk/>
            <pc:sldMk cId="1286865" sldId="413"/>
            <ac:spMk id="5" creationId="{83FE3747-36FC-59D6-1B78-B74E8E51B646}"/>
          </ac:spMkLst>
        </pc:spChg>
      </pc:sldChg>
      <pc:sldChg chg="modSp mod modNotesTx">
        <pc:chgData name="Lisa Neale" userId="092c3a9ff1cc85a9" providerId="LiveId" clId="{F273A176-C3F9-4508-ABA3-19E890BEA236}" dt="2023-06-22T04:51:33.193" v="1010" actId="14100"/>
        <pc:sldMkLst>
          <pc:docMk/>
          <pc:sldMk cId="2742514715" sldId="414"/>
        </pc:sldMkLst>
        <pc:spChg chg="mod">
          <ac:chgData name="Lisa Neale" userId="092c3a9ff1cc85a9" providerId="LiveId" clId="{F273A176-C3F9-4508-ABA3-19E890BEA236}" dt="2023-06-22T04:51:33.193" v="1010" actId="14100"/>
          <ac:spMkLst>
            <pc:docMk/>
            <pc:sldMk cId="2742514715" sldId="414"/>
            <ac:spMk id="5" creationId="{83FE3747-36FC-59D6-1B78-B74E8E51B646}"/>
          </ac:spMkLst>
        </pc:spChg>
      </pc:sldChg>
      <pc:sldChg chg="modSp mod modNotesTx">
        <pc:chgData name="Lisa Neale" userId="092c3a9ff1cc85a9" providerId="LiveId" clId="{F273A176-C3F9-4508-ABA3-19E890BEA236}" dt="2023-06-22T04:51:38.654" v="1011" actId="14100"/>
        <pc:sldMkLst>
          <pc:docMk/>
          <pc:sldMk cId="1492474011" sldId="415"/>
        </pc:sldMkLst>
        <pc:spChg chg="mod">
          <ac:chgData name="Lisa Neale" userId="092c3a9ff1cc85a9" providerId="LiveId" clId="{F273A176-C3F9-4508-ABA3-19E890BEA236}" dt="2023-06-22T04:51:38.654" v="1011" actId="14100"/>
          <ac:spMkLst>
            <pc:docMk/>
            <pc:sldMk cId="1492474011" sldId="415"/>
            <ac:spMk id="5" creationId="{83FE3747-36FC-59D6-1B78-B74E8E51B64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060B6-8B59-4143-8C87-2BBB0358F54B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2C88C-C58A-4486-99D6-9D53FE101AA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5555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dirty="0">
                <a:latin typeface="Arial" charset="0"/>
                <a:ea typeface="Arial" charset="0"/>
                <a:cs typeface="Arial" charset="0"/>
              </a:rPr>
              <a:t>(Lesson 20 title page)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143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and practise saying it together, focusing on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265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and practise saying it together, focusing on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3752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and practise saying it together, focusing on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2519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and practise saying it together, focusing on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605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and practise saying it together, focusing on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0524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and practise saying it together, focusing on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8761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1" u="sng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rgbClr val="4C4C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Speaking practice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AU" sz="1300" b="1" dirty="0">
              <a:solidFill>
                <a:srgbClr val="4C4C4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volunteer to choose three preferred activities from</a:t>
            </a:r>
            <a:r>
              <a:rPr lang="en-GB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20.1 – Weekend activities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complete the sentence above.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Reallocate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 groups. [If online, complete together as a whole group.]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share the sentence with their group members. (Invite students to include activities not listed in </a:t>
            </a:r>
            <a:r>
              <a:rPr lang="en-US" sz="1300" b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20.1 – Weekend activities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they wish.)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volunteers to share their perfect weekend with the whole class.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sentences on the board, correcting errors as you go.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6580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2 title page)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3831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gist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Say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‘In the Bible story, Jesus talks about the future.’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Distribute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copies of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Acts 1:6–11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your students’ heart languages (if in the classroom). [Alternatively, if online,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refer to the heart language texts they have been sent in advance.]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Give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students a few minutes to read the text silently for context, then ask them to put it away for the rest of the lesson.</a:t>
            </a:r>
            <a:endParaRPr lang="en-AU" sz="13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2758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detail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[This slide and the 6 slides that follow contain RESOURCE 20.3 – Large sketches and RESOURCE 20.4 – Large sentences.]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the sentence on the slide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several times to reinforce correct pronunciation.</a:t>
            </a: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through the presentation to display the remaining 6 sketches and sentences.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027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1 title page)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7356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2805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23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81480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913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4716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086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[The activity on this slide and the 6 slides that follow replaces the activity in the lesson book in which students point to corresponding sketches.]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1673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35754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300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22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Activate knowledge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‘Today we are talking about the future.’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volunteer to tell you the missing word from the line on the screen.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next sentence.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another volunteer to tell you the missing word from the line on the screen.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final sentence.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third volunteer to tell you the missing word from the line on the screen.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Divide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into pairs.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share the sentence about their next birthday with their partners.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0906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1795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2813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60393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NB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This slide will at first appear blank in Slide Show mode.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20.5 – Small sketches (if using) to pairs/groups.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sequence or try to remember the sketches in the correct order.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your mouse to display the sketches one at a time in the correct order.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8549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20.6 – Small sentence strips (if using) to pairs/groups.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match the sentence strips to the corresponding sketches (if using). More advanced students can sequence the sentence strips without looking at the sketches.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identify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31438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05178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54154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83124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display the arrow and confirm the correct response.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60070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333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</a:t>
            </a: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rgbClr val="4C4C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Brainstorming plans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AU" sz="1300" b="1" dirty="0">
              <a:solidFill>
                <a:srgbClr val="4C4C4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Divide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into small groups of 3–4. [Alternatively, if online, complete the activity together verbally using the PowerPoint slide. Use the chat function (if available) to record student responses.]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volunteer to complete the sentence on the slide.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each group a piece of A4 paper with </a:t>
            </a:r>
            <a:r>
              <a:rPr lang="en-GB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Tonight I will …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written at the top.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groups to discuss their plans for the evening – e.g. ‘cook dinner’, ‘brush my teeth’, ‘read a book’.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complete the sentence with as many ideas as possible and write them on their piece of paper.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 on the board, correcting errors as you go. (</a:t>
            </a: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Note: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If you have enough helpers, error correction can be done in small groups.)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next sentence prompt.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each group a piece of A4 paper with </a:t>
            </a:r>
            <a:r>
              <a:rPr lang="en-GB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week I will …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written at the top.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Repeat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activity using this sentence prompt (e.g. ‘go to the dentist’, ‘have a haircut’).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next sentence prompt.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each group a piece of A4 paper with </a:t>
            </a:r>
            <a:r>
              <a:rPr lang="en-GB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year I will …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written at the top.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Repeat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activity using this sentence prompt (e.g. ‘visit Malaysia’, ‘be a grandmother’).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21992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display the arrow and confirm the correct response.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99691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20.7 – Gap-fill worksheet (if using) to each student.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Encourage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work together to complete the worksheet.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14767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33290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5556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1829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37146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69767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5367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one copy of </a:t>
            </a:r>
            <a:r>
              <a:rPr lang="en-US" sz="1300" b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20.1 – Weekend activities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each group.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name each of the activities.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20.2 – Weekend words (if using)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each group. (</a:t>
            </a: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Note: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this step may only be necessary if students are not able to name all of the activities in</a:t>
            </a:r>
            <a:r>
              <a:rPr lang="en-GB" sz="1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20.1 – Weekend activities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Assess whether your class needs to do this part of the activity.)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match the words to the activities.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answers and practise pronunciation together by clicking through following slides and reading the answers aloud.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751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and practise saying it together, focusing on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9340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and practise saying it together, focusing on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128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and practise saying it together, focusing on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934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Matching activity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and practise saying it together, focusing on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045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0E29-C53B-497D-B3A5-26EF47FEE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E3082-BB7D-4A4C-B1A4-D14ABDCA7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DCFF0-5965-4770-B0CC-075A39F8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3FE38-1B5D-4D80-80D5-EEC09FB5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46007-109E-4923-BAE0-241430ED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428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3CD4-8D04-415D-8BC6-C75024C9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FB16D-FA64-4F89-B716-4F635A696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BA6E-48FC-471E-BF8B-8303B7D2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F8B19-77B6-49FB-A23C-4D11C71C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9CA2E-50FF-4AC8-AFBA-CBFEF6F3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954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2DE54F-AE6B-4874-9F5C-4F35D5B15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634C1-A44C-4E5C-AA07-57EC7564C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66884-E09C-43ED-98D5-DA7A726B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99A16-7044-46AB-B4F1-B58F82BF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0D101-2E52-4CF7-9820-53B5490B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013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0BD4-B808-4DB9-895F-6879FE9B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D12C-48C3-4939-990A-3E9D9C73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D86EA-3745-40E4-9D77-DCE8971D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0A0DD-BBFE-4B4C-8DED-BDEC11CA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E44-E0F8-4968-A1CF-16A479A9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540-4187-4401-8FD9-5AA7A4AE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DECD-D5FB-4248-91DD-34C7E2E49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DDAC-2CA1-446F-82FB-8628587D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CD02-5E7B-4296-9037-7DBAAF0D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EBC0F-3E5C-4964-A1DC-61A5B848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20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61B3-A5AE-4E1C-97F5-5B419060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0C1B-49A8-4B18-9C9F-11A3FE419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D78F-F76B-4213-ABEA-A1425B3B1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8DF1C-E568-45E7-B3B2-A3B34F37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F2DAE-AFC3-4DC1-B3F9-F7A4B5CC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7A5DD-CF62-46F5-8DB9-3D18A78D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74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6C52-43A0-49F3-A2D0-A3136289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8E00A-0B68-4445-A654-83BABA90E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F005D-0DE9-46C2-BFE1-B26F06B08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66631-AB40-49EB-ACA3-D007452A9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4895F-3F75-4DBA-A22F-042B0C798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A4535-5B0E-4497-AA38-06FC2F0A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06290-AF86-454A-B788-F330619B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2AB57-8A8F-49A0-A5D0-46221428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76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2FB58-1738-49B2-A30D-8BE4CD9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D8886-7ED9-4DF3-9999-EE0C94B5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739E6-4766-4B3E-BCAF-EF7ACE33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A769B-A42C-4C7C-B5EC-927A79F61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26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23FFC-CF2F-4113-A3BC-75076AC5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F78A9-7015-4E94-9EC5-AAC10D5A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C01CE-68D6-4F00-9B78-9CD9E0D4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618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6762-E4AE-4CFA-8ABE-B42FEBD9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1AB70-BC77-485B-A5BA-A7F67F7C3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9A4AC-C116-4662-96D1-1462449CC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AA10D-E525-43F5-B6A5-29184277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D0755-4356-4150-8F3A-F244A001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03929-9242-4C67-B580-33BBE669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30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C7DE-D752-4FFC-A2D1-A1CA721B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C3C50-6344-489A-AE25-B40797D5E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0D725-505A-4E5B-B45A-2FC6B8134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40136-E1EE-4151-AFCD-3DF947FD4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0B119-ACAD-4A8F-AD3E-3A82E2D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8C746-1778-4983-ACF5-6F53332C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065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71033-9EC9-4521-AD13-12D1ACFC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A7668-42B7-498B-A79B-259BCB4B8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64DA8-CF3E-4FE2-A21A-39756D254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88A8-5A3C-41B2-8FC3-0F281C48C993}" type="datetimeFigureOut">
              <a:rPr lang="en-AU" smtClean="0"/>
              <a:t>22-Jun-23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A59B-603A-438B-A1AA-1A9A9E9AA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19DD-E2D5-40D1-ABF5-40B36E03F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45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4" y="3718519"/>
            <a:ext cx="7857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Meet Jesus 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Volume 2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Ten Bible-based English lessons 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High Beginner</a:t>
            </a:r>
          </a:p>
        </p:txBody>
      </p:sp>
      <p:sp>
        <p:nvSpPr>
          <p:cNvPr id="5" name="Lesson 1:…"/>
          <p:cNvSpPr txBox="1"/>
          <p:nvPr/>
        </p:nvSpPr>
        <p:spPr>
          <a:xfrm>
            <a:off x="2683614" y="224854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latin typeface="Arial" charset="0"/>
                <a:ea typeface="Arial" charset="0"/>
                <a:cs typeface="Arial" charset="0"/>
                <a:sym typeface="Quasimoda Bold"/>
              </a:rPr>
              <a:t>Lesson 20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5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16" y="433361"/>
            <a:ext cx="6502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99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364E63-EE78-9D7C-91E2-31CEC8556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579" y="713680"/>
            <a:ext cx="6591081" cy="6591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13130-370D-038A-E421-76ACCAE69AC3}"/>
              </a:ext>
            </a:extLst>
          </p:cNvPr>
          <p:cNvSpPr txBox="1"/>
          <p:nvPr/>
        </p:nvSpPr>
        <p:spPr>
          <a:xfrm>
            <a:off x="1577876" y="272467"/>
            <a:ext cx="3754536" cy="61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the dog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to friends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 TV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tennis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the beach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for a bike ride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a book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Spend time with family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FE3747-36FC-59D6-1B78-B74E8E51B646}"/>
              </a:ext>
            </a:extLst>
          </p:cNvPr>
          <p:cNvSpPr/>
          <p:nvPr/>
        </p:nvSpPr>
        <p:spPr>
          <a:xfrm>
            <a:off x="1283608" y="1421441"/>
            <a:ext cx="2646948" cy="78015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2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9E222D-B1DF-C656-B419-BE0971CF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668" y="561426"/>
            <a:ext cx="5514108" cy="5514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13130-370D-038A-E421-76ACCAE69AC3}"/>
              </a:ext>
            </a:extLst>
          </p:cNvPr>
          <p:cNvSpPr txBox="1"/>
          <p:nvPr/>
        </p:nvSpPr>
        <p:spPr>
          <a:xfrm>
            <a:off x="1577876" y="272467"/>
            <a:ext cx="3754536" cy="61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the dog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to friends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 TV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tennis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the beach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for a bike ride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a book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Spend time with family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FE3747-36FC-59D6-1B78-B74E8E51B646}"/>
              </a:ext>
            </a:extLst>
          </p:cNvPr>
          <p:cNvSpPr/>
          <p:nvPr/>
        </p:nvSpPr>
        <p:spPr>
          <a:xfrm>
            <a:off x="1283607" y="4561952"/>
            <a:ext cx="3097324" cy="73352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60C463-555F-4096-BB14-3B3A2635F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125" y="1100769"/>
            <a:ext cx="5686423" cy="5686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13130-370D-038A-E421-76ACCAE69AC3}"/>
              </a:ext>
            </a:extLst>
          </p:cNvPr>
          <p:cNvSpPr txBox="1"/>
          <p:nvPr/>
        </p:nvSpPr>
        <p:spPr>
          <a:xfrm>
            <a:off x="1577876" y="272467"/>
            <a:ext cx="3754536" cy="61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the dog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to friends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 TV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tennis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the beach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for a bike ride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a book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Spend time with family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FE3747-36FC-59D6-1B78-B74E8E51B646}"/>
              </a:ext>
            </a:extLst>
          </p:cNvPr>
          <p:cNvSpPr/>
          <p:nvPr/>
        </p:nvSpPr>
        <p:spPr>
          <a:xfrm>
            <a:off x="1283607" y="213870"/>
            <a:ext cx="1473241" cy="78015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7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113130-370D-038A-E421-76ACCAE69AC3}"/>
              </a:ext>
            </a:extLst>
          </p:cNvPr>
          <p:cNvSpPr txBox="1"/>
          <p:nvPr/>
        </p:nvSpPr>
        <p:spPr>
          <a:xfrm>
            <a:off x="1577876" y="272467"/>
            <a:ext cx="3754536" cy="61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the dog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to friends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 TV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tennis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the beach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for a bike ride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a book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Spend time with family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FE3747-36FC-59D6-1B78-B74E8E51B646}"/>
              </a:ext>
            </a:extLst>
          </p:cNvPr>
          <p:cNvSpPr/>
          <p:nvPr/>
        </p:nvSpPr>
        <p:spPr>
          <a:xfrm>
            <a:off x="1283608" y="5194998"/>
            <a:ext cx="2428584" cy="643094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CD2D66-1102-E265-F6BC-923EB4C49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877" y="944633"/>
            <a:ext cx="3387773" cy="49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113130-370D-038A-E421-76ACCAE69AC3}"/>
              </a:ext>
            </a:extLst>
          </p:cNvPr>
          <p:cNvSpPr txBox="1"/>
          <p:nvPr/>
        </p:nvSpPr>
        <p:spPr>
          <a:xfrm>
            <a:off x="1577876" y="272467"/>
            <a:ext cx="3754536" cy="61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the dog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to friends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 TV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tennis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the beach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for a bike ride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a book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Spend time with family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FE3747-36FC-59D6-1B78-B74E8E51B646}"/>
              </a:ext>
            </a:extLst>
          </p:cNvPr>
          <p:cNvSpPr/>
          <p:nvPr/>
        </p:nvSpPr>
        <p:spPr>
          <a:xfrm>
            <a:off x="1283607" y="834588"/>
            <a:ext cx="2510471" cy="732955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011C2-1A7B-E067-F93E-BD0E20999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64" y="983062"/>
            <a:ext cx="4426329" cy="48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1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113130-370D-038A-E421-76ACCAE69AC3}"/>
              </a:ext>
            </a:extLst>
          </p:cNvPr>
          <p:cNvSpPr txBox="1"/>
          <p:nvPr/>
        </p:nvSpPr>
        <p:spPr>
          <a:xfrm>
            <a:off x="1577876" y="272467"/>
            <a:ext cx="3754536" cy="61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the dog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to friends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 TV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tennis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the beach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for a bike ride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a book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Spend time with family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B823D-222D-B307-C1A1-64D7EFAADDC8}"/>
              </a:ext>
            </a:extLst>
          </p:cNvPr>
          <p:cNvSpPr/>
          <p:nvPr/>
        </p:nvSpPr>
        <p:spPr>
          <a:xfrm>
            <a:off x="6092164" y="803529"/>
            <a:ext cx="5196347" cy="5196347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FE3747-36FC-59D6-1B78-B74E8E51B646}"/>
              </a:ext>
            </a:extLst>
          </p:cNvPr>
          <p:cNvSpPr/>
          <p:nvPr/>
        </p:nvSpPr>
        <p:spPr>
          <a:xfrm>
            <a:off x="1283607" y="2076535"/>
            <a:ext cx="2142881" cy="737004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435951-E007-87C8-48B6-936290D5C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748" y="1053668"/>
            <a:ext cx="3993392" cy="47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7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7CC0D3-6312-DA0B-E7FA-7BC42A665DA6}"/>
              </a:ext>
            </a:extLst>
          </p:cNvPr>
          <p:cNvSpPr txBox="1"/>
          <p:nvPr/>
        </p:nvSpPr>
        <p:spPr>
          <a:xfrm>
            <a:off x="236764" y="2396151"/>
            <a:ext cx="1171847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>
              <a:lnSpc>
                <a:spcPct val="150000"/>
              </a:lnSpc>
            </a:pPr>
            <a:r>
              <a:rPr lang="en-GB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a perfect weekend, I will ___________, ___________ and ___________.</a:t>
            </a:r>
            <a:endParaRPr lang="en-AU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82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9F27984-FF73-48D0-9899-52EA228CB9D1}"/>
              </a:ext>
            </a:extLst>
          </p:cNvPr>
          <p:cNvGraphicFramePr>
            <a:graphicFrameLocks noGrp="1"/>
          </p:cNvGraphicFramePr>
          <p:nvPr/>
        </p:nvGraphicFramePr>
        <p:xfrm>
          <a:off x="6565900" y="1262380"/>
          <a:ext cx="106172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8600">
                  <a:extLst>
                    <a:ext uri="{9D8B030D-6E8A-4147-A177-3AD203B41FA5}">
                      <a16:colId xmlns:a16="http://schemas.microsoft.com/office/drawing/2014/main" val="66574942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319146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4884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6" y="4027037"/>
            <a:ext cx="9363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Jesus is taken to heaven</a:t>
            </a:r>
          </a:p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Acts 1:6–11</a:t>
            </a:r>
          </a:p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 </a:t>
            </a:r>
          </a:p>
        </p:txBody>
      </p:sp>
      <p:sp>
        <p:nvSpPr>
          <p:cNvPr id="5" name="Lesson 1:…"/>
          <p:cNvSpPr txBox="1"/>
          <p:nvPr/>
        </p:nvSpPr>
        <p:spPr>
          <a:xfrm>
            <a:off x="2683616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7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20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9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e the source image">
            <a:extLst>
              <a:ext uri="{FF2B5EF4-FFF2-40B4-BE49-F238E27FC236}">
                <a16:creationId xmlns:a16="http://schemas.microsoft.com/office/drawing/2014/main" id="{4415A449-F6C3-470B-BA8B-C7E1DF10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92" y="819943"/>
            <a:ext cx="5651875" cy="69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896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307363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Jesus talked to his friends.</a:t>
            </a:r>
          </a:p>
        </p:txBody>
      </p:sp>
      <p:pic>
        <p:nvPicPr>
          <p:cNvPr id="3" name="Picture 2" descr="A picture containing sketch, line art, drawing, illustration&#10;&#10;Description automatically generated">
            <a:extLst>
              <a:ext uri="{FF2B5EF4-FFF2-40B4-BE49-F238E27FC236}">
                <a16:creationId xmlns:a16="http://schemas.microsoft.com/office/drawing/2014/main" id="{0A22BFE2-D220-23F7-6046-1DFAC7E8F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8957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sson 1:…"/>
          <p:cNvSpPr txBox="1"/>
          <p:nvPr/>
        </p:nvSpPr>
        <p:spPr>
          <a:xfrm>
            <a:off x="2683619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88550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20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2ABE7-3DB4-8383-4791-0A21D372FA4A}"/>
              </a:ext>
            </a:extLst>
          </p:cNvPr>
          <p:cNvSpPr txBox="1"/>
          <p:nvPr/>
        </p:nvSpPr>
        <p:spPr>
          <a:xfrm>
            <a:off x="2683619" y="4331761"/>
            <a:ext cx="6099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Talking about the future</a:t>
            </a:r>
          </a:p>
        </p:txBody>
      </p:sp>
    </p:spTree>
    <p:extLst>
      <p:ext uri="{BB962C8B-B14F-4D97-AF65-F5344CB8AC3E}">
        <p14:creationId xmlns:p14="http://schemas.microsoft.com/office/powerpoint/2010/main" val="729114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9075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He said, ‘Don’t worry about the future.’</a:t>
            </a:r>
          </a:p>
        </p:txBody>
      </p:sp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1E9D0C0A-C1EF-8A00-E032-04FAA6FAC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66" y="354842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8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E90D35-4559-3A46-85B5-8CFD0676B4D3}"/>
              </a:ext>
            </a:extLst>
          </p:cNvPr>
          <p:cNvSpPr txBox="1"/>
          <p:nvPr/>
        </p:nvSpPr>
        <p:spPr>
          <a:xfrm>
            <a:off x="289075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He said, ‘God’s Spirit will come.’</a:t>
            </a:r>
          </a:p>
        </p:txBody>
      </p:sp>
      <p:pic>
        <p:nvPicPr>
          <p:cNvPr id="4" name="Picture 3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40B3A1CD-E8B9-C0F8-4BD9-A53842C33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66" y="267903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63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9075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Jesus was taken to heaven.</a:t>
            </a:r>
          </a:p>
        </p:txBody>
      </p:sp>
      <p:pic>
        <p:nvPicPr>
          <p:cNvPr id="3" name="Picture 2" descr="A group of people praying&#10;&#10;Description automatically generated with low confidence">
            <a:extLst>
              <a:ext uri="{FF2B5EF4-FFF2-40B4-BE49-F238E27FC236}">
                <a16:creationId xmlns:a16="http://schemas.microsoft.com/office/drawing/2014/main" id="{5BB54FF9-DBA9-3A9A-4252-52CEA3D4F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66" y="34119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92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9075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Jesus’ friends looked up.</a:t>
            </a:r>
          </a:p>
        </p:txBody>
      </p:sp>
      <p:pic>
        <p:nvPicPr>
          <p:cNvPr id="3" name="Picture 2" descr="A group of people kneeling in a circle&#10;&#10;Description automatically generated with low confidence">
            <a:extLst>
              <a:ext uri="{FF2B5EF4-FFF2-40B4-BE49-F238E27FC236}">
                <a16:creationId xmlns:a16="http://schemas.microsoft.com/office/drawing/2014/main" id="{9A07C0B1-9AB7-26B2-D2E2-D69DDE820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66" y="325445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7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9075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Two men appeared.</a:t>
            </a:r>
          </a:p>
        </p:txBody>
      </p:sp>
      <p:pic>
        <p:nvPicPr>
          <p:cNvPr id="3" name="Picture 2" descr="A picture containing line art, sketch, drawing, linedrawing&#10;&#10;Description automatically generated">
            <a:extLst>
              <a:ext uri="{FF2B5EF4-FFF2-40B4-BE49-F238E27FC236}">
                <a16:creationId xmlns:a16="http://schemas.microsoft.com/office/drawing/2014/main" id="{20CCFEEF-A5EA-9BA8-4BAF-5FDA51125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66" y="489218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16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307363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They said, ‘Jesus will return.’</a:t>
            </a:r>
          </a:p>
        </p:txBody>
      </p:sp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509D9153-0948-0637-2C67-A524D586F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54" y="368490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etch, line art, drawing, illustration&#10;&#10;Description automatically generated">
            <a:extLst>
              <a:ext uri="{FF2B5EF4-FFF2-40B4-BE49-F238E27FC236}">
                <a16:creationId xmlns:a16="http://schemas.microsoft.com/office/drawing/2014/main" id="{48A66E53-D26C-9A62-3DEC-C59974D45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1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DD24ED17-E546-4981-7F68-F1AE956B3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18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723B6814-5FE6-5BD5-8AC5-23C217C34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6208" cy="68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48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raying&#10;&#10;Description automatically generated with low confidence">
            <a:extLst>
              <a:ext uri="{FF2B5EF4-FFF2-40B4-BE49-F238E27FC236}">
                <a16:creationId xmlns:a16="http://schemas.microsoft.com/office/drawing/2014/main" id="{FE4D5352-D647-36AF-D435-4451C8D4B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A1375C-A817-656F-5554-375320E2B7B9}"/>
              </a:ext>
            </a:extLst>
          </p:cNvPr>
          <p:cNvSpPr txBox="1"/>
          <p:nvPr/>
        </p:nvSpPr>
        <p:spPr>
          <a:xfrm>
            <a:off x="309350" y="1536174"/>
            <a:ext cx="112639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/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sun ___________ set (go down) tonight.</a:t>
            </a:r>
          </a:p>
          <a:p>
            <a:pPr marL="450215" indent="6985"/>
            <a:endParaRPr lang="en-A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/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sun __________ rise (come up) tomorrow.</a:t>
            </a:r>
          </a:p>
          <a:p>
            <a:pPr marL="450215" indent="6985"/>
            <a:endParaRPr lang="en-A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birthday, I ___________ be [insert age] years old.</a:t>
            </a:r>
            <a:endParaRPr lang="en-A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37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kneeling in a circle&#10;&#10;Description automatically generated with low confidence">
            <a:extLst>
              <a:ext uri="{FF2B5EF4-FFF2-40B4-BE49-F238E27FC236}">
                <a16:creationId xmlns:a16="http://schemas.microsoft.com/office/drawing/2014/main" id="{6553BBEF-6D6B-8C54-3BE8-9ABB8CBE9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1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 art, sketch, drawing, linedrawing&#10;&#10;Description automatically generated">
            <a:extLst>
              <a:ext uri="{FF2B5EF4-FFF2-40B4-BE49-F238E27FC236}">
                <a16:creationId xmlns:a16="http://schemas.microsoft.com/office/drawing/2014/main" id="{E120D341-1E8F-0D87-2612-38E003BDE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02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5EA0C2A9-83B9-3557-1FFC-65ED56A48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94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sketch, line art, drawing, illustration&#10;&#10;Description automatically generated">
            <a:extLst>
              <a:ext uri="{FF2B5EF4-FFF2-40B4-BE49-F238E27FC236}">
                <a16:creationId xmlns:a16="http://schemas.microsoft.com/office/drawing/2014/main" id="{EDD95119-3BDC-B7EA-5922-E692064A4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1" y="1518080"/>
            <a:ext cx="2593285" cy="1834726"/>
          </a:xfrm>
          <a:prstGeom prst="rect">
            <a:avLst/>
          </a:prstGeom>
        </p:spPr>
      </p:pic>
      <p:pic>
        <p:nvPicPr>
          <p:cNvPr id="20" name="Picture 19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8490A60F-AF51-FD22-A04B-46D2C9FB7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46" y="1518080"/>
            <a:ext cx="2593285" cy="1834726"/>
          </a:xfrm>
          <a:prstGeom prst="rect">
            <a:avLst/>
          </a:prstGeom>
        </p:spPr>
      </p:pic>
      <p:pic>
        <p:nvPicPr>
          <p:cNvPr id="22" name="Picture 21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70E64028-7006-6AD3-E5C4-248471781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78" y="1518080"/>
            <a:ext cx="2593285" cy="1834726"/>
          </a:xfrm>
          <a:prstGeom prst="rect">
            <a:avLst/>
          </a:prstGeom>
        </p:spPr>
      </p:pic>
      <p:pic>
        <p:nvPicPr>
          <p:cNvPr id="24" name="Picture 23" descr="A group of people praying&#10;&#10;Description automatically generated with low confidence">
            <a:extLst>
              <a:ext uri="{FF2B5EF4-FFF2-40B4-BE49-F238E27FC236}">
                <a16:creationId xmlns:a16="http://schemas.microsoft.com/office/drawing/2014/main" id="{EF94BC1C-C3C2-A2A2-F599-9B1864BE2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063" y="1518080"/>
            <a:ext cx="2593285" cy="1834726"/>
          </a:xfrm>
          <a:prstGeom prst="rect">
            <a:avLst/>
          </a:prstGeom>
        </p:spPr>
      </p:pic>
      <p:pic>
        <p:nvPicPr>
          <p:cNvPr id="26" name="Picture 25" descr="A group of people kneeling in a circle&#10;&#10;Description automatically generated with low confidence">
            <a:extLst>
              <a:ext uri="{FF2B5EF4-FFF2-40B4-BE49-F238E27FC236}">
                <a16:creationId xmlns:a16="http://schemas.microsoft.com/office/drawing/2014/main" id="{21C7DB06-B473-AA18-2618-F101D96FBF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63" y="3444416"/>
            <a:ext cx="2593285" cy="1834726"/>
          </a:xfrm>
          <a:prstGeom prst="rect">
            <a:avLst/>
          </a:prstGeom>
        </p:spPr>
      </p:pic>
      <p:pic>
        <p:nvPicPr>
          <p:cNvPr id="28" name="Picture 27" descr="A picture containing line art, sketch, drawing, linedrawing&#10;&#10;Description automatically generated">
            <a:extLst>
              <a:ext uri="{FF2B5EF4-FFF2-40B4-BE49-F238E27FC236}">
                <a16:creationId xmlns:a16="http://schemas.microsoft.com/office/drawing/2014/main" id="{52E692A5-F6FD-2300-8801-07BCE8E19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07" y="3444416"/>
            <a:ext cx="2593285" cy="1834726"/>
          </a:xfrm>
          <a:prstGeom prst="rect">
            <a:avLst/>
          </a:prstGeom>
        </p:spPr>
      </p:pic>
      <p:pic>
        <p:nvPicPr>
          <p:cNvPr id="30" name="Picture 29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D86362D1-7C71-FE77-86DD-FB0E4EBC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05" y="3444416"/>
            <a:ext cx="2593285" cy="18347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36DCF4-CEC4-A343-D27F-5257792BBD01}"/>
              </a:ext>
            </a:extLst>
          </p:cNvPr>
          <p:cNvSpPr/>
          <p:nvPr/>
        </p:nvSpPr>
        <p:spPr>
          <a:xfrm>
            <a:off x="152730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CB30EF-80B3-7F41-8684-97CC6DECA25D}"/>
              </a:ext>
            </a:extLst>
          </p:cNvPr>
          <p:cNvSpPr/>
          <p:nvPr/>
        </p:nvSpPr>
        <p:spPr>
          <a:xfrm>
            <a:off x="3151962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57458A-02BB-63BC-AA8C-711108BFF9FB}"/>
              </a:ext>
            </a:extLst>
          </p:cNvPr>
          <p:cNvSpPr/>
          <p:nvPr/>
        </p:nvSpPr>
        <p:spPr>
          <a:xfrm>
            <a:off x="6151194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8188C7-4DAE-91FF-1387-2EB5A5935785}"/>
              </a:ext>
            </a:extLst>
          </p:cNvPr>
          <p:cNvSpPr/>
          <p:nvPr/>
        </p:nvSpPr>
        <p:spPr>
          <a:xfrm>
            <a:off x="165724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F4C24F-33D9-6B8C-B992-885A756B41F4}"/>
              </a:ext>
            </a:extLst>
          </p:cNvPr>
          <p:cNvSpPr/>
          <p:nvPr/>
        </p:nvSpPr>
        <p:spPr>
          <a:xfrm>
            <a:off x="465648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A068FA-FEB1-F54A-9117-7635EC0D388B}"/>
              </a:ext>
            </a:extLst>
          </p:cNvPr>
          <p:cNvSpPr/>
          <p:nvPr/>
        </p:nvSpPr>
        <p:spPr>
          <a:xfrm>
            <a:off x="765571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7F7485-AE45-9F57-634A-2B010282D782}"/>
              </a:ext>
            </a:extLst>
          </p:cNvPr>
          <p:cNvSpPr/>
          <p:nvPr/>
        </p:nvSpPr>
        <p:spPr>
          <a:xfrm>
            <a:off x="9149227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etch, line art, drawing, illustration&#10;&#10;Description automatically generated">
            <a:extLst>
              <a:ext uri="{FF2B5EF4-FFF2-40B4-BE49-F238E27FC236}">
                <a16:creationId xmlns:a16="http://schemas.microsoft.com/office/drawing/2014/main" id="{4A694388-B8CB-ED90-D20E-59C7B1D76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46" y="3451912"/>
            <a:ext cx="2593285" cy="1834726"/>
          </a:xfrm>
          <a:prstGeom prst="rect">
            <a:avLst/>
          </a:prstGeom>
        </p:spPr>
      </p:pic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3DD7646B-9BA5-8F8A-BE8E-0E0897E65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2" y="1525576"/>
            <a:ext cx="2593285" cy="1834726"/>
          </a:xfrm>
          <a:prstGeom prst="rect">
            <a:avLst/>
          </a:prstGeom>
        </p:spPr>
      </p:pic>
      <p:pic>
        <p:nvPicPr>
          <p:cNvPr id="4" name="Picture 3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61CD3CDC-8B67-409E-BE42-AA87F7ED0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17" y="3444416"/>
            <a:ext cx="2593285" cy="1834726"/>
          </a:xfrm>
          <a:prstGeom prst="rect">
            <a:avLst/>
          </a:prstGeom>
        </p:spPr>
      </p:pic>
      <p:pic>
        <p:nvPicPr>
          <p:cNvPr id="5" name="Picture 4" descr="A group of people praying&#10;&#10;Description automatically generated with low confidence">
            <a:extLst>
              <a:ext uri="{FF2B5EF4-FFF2-40B4-BE49-F238E27FC236}">
                <a16:creationId xmlns:a16="http://schemas.microsoft.com/office/drawing/2014/main" id="{4B88A76F-3844-2A5B-FEA6-810AE6986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6" y="3442648"/>
            <a:ext cx="2593285" cy="1834726"/>
          </a:xfrm>
          <a:prstGeom prst="rect">
            <a:avLst/>
          </a:prstGeom>
        </p:spPr>
      </p:pic>
      <p:pic>
        <p:nvPicPr>
          <p:cNvPr id="6" name="Picture 5" descr="A group of people kneeling in a circle&#10;&#10;Description automatically generated with low confidence">
            <a:extLst>
              <a:ext uri="{FF2B5EF4-FFF2-40B4-BE49-F238E27FC236}">
                <a16:creationId xmlns:a16="http://schemas.microsoft.com/office/drawing/2014/main" id="{2D1DDEDF-066B-DADF-9972-355C764DE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94" y="1518979"/>
            <a:ext cx="2593285" cy="1834726"/>
          </a:xfrm>
          <a:prstGeom prst="rect">
            <a:avLst/>
          </a:prstGeom>
        </p:spPr>
      </p:pic>
      <p:pic>
        <p:nvPicPr>
          <p:cNvPr id="7" name="Picture 6" descr="A picture containing line art, sketch, drawing, linedrawing&#10;&#10;Description automatically generated">
            <a:extLst>
              <a:ext uri="{FF2B5EF4-FFF2-40B4-BE49-F238E27FC236}">
                <a16:creationId xmlns:a16="http://schemas.microsoft.com/office/drawing/2014/main" id="{C3BE2BDC-BF7F-0F6F-AA14-15C9772992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41" y="1511928"/>
            <a:ext cx="2593285" cy="1834726"/>
          </a:xfrm>
          <a:prstGeom prst="rect">
            <a:avLst/>
          </a:prstGeom>
        </p:spPr>
      </p:pic>
      <p:pic>
        <p:nvPicPr>
          <p:cNvPr id="8" name="Picture 7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AF420F4B-B0F4-6912-255A-35CCCA5463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09" y="1511742"/>
            <a:ext cx="2593285" cy="1834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F4C9EB-8CD8-0176-2825-561DA7C95DC5}"/>
              </a:ext>
            </a:extLst>
          </p:cNvPr>
          <p:cNvSpPr/>
          <p:nvPr/>
        </p:nvSpPr>
        <p:spPr>
          <a:xfrm>
            <a:off x="152730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DD330E-F1C3-BC60-66F3-1051E96ADAAA}"/>
              </a:ext>
            </a:extLst>
          </p:cNvPr>
          <p:cNvSpPr/>
          <p:nvPr/>
        </p:nvSpPr>
        <p:spPr>
          <a:xfrm>
            <a:off x="3151962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CB99C7-0B7C-04A2-BDC8-2AA160549D59}"/>
              </a:ext>
            </a:extLst>
          </p:cNvPr>
          <p:cNvSpPr/>
          <p:nvPr/>
        </p:nvSpPr>
        <p:spPr>
          <a:xfrm>
            <a:off x="6151194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9A55C0-FAFE-9FBD-8920-75F9AB2ADCEF}"/>
              </a:ext>
            </a:extLst>
          </p:cNvPr>
          <p:cNvSpPr/>
          <p:nvPr/>
        </p:nvSpPr>
        <p:spPr>
          <a:xfrm>
            <a:off x="165724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99F496-8913-B559-701D-85B0C161756E}"/>
              </a:ext>
            </a:extLst>
          </p:cNvPr>
          <p:cNvSpPr/>
          <p:nvPr/>
        </p:nvSpPr>
        <p:spPr>
          <a:xfrm>
            <a:off x="465648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766D0-139A-2EB8-F4BC-F44C4C51CC30}"/>
              </a:ext>
            </a:extLst>
          </p:cNvPr>
          <p:cNvSpPr/>
          <p:nvPr/>
        </p:nvSpPr>
        <p:spPr>
          <a:xfrm>
            <a:off x="765571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28C802-CAB9-BD80-8A63-2FF1C074E597}"/>
              </a:ext>
            </a:extLst>
          </p:cNvPr>
          <p:cNvSpPr/>
          <p:nvPr/>
        </p:nvSpPr>
        <p:spPr>
          <a:xfrm>
            <a:off x="9149227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5663D6-9146-8747-9469-002844689051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Jesus talked to his friends.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EB9BD3-05EA-3C44-8241-9AC6E1278FB5}"/>
              </a:ext>
            </a:extLst>
          </p:cNvPr>
          <p:cNvCxnSpPr>
            <a:cxnSpLocks/>
          </p:cNvCxnSpPr>
          <p:nvPr/>
        </p:nvCxnSpPr>
        <p:spPr>
          <a:xfrm flipH="1">
            <a:off x="3470195" y="1053767"/>
            <a:ext cx="2645424" cy="2794902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8E273F7-688E-5649-8755-2E408C708921}"/>
              </a:ext>
            </a:extLst>
          </p:cNvPr>
          <p:cNvSpPr/>
          <p:nvPr/>
        </p:nvSpPr>
        <p:spPr>
          <a:xfrm>
            <a:off x="1657249" y="34478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He said, ‘Don’t worry about the future.’</a:t>
            </a:r>
          </a:p>
        </p:txBody>
      </p:sp>
      <p:pic>
        <p:nvPicPr>
          <p:cNvPr id="2" name="Picture 1" descr="A picture containing sketch, line art, drawing, illustration&#10;&#10;Description automatically generated">
            <a:extLst>
              <a:ext uri="{FF2B5EF4-FFF2-40B4-BE49-F238E27FC236}">
                <a16:creationId xmlns:a16="http://schemas.microsoft.com/office/drawing/2014/main" id="{A9D3263A-D50F-12A8-D962-4697E45AA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46" y="3451912"/>
            <a:ext cx="2593285" cy="1834726"/>
          </a:xfrm>
          <a:prstGeom prst="rect">
            <a:avLst/>
          </a:prstGeom>
        </p:spPr>
      </p:pic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BDFC3E73-CC00-3F74-C2BA-36F78B2E1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2" y="1525576"/>
            <a:ext cx="2593285" cy="1834726"/>
          </a:xfrm>
          <a:prstGeom prst="rect">
            <a:avLst/>
          </a:prstGeom>
        </p:spPr>
      </p:pic>
      <p:pic>
        <p:nvPicPr>
          <p:cNvPr id="4" name="Picture 3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FA56694D-5827-1BE3-4842-F9C8C1890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17" y="3444416"/>
            <a:ext cx="2593285" cy="1834726"/>
          </a:xfrm>
          <a:prstGeom prst="rect">
            <a:avLst/>
          </a:prstGeom>
        </p:spPr>
      </p:pic>
      <p:pic>
        <p:nvPicPr>
          <p:cNvPr id="5" name="Picture 4" descr="A group of people praying&#10;&#10;Description automatically generated with low confidence">
            <a:extLst>
              <a:ext uri="{FF2B5EF4-FFF2-40B4-BE49-F238E27FC236}">
                <a16:creationId xmlns:a16="http://schemas.microsoft.com/office/drawing/2014/main" id="{1D8B8803-BF1C-9D3F-6051-AF0A00EBD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6" y="3442648"/>
            <a:ext cx="2593285" cy="1834726"/>
          </a:xfrm>
          <a:prstGeom prst="rect">
            <a:avLst/>
          </a:prstGeom>
        </p:spPr>
      </p:pic>
      <p:pic>
        <p:nvPicPr>
          <p:cNvPr id="6" name="Picture 5" descr="A group of people kneeling in a circle&#10;&#10;Description automatically generated with low confidence">
            <a:extLst>
              <a:ext uri="{FF2B5EF4-FFF2-40B4-BE49-F238E27FC236}">
                <a16:creationId xmlns:a16="http://schemas.microsoft.com/office/drawing/2014/main" id="{F8AC55AF-2469-60A3-016E-4367DD61F7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94" y="1518979"/>
            <a:ext cx="2593285" cy="1834726"/>
          </a:xfrm>
          <a:prstGeom prst="rect">
            <a:avLst/>
          </a:prstGeom>
        </p:spPr>
      </p:pic>
      <p:pic>
        <p:nvPicPr>
          <p:cNvPr id="7" name="Picture 6" descr="A picture containing line art, sketch, drawing, linedrawing&#10;&#10;Description automatically generated">
            <a:extLst>
              <a:ext uri="{FF2B5EF4-FFF2-40B4-BE49-F238E27FC236}">
                <a16:creationId xmlns:a16="http://schemas.microsoft.com/office/drawing/2014/main" id="{D18B19C4-ABF9-751C-871A-AB1EE6338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41" y="1511928"/>
            <a:ext cx="2593285" cy="1834726"/>
          </a:xfrm>
          <a:prstGeom prst="rect">
            <a:avLst/>
          </a:prstGeom>
        </p:spPr>
      </p:pic>
      <p:pic>
        <p:nvPicPr>
          <p:cNvPr id="8" name="Picture 7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8712F8AA-3221-0B06-72A2-11C2F35464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09" y="1511742"/>
            <a:ext cx="2593285" cy="1834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8D6E20-B410-3DEB-A82C-CCC53F516111}"/>
              </a:ext>
            </a:extLst>
          </p:cNvPr>
          <p:cNvSpPr/>
          <p:nvPr/>
        </p:nvSpPr>
        <p:spPr>
          <a:xfrm>
            <a:off x="152730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85671-3D9B-B85B-858F-55A63BAC837D}"/>
              </a:ext>
            </a:extLst>
          </p:cNvPr>
          <p:cNvSpPr/>
          <p:nvPr/>
        </p:nvSpPr>
        <p:spPr>
          <a:xfrm>
            <a:off x="3151962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F564B9-ED51-D30F-182A-2143B6154B6A}"/>
              </a:ext>
            </a:extLst>
          </p:cNvPr>
          <p:cNvSpPr/>
          <p:nvPr/>
        </p:nvSpPr>
        <p:spPr>
          <a:xfrm>
            <a:off x="6151194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601ACF-A4E7-C9A9-5385-BD7931515E56}"/>
              </a:ext>
            </a:extLst>
          </p:cNvPr>
          <p:cNvSpPr/>
          <p:nvPr/>
        </p:nvSpPr>
        <p:spPr>
          <a:xfrm>
            <a:off x="165724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8E2C60-1D1C-2312-7267-4B6BF2E21BCB}"/>
              </a:ext>
            </a:extLst>
          </p:cNvPr>
          <p:cNvSpPr/>
          <p:nvPr/>
        </p:nvSpPr>
        <p:spPr>
          <a:xfrm>
            <a:off x="465648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501CFF-F2E8-B622-9662-83946B86F2EE}"/>
              </a:ext>
            </a:extLst>
          </p:cNvPr>
          <p:cNvSpPr/>
          <p:nvPr/>
        </p:nvSpPr>
        <p:spPr>
          <a:xfrm>
            <a:off x="765571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A5EAFD-D954-4E30-0A73-0041AFF4DC3C}"/>
              </a:ext>
            </a:extLst>
          </p:cNvPr>
          <p:cNvSpPr/>
          <p:nvPr/>
        </p:nvSpPr>
        <p:spPr>
          <a:xfrm>
            <a:off x="9149227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B6FFBF8-9341-6E17-5BE9-76CBEC550931}"/>
              </a:ext>
            </a:extLst>
          </p:cNvPr>
          <p:cNvCxnSpPr>
            <a:cxnSpLocks/>
          </p:cNvCxnSpPr>
          <p:nvPr/>
        </p:nvCxnSpPr>
        <p:spPr>
          <a:xfrm flipH="1">
            <a:off x="2156346" y="1053767"/>
            <a:ext cx="3959273" cy="1239057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5CE6B79-4BCB-06FF-DF6C-A59363709907}"/>
              </a:ext>
            </a:extLst>
          </p:cNvPr>
          <p:cNvSpPr/>
          <p:nvPr/>
        </p:nvSpPr>
        <p:spPr>
          <a:xfrm>
            <a:off x="155324" y="1510584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8718ACF-BD70-104D-B4CA-771C401448AB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said, ‘God’ </a:t>
            </a:r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pirit will come.’</a:t>
            </a:r>
          </a:p>
        </p:txBody>
      </p:sp>
      <p:pic>
        <p:nvPicPr>
          <p:cNvPr id="2" name="Picture 1" descr="A picture containing sketch, line art, drawing, illustration&#10;&#10;Description automatically generated">
            <a:extLst>
              <a:ext uri="{FF2B5EF4-FFF2-40B4-BE49-F238E27FC236}">
                <a16:creationId xmlns:a16="http://schemas.microsoft.com/office/drawing/2014/main" id="{0566E958-A020-2FBA-51EB-C437A9AA3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46" y="3451912"/>
            <a:ext cx="2593285" cy="1834726"/>
          </a:xfrm>
          <a:prstGeom prst="rect">
            <a:avLst/>
          </a:prstGeom>
        </p:spPr>
      </p:pic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76E75082-6747-5F93-62EF-B8ACDF32B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2" y="1525576"/>
            <a:ext cx="2593285" cy="1834726"/>
          </a:xfrm>
          <a:prstGeom prst="rect">
            <a:avLst/>
          </a:prstGeom>
        </p:spPr>
      </p:pic>
      <p:pic>
        <p:nvPicPr>
          <p:cNvPr id="4" name="Picture 3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FF678FCA-59DD-D704-B641-F8D340455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17" y="3444416"/>
            <a:ext cx="2593285" cy="1834726"/>
          </a:xfrm>
          <a:prstGeom prst="rect">
            <a:avLst/>
          </a:prstGeom>
        </p:spPr>
      </p:pic>
      <p:pic>
        <p:nvPicPr>
          <p:cNvPr id="5" name="Picture 4" descr="A group of people praying&#10;&#10;Description automatically generated with low confidence">
            <a:extLst>
              <a:ext uri="{FF2B5EF4-FFF2-40B4-BE49-F238E27FC236}">
                <a16:creationId xmlns:a16="http://schemas.microsoft.com/office/drawing/2014/main" id="{9679799B-1A91-5529-CF09-05BBD1441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6" y="3442648"/>
            <a:ext cx="2593285" cy="1834726"/>
          </a:xfrm>
          <a:prstGeom prst="rect">
            <a:avLst/>
          </a:prstGeom>
        </p:spPr>
      </p:pic>
      <p:pic>
        <p:nvPicPr>
          <p:cNvPr id="6" name="Picture 5" descr="A group of people kneeling in a circle&#10;&#10;Description automatically generated with low confidence">
            <a:extLst>
              <a:ext uri="{FF2B5EF4-FFF2-40B4-BE49-F238E27FC236}">
                <a16:creationId xmlns:a16="http://schemas.microsoft.com/office/drawing/2014/main" id="{6360D439-BD69-3D76-D675-88352E14C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94" y="1518979"/>
            <a:ext cx="2593285" cy="1834726"/>
          </a:xfrm>
          <a:prstGeom prst="rect">
            <a:avLst/>
          </a:prstGeom>
        </p:spPr>
      </p:pic>
      <p:pic>
        <p:nvPicPr>
          <p:cNvPr id="7" name="Picture 6" descr="A picture containing line art, sketch, drawing, linedrawing&#10;&#10;Description automatically generated">
            <a:extLst>
              <a:ext uri="{FF2B5EF4-FFF2-40B4-BE49-F238E27FC236}">
                <a16:creationId xmlns:a16="http://schemas.microsoft.com/office/drawing/2014/main" id="{EA92959F-B7BA-5AE7-9684-A35219311A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41" y="1511928"/>
            <a:ext cx="2593285" cy="1834726"/>
          </a:xfrm>
          <a:prstGeom prst="rect">
            <a:avLst/>
          </a:prstGeom>
        </p:spPr>
      </p:pic>
      <p:pic>
        <p:nvPicPr>
          <p:cNvPr id="8" name="Picture 7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6C6C965A-78BE-90D2-F433-39CE47FBE4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09" y="1511742"/>
            <a:ext cx="2593285" cy="1834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3564AE-16EB-6BC2-07FB-F73A05EC802A}"/>
              </a:ext>
            </a:extLst>
          </p:cNvPr>
          <p:cNvSpPr/>
          <p:nvPr/>
        </p:nvSpPr>
        <p:spPr>
          <a:xfrm>
            <a:off x="152730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6C242D-37CC-8AF6-211D-9894C3B303A7}"/>
              </a:ext>
            </a:extLst>
          </p:cNvPr>
          <p:cNvSpPr/>
          <p:nvPr/>
        </p:nvSpPr>
        <p:spPr>
          <a:xfrm>
            <a:off x="3151962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AB9867-AF57-486B-2D2B-4F46EB3CEA3A}"/>
              </a:ext>
            </a:extLst>
          </p:cNvPr>
          <p:cNvSpPr/>
          <p:nvPr/>
        </p:nvSpPr>
        <p:spPr>
          <a:xfrm>
            <a:off x="6151194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10B2D9-6CEA-8075-E064-218B883788CF}"/>
              </a:ext>
            </a:extLst>
          </p:cNvPr>
          <p:cNvSpPr/>
          <p:nvPr/>
        </p:nvSpPr>
        <p:spPr>
          <a:xfrm>
            <a:off x="165724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EF1D31-E055-60BF-3932-DE4595B2911D}"/>
              </a:ext>
            </a:extLst>
          </p:cNvPr>
          <p:cNvSpPr/>
          <p:nvPr/>
        </p:nvSpPr>
        <p:spPr>
          <a:xfrm>
            <a:off x="465648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A303B0-BE60-1D3F-EC5E-163303834C03}"/>
              </a:ext>
            </a:extLst>
          </p:cNvPr>
          <p:cNvSpPr/>
          <p:nvPr/>
        </p:nvSpPr>
        <p:spPr>
          <a:xfrm>
            <a:off x="765571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9C4D5D-4519-F11A-4454-8C36A2CCF836}"/>
              </a:ext>
            </a:extLst>
          </p:cNvPr>
          <p:cNvSpPr/>
          <p:nvPr/>
        </p:nvSpPr>
        <p:spPr>
          <a:xfrm>
            <a:off x="9149227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4ED70D-7B6B-14BE-AB92-A145B24BE2E1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2427880" cy="3627415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CE6D679-D11A-F34C-6696-60619962B871}"/>
              </a:ext>
            </a:extLst>
          </p:cNvPr>
          <p:cNvSpPr/>
          <p:nvPr/>
        </p:nvSpPr>
        <p:spPr>
          <a:xfrm>
            <a:off x="7655713" y="34478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7535487-9A59-6146-8771-9CA7FDA0B0AA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Jesus was taken to heaven. </a:t>
            </a:r>
          </a:p>
        </p:txBody>
      </p:sp>
      <p:pic>
        <p:nvPicPr>
          <p:cNvPr id="2" name="Picture 1" descr="A picture containing sketch, line art, drawing, illustration&#10;&#10;Description automatically generated">
            <a:extLst>
              <a:ext uri="{FF2B5EF4-FFF2-40B4-BE49-F238E27FC236}">
                <a16:creationId xmlns:a16="http://schemas.microsoft.com/office/drawing/2014/main" id="{2A1D286B-EA98-6425-F932-1619A2827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46" y="3451912"/>
            <a:ext cx="2593285" cy="1834726"/>
          </a:xfrm>
          <a:prstGeom prst="rect">
            <a:avLst/>
          </a:prstGeom>
        </p:spPr>
      </p:pic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C68EECBB-727F-C345-29FC-4C5F00F48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2" y="1525576"/>
            <a:ext cx="2593285" cy="1834726"/>
          </a:xfrm>
          <a:prstGeom prst="rect">
            <a:avLst/>
          </a:prstGeom>
        </p:spPr>
      </p:pic>
      <p:pic>
        <p:nvPicPr>
          <p:cNvPr id="4" name="Picture 3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612375AB-86DF-9904-5763-5BC12436E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17" y="3444416"/>
            <a:ext cx="2593285" cy="1834726"/>
          </a:xfrm>
          <a:prstGeom prst="rect">
            <a:avLst/>
          </a:prstGeom>
        </p:spPr>
      </p:pic>
      <p:pic>
        <p:nvPicPr>
          <p:cNvPr id="5" name="Picture 4" descr="A group of people praying&#10;&#10;Description automatically generated with low confidence">
            <a:extLst>
              <a:ext uri="{FF2B5EF4-FFF2-40B4-BE49-F238E27FC236}">
                <a16:creationId xmlns:a16="http://schemas.microsoft.com/office/drawing/2014/main" id="{E84D20F2-7BC7-3BF2-7D68-E86E37659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6" y="3442648"/>
            <a:ext cx="2593285" cy="1834726"/>
          </a:xfrm>
          <a:prstGeom prst="rect">
            <a:avLst/>
          </a:prstGeom>
        </p:spPr>
      </p:pic>
      <p:pic>
        <p:nvPicPr>
          <p:cNvPr id="6" name="Picture 5" descr="A group of people kneeling in a circle&#10;&#10;Description automatically generated with low confidence">
            <a:extLst>
              <a:ext uri="{FF2B5EF4-FFF2-40B4-BE49-F238E27FC236}">
                <a16:creationId xmlns:a16="http://schemas.microsoft.com/office/drawing/2014/main" id="{98F79276-66B6-B041-019D-57004DE92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94" y="1518979"/>
            <a:ext cx="2593285" cy="1834726"/>
          </a:xfrm>
          <a:prstGeom prst="rect">
            <a:avLst/>
          </a:prstGeom>
        </p:spPr>
      </p:pic>
      <p:pic>
        <p:nvPicPr>
          <p:cNvPr id="7" name="Picture 6" descr="A picture containing line art, sketch, drawing, linedrawing&#10;&#10;Description automatically generated">
            <a:extLst>
              <a:ext uri="{FF2B5EF4-FFF2-40B4-BE49-F238E27FC236}">
                <a16:creationId xmlns:a16="http://schemas.microsoft.com/office/drawing/2014/main" id="{17B0A659-33E9-117D-FDB7-55DD5D7E5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41" y="1511928"/>
            <a:ext cx="2593285" cy="1834726"/>
          </a:xfrm>
          <a:prstGeom prst="rect">
            <a:avLst/>
          </a:prstGeom>
        </p:spPr>
      </p:pic>
      <p:pic>
        <p:nvPicPr>
          <p:cNvPr id="8" name="Picture 7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45DFC93E-457B-601B-DF00-5F70726D0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09" y="1511742"/>
            <a:ext cx="2593285" cy="1834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54253A-B116-4E69-7FF5-5CE9B9D0587C}"/>
              </a:ext>
            </a:extLst>
          </p:cNvPr>
          <p:cNvSpPr/>
          <p:nvPr/>
        </p:nvSpPr>
        <p:spPr>
          <a:xfrm>
            <a:off x="152730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D3F1D3-5A38-41A4-5C27-A48EC624AAEC}"/>
              </a:ext>
            </a:extLst>
          </p:cNvPr>
          <p:cNvSpPr/>
          <p:nvPr/>
        </p:nvSpPr>
        <p:spPr>
          <a:xfrm>
            <a:off x="3151962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550C27-9CCC-6729-CCEE-B04BE0B8A643}"/>
              </a:ext>
            </a:extLst>
          </p:cNvPr>
          <p:cNvSpPr/>
          <p:nvPr/>
        </p:nvSpPr>
        <p:spPr>
          <a:xfrm>
            <a:off x="6151194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F504CC-4C4B-7F95-6C88-6AF8493578F6}"/>
              </a:ext>
            </a:extLst>
          </p:cNvPr>
          <p:cNvSpPr/>
          <p:nvPr/>
        </p:nvSpPr>
        <p:spPr>
          <a:xfrm>
            <a:off x="165724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79355F-1177-9662-F38D-521C2EE0DFA9}"/>
              </a:ext>
            </a:extLst>
          </p:cNvPr>
          <p:cNvSpPr/>
          <p:nvPr/>
        </p:nvSpPr>
        <p:spPr>
          <a:xfrm>
            <a:off x="465648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0957B2-04CE-FCB0-EC73-217B2FD6F422}"/>
              </a:ext>
            </a:extLst>
          </p:cNvPr>
          <p:cNvSpPr/>
          <p:nvPr/>
        </p:nvSpPr>
        <p:spPr>
          <a:xfrm>
            <a:off x="765571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398BE4-A12C-8D94-956C-1469EBADEC68}"/>
              </a:ext>
            </a:extLst>
          </p:cNvPr>
          <p:cNvSpPr/>
          <p:nvPr/>
        </p:nvSpPr>
        <p:spPr>
          <a:xfrm>
            <a:off x="9149227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3B77ED-4E64-98EA-F49B-C8DAE5BC3458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353808" cy="2958675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2705B45-53E6-1C12-D68D-099F84D63CA9}"/>
              </a:ext>
            </a:extLst>
          </p:cNvPr>
          <p:cNvSpPr/>
          <p:nvPr/>
        </p:nvSpPr>
        <p:spPr>
          <a:xfrm>
            <a:off x="4656481" y="34478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4A51A98-7913-9741-BCA2-2EEF3F5C8464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Jesus’ friends looked up.</a:t>
            </a:r>
          </a:p>
        </p:txBody>
      </p:sp>
      <p:pic>
        <p:nvPicPr>
          <p:cNvPr id="2" name="Picture 1" descr="A picture containing sketch, line art, drawing, illustration&#10;&#10;Description automatically generated">
            <a:extLst>
              <a:ext uri="{FF2B5EF4-FFF2-40B4-BE49-F238E27FC236}">
                <a16:creationId xmlns:a16="http://schemas.microsoft.com/office/drawing/2014/main" id="{40423E85-EA72-38E8-E09B-980D1CE3E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46" y="3451912"/>
            <a:ext cx="2593285" cy="1834726"/>
          </a:xfrm>
          <a:prstGeom prst="rect">
            <a:avLst/>
          </a:prstGeom>
        </p:spPr>
      </p:pic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D83CE4F1-A38D-A383-5420-14FB81B68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2" y="1525576"/>
            <a:ext cx="2593285" cy="1834726"/>
          </a:xfrm>
          <a:prstGeom prst="rect">
            <a:avLst/>
          </a:prstGeom>
        </p:spPr>
      </p:pic>
      <p:pic>
        <p:nvPicPr>
          <p:cNvPr id="4" name="Picture 3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1D963B1A-376D-CC62-C472-E3B082112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17" y="3444416"/>
            <a:ext cx="2593285" cy="1834726"/>
          </a:xfrm>
          <a:prstGeom prst="rect">
            <a:avLst/>
          </a:prstGeom>
        </p:spPr>
      </p:pic>
      <p:pic>
        <p:nvPicPr>
          <p:cNvPr id="5" name="Picture 4" descr="A group of people praying&#10;&#10;Description automatically generated with low confidence">
            <a:extLst>
              <a:ext uri="{FF2B5EF4-FFF2-40B4-BE49-F238E27FC236}">
                <a16:creationId xmlns:a16="http://schemas.microsoft.com/office/drawing/2014/main" id="{8F65F250-8C2F-E6FA-4EF7-9F4E748AF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6" y="3442648"/>
            <a:ext cx="2593285" cy="1834726"/>
          </a:xfrm>
          <a:prstGeom prst="rect">
            <a:avLst/>
          </a:prstGeom>
        </p:spPr>
      </p:pic>
      <p:pic>
        <p:nvPicPr>
          <p:cNvPr id="6" name="Picture 5" descr="A group of people kneeling in a circle&#10;&#10;Description automatically generated with low confidence">
            <a:extLst>
              <a:ext uri="{FF2B5EF4-FFF2-40B4-BE49-F238E27FC236}">
                <a16:creationId xmlns:a16="http://schemas.microsoft.com/office/drawing/2014/main" id="{6B10C384-54AF-435B-A2E7-E912F4237C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94" y="1518979"/>
            <a:ext cx="2593285" cy="1834726"/>
          </a:xfrm>
          <a:prstGeom prst="rect">
            <a:avLst/>
          </a:prstGeom>
        </p:spPr>
      </p:pic>
      <p:pic>
        <p:nvPicPr>
          <p:cNvPr id="7" name="Picture 6" descr="A picture containing line art, sketch, drawing, linedrawing&#10;&#10;Description automatically generated">
            <a:extLst>
              <a:ext uri="{FF2B5EF4-FFF2-40B4-BE49-F238E27FC236}">
                <a16:creationId xmlns:a16="http://schemas.microsoft.com/office/drawing/2014/main" id="{A7F3D668-08AF-BD91-4DF5-8B76ABBC39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41" y="1511928"/>
            <a:ext cx="2593285" cy="1834726"/>
          </a:xfrm>
          <a:prstGeom prst="rect">
            <a:avLst/>
          </a:prstGeom>
        </p:spPr>
      </p:pic>
      <p:pic>
        <p:nvPicPr>
          <p:cNvPr id="8" name="Picture 7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4C2C1B07-0A63-86AF-9DA7-3DCDEF83B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09" y="1511742"/>
            <a:ext cx="2593285" cy="1834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067F7C-3AEB-AA0E-4DDB-FB468AA57346}"/>
              </a:ext>
            </a:extLst>
          </p:cNvPr>
          <p:cNvSpPr/>
          <p:nvPr/>
        </p:nvSpPr>
        <p:spPr>
          <a:xfrm>
            <a:off x="152730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458BB9-5C30-4A18-B86D-42BA4D3E3CFD}"/>
              </a:ext>
            </a:extLst>
          </p:cNvPr>
          <p:cNvSpPr/>
          <p:nvPr/>
        </p:nvSpPr>
        <p:spPr>
          <a:xfrm>
            <a:off x="3151962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50A45A-0BE3-0BFC-33C4-6662D6DA8973}"/>
              </a:ext>
            </a:extLst>
          </p:cNvPr>
          <p:cNvSpPr/>
          <p:nvPr/>
        </p:nvSpPr>
        <p:spPr>
          <a:xfrm>
            <a:off x="6151194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BA9E00-4A07-6C76-6FBA-5B6DFB8644F2}"/>
              </a:ext>
            </a:extLst>
          </p:cNvPr>
          <p:cNvSpPr/>
          <p:nvPr/>
        </p:nvSpPr>
        <p:spPr>
          <a:xfrm>
            <a:off x="165724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E1C716-9D5B-C2CF-0135-97A3AD802950}"/>
              </a:ext>
            </a:extLst>
          </p:cNvPr>
          <p:cNvSpPr/>
          <p:nvPr/>
        </p:nvSpPr>
        <p:spPr>
          <a:xfrm>
            <a:off x="465648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3E0674-4D3E-D3E2-5602-F832F4484AC1}"/>
              </a:ext>
            </a:extLst>
          </p:cNvPr>
          <p:cNvSpPr/>
          <p:nvPr/>
        </p:nvSpPr>
        <p:spPr>
          <a:xfrm>
            <a:off x="765571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7B69E1-DB09-F8B4-9802-9D910D9D7843}"/>
              </a:ext>
            </a:extLst>
          </p:cNvPr>
          <p:cNvSpPr/>
          <p:nvPr/>
        </p:nvSpPr>
        <p:spPr>
          <a:xfrm>
            <a:off x="9149227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112A48-1135-04FD-3B4E-D1A1166BF2DA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3724417" cy="1252705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F80E986-D8F6-DE6C-4EEF-2D533264013D}"/>
              </a:ext>
            </a:extLst>
          </p:cNvPr>
          <p:cNvSpPr/>
          <p:nvPr/>
        </p:nvSpPr>
        <p:spPr>
          <a:xfrm>
            <a:off x="9149227" y="1525576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8062127-2A9A-8D4A-94F2-70A7DA7D3075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 men appeared.</a:t>
            </a:r>
          </a:p>
        </p:txBody>
      </p:sp>
      <p:pic>
        <p:nvPicPr>
          <p:cNvPr id="2" name="Picture 1" descr="A picture containing sketch, line art, drawing, illustration&#10;&#10;Description automatically generated">
            <a:extLst>
              <a:ext uri="{FF2B5EF4-FFF2-40B4-BE49-F238E27FC236}">
                <a16:creationId xmlns:a16="http://schemas.microsoft.com/office/drawing/2014/main" id="{82EB73EB-8879-2C62-F871-168DBB00C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46" y="3451912"/>
            <a:ext cx="2593285" cy="1834726"/>
          </a:xfrm>
          <a:prstGeom prst="rect">
            <a:avLst/>
          </a:prstGeom>
        </p:spPr>
      </p:pic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7F0F8BC8-0C53-A918-8AB0-1053667BB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2" y="1525576"/>
            <a:ext cx="2593285" cy="1834726"/>
          </a:xfrm>
          <a:prstGeom prst="rect">
            <a:avLst/>
          </a:prstGeom>
        </p:spPr>
      </p:pic>
      <p:pic>
        <p:nvPicPr>
          <p:cNvPr id="4" name="Picture 3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BE5A1DC0-4664-DE0B-717E-2EF174C92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17" y="3444416"/>
            <a:ext cx="2593285" cy="1834726"/>
          </a:xfrm>
          <a:prstGeom prst="rect">
            <a:avLst/>
          </a:prstGeom>
        </p:spPr>
      </p:pic>
      <p:pic>
        <p:nvPicPr>
          <p:cNvPr id="5" name="Picture 4" descr="A group of people praying&#10;&#10;Description automatically generated with low confidence">
            <a:extLst>
              <a:ext uri="{FF2B5EF4-FFF2-40B4-BE49-F238E27FC236}">
                <a16:creationId xmlns:a16="http://schemas.microsoft.com/office/drawing/2014/main" id="{C616D2E4-5C25-3001-4F41-171EF220F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6" y="3442648"/>
            <a:ext cx="2593285" cy="1834726"/>
          </a:xfrm>
          <a:prstGeom prst="rect">
            <a:avLst/>
          </a:prstGeom>
        </p:spPr>
      </p:pic>
      <p:pic>
        <p:nvPicPr>
          <p:cNvPr id="6" name="Picture 5" descr="A group of people kneeling in a circle&#10;&#10;Description automatically generated with low confidence">
            <a:extLst>
              <a:ext uri="{FF2B5EF4-FFF2-40B4-BE49-F238E27FC236}">
                <a16:creationId xmlns:a16="http://schemas.microsoft.com/office/drawing/2014/main" id="{CBA67D9D-3958-8913-4174-45922A4FA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94" y="1518979"/>
            <a:ext cx="2593285" cy="1834726"/>
          </a:xfrm>
          <a:prstGeom prst="rect">
            <a:avLst/>
          </a:prstGeom>
        </p:spPr>
      </p:pic>
      <p:pic>
        <p:nvPicPr>
          <p:cNvPr id="7" name="Picture 6" descr="A picture containing line art, sketch, drawing, linedrawing&#10;&#10;Description automatically generated">
            <a:extLst>
              <a:ext uri="{FF2B5EF4-FFF2-40B4-BE49-F238E27FC236}">
                <a16:creationId xmlns:a16="http://schemas.microsoft.com/office/drawing/2014/main" id="{51DA6FE0-4FBB-1376-FE86-E6F0D1C46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41" y="1511928"/>
            <a:ext cx="2593285" cy="1834726"/>
          </a:xfrm>
          <a:prstGeom prst="rect">
            <a:avLst/>
          </a:prstGeom>
        </p:spPr>
      </p:pic>
      <p:pic>
        <p:nvPicPr>
          <p:cNvPr id="8" name="Picture 7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0C34AC09-961F-349A-7789-04B556A191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09" y="1511742"/>
            <a:ext cx="2593285" cy="1834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7FB710-3E91-B923-F5AA-7FC842E0DDEC}"/>
              </a:ext>
            </a:extLst>
          </p:cNvPr>
          <p:cNvSpPr/>
          <p:nvPr/>
        </p:nvSpPr>
        <p:spPr>
          <a:xfrm>
            <a:off x="152730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96B710-EE28-3198-91C6-AC2BCB3D5FEA}"/>
              </a:ext>
            </a:extLst>
          </p:cNvPr>
          <p:cNvSpPr/>
          <p:nvPr/>
        </p:nvSpPr>
        <p:spPr>
          <a:xfrm>
            <a:off x="3151962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366E25-4619-B49D-E5A3-2C1E495B9B93}"/>
              </a:ext>
            </a:extLst>
          </p:cNvPr>
          <p:cNvSpPr/>
          <p:nvPr/>
        </p:nvSpPr>
        <p:spPr>
          <a:xfrm>
            <a:off x="6151194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3830CA-248E-F734-80CB-32A14F5D1D82}"/>
              </a:ext>
            </a:extLst>
          </p:cNvPr>
          <p:cNvSpPr/>
          <p:nvPr/>
        </p:nvSpPr>
        <p:spPr>
          <a:xfrm>
            <a:off x="165724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6B7570-0922-A98A-480A-E1157809C419}"/>
              </a:ext>
            </a:extLst>
          </p:cNvPr>
          <p:cNvSpPr/>
          <p:nvPr/>
        </p:nvSpPr>
        <p:spPr>
          <a:xfrm>
            <a:off x="465648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694098-7CF6-997C-4C49-6646D50D191A}"/>
              </a:ext>
            </a:extLst>
          </p:cNvPr>
          <p:cNvSpPr/>
          <p:nvPr/>
        </p:nvSpPr>
        <p:spPr>
          <a:xfrm>
            <a:off x="765571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42EDB6-7F71-F41F-E078-3D05B1A60609}"/>
              </a:ext>
            </a:extLst>
          </p:cNvPr>
          <p:cNvSpPr/>
          <p:nvPr/>
        </p:nvSpPr>
        <p:spPr>
          <a:xfrm>
            <a:off x="9149227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38A853-2885-471F-93A4-FE06A43E5EB1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776500" cy="118446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E326F9F-5F22-8520-C9CE-9104B7472D94}"/>
              </a:ext>
            </a:extLst>
          </p:cNvPr>
          <p:cNvSpPr/>
          <p:nvPr/>
        </p:nvSpPr>
        <p:spPr>
          <a:xfrm>
            <a:off x="6138476" y="1511928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F6627D-4F51-0987-3DC6-3E8FBA7380F3}"/>
              </a:ext>
            </a:extLst>
          </p:cNvPr>
          <p:cNvSpPr txBox="1"/>
          <p:nvPr/>
        </p:nvSpPr>
        <p:spPr>
          <a:xfrm>
            <a:off x="3514298" y="1843950"/>
            <a:ext cx="516340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Tonight I will …</a:t>
            </a:r>
          </a:p>
          <a:p>
            <a:pPr marL="450215" indent="6985"/>
            <a:endParaRPr lang="en-A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/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week I will ...</a:t>
            </a:r>
          </a:p>
          <a:p>
            <a:pPr marL="450215" indent="6985"/>
            <a:endParaRPr lang="en-A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year I will …</a:t>
            </a:r>
            <a:endParaRPr lang="en-A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474C39F-C373-0C47-922F-DC8AFCCD778C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said, ‘Jesus will return.’</a:t>
            </a:r>
          </a:p>
        </p:txBody>
      </p:sp>
      <p:pic>
        <p:nvPicPr>
          <p:cNvPr id="2" name="Picture 1" descr="A picture containing sketch, line art, drawing, illustration&#10;&#10;Description automatically generated">
            <a:extLst>
              <a:ext uri="{FF2B5EF4-FFF2-40B4-BE49-F238E27FC236}">
                <a16:creationId xmlns:a16="http://schemas.microsoft.com/office/drawing/2014/main" id="{4BEC280B-C6A5-9C00-40C3-3DB88F7E8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46" y="3451912"/>
            <a:ext cx="2593285" cy="1834726"/>
          </a:xfrm>
          <a:prstGeom prst="rect">
            <a:avLst/>
          </a:prstGeom>
        </p:spPr>
      </p:pic>
      <p:pic>
        <p:nvPicPr>
          <p:cNvPr id="3" name="Picture 2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2C05D214-A647-2899-041B-7B0F7D0AB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2" y="1525576"/>
            <a:ext cx="2593285" cy="1834726"/>
          </a:xfrm>
          <a:prstGeom prst="rect">
            <a:avLst/>
          </a:prstGeom>
        </p:spPr>
      </p:pic>
      <p:pic>
        <p:nvPicPr>
          <p:cNvPr id="4" name="Picture 3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BDB83DDF-8BA0-5EFE-B113-8B7189A5E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17" y="3444416"/>
            <a:ext cx="2593285" cy="1834726"/>
          </a:xfrm>
          <a:prstGeom prst="rect">
            <a:avLst/>
          </a:prstGeom>
        </p:spPr>
      </p:pic>
      <p:pic>
        <p:nvPicPr>
          <p:cNvPr id="5" name="Picture 4" descr="A group of people praying&#10;&#10;Description automatically generated with low confidence">
            <a:extLst>
              <a:ext uri="{FF2B5EF4-FFF2-40B4-BE49-F238E27FC236}">
                <a16:creationId xmlns:a16="http://schemas.microsoft.com/office/drawing/2014/main" id="{03E46A2C-2CDD-FA0B-ADEF-C7FC351DF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6" y="3442648"/>
            <a:ext cx="2593285" cy="1834726"/>
          </a:xfrm>
          <a:prstGeom prst="rect">
            <a:avLst/>
          </a:prstGeom>
        </p:spPr>
      </p:pic>
      <p:pic>
        <p:nvPicPr>
          <p:cNvPr id="6" name="Picture 5" descr="A group of people kneeling in a circle&#10;&#10;Description automatically generated with low confidence">
            <a:extLst>
              <a:ext uri="{FF2B5EF4-FFF2-40B4-BE49-F238E27FC236}">
                <a16:creationId xmlns:a16="http://schemas.microsoft.com/office/drawing/2014/main" id="{FF178379-9DA9-9523-9F2B-7535B4B656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94" y="1518979"/>
            <a:ext cx="2593285" cy="1834726"/>
          </a:xfrm>
          <a:prstGeom prst="rect">
            <a:avLst/>
          </a:prstGeom>
        </p:spPr>
      </p:pic>
      <p:pic>
        <p:nvPicPr>
          <p:cNvPr id="7" name="Picture 6" descr="A picture containing line art, sketch, drawing, linedrawing&#10;&#10;Description automatically generated">
            <a:extLst>
              <a:ext uri="{FF2B5EF4-FFF2-40B4-BE49-F238E27FC236}">
                <a16:creationId xmlns:a16="http://schemas.microsoft.com/office/drawing/2014/main" id="{BA612E96-3DE3-2B4F-B326-03F203CA08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41" y="1511928"/>
            <a:ext cx="2593285" cy="1834726"/>
          </a:xfrm>
          <a:prstGeom prst="rect">
            <a:avLst/>
          </a:prstGeom>
        </p:spPr>
      </p:pic>
      <p:pic>
        <p:nvPicPr>
          <p:cNvPr id="8" name="Picture 7" descr="A picture containing line art, sketch, drawing, illustration&#10;&#10;Description automatically generated">
            <a:extLst>
              <a:ext uri="{FF2B5EF4-FFF2-40B4-BE49-F238E27FC236}">
                <a16:creationId xmlns:a16="http://schemas.microsoft.com/office/drawing/2014/main" id="{A5E3D6E0-9420-C7D0-F88E-F52B2C78D0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09" y="1511742"/>
            <a:ext cx="2593285" cy="1834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4F4AB3-EDEB-C34D-0B64-B7FA3AB50C2C}"/>
              </a:ext>
            </a:extLst>
          </p:cNvPr>
          <p:cNvSpPr/>
          <p:nvPr/>
        </p:nvSpPr>
        <p:spPr>
          <a:xfrm>
            <a:off x="152730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E89897-D152-EF09-2A97-C4B82B749C3E}"/>
              </a:ext>
            </a:extLst>
          </p:cNvPr>
          <p:cNvSpPr/>
          <p:nvPr/>
        </p:nvSpPr>
        <p:spPr>
          <a:xfrm>
            <a:off x="3151962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FA3FDC-916F-CCBF-3B7A-C0C9E9CD1E36}"/>
              </a:ext>
            </a:extLst>
          </p:cNvPr>
          <p:cNvSpPr/>
          <p:nvPr/>
        </p:nvSpPr>
        <p:spPr>
          <a:xfrm>
            <a:off x="6151194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E6A509-C265-308F-EE81-A2D2DC899E7B}"/>
              </a:ext>
            </a:extLst>
          </p:cNvPr>
          <p:cNvSpPr/>
          <p:nvPr/>
        </p:nvSpPr>
        <p:spPr>
          <a:xfrm>
            <a:off x="165724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D68EE0-E869-90DE-5A77-6BF099211D18}"/>
              </a:ext>
            </a:extLst>
          </p:cNvPr>
          <p:cNvSpPr/>
          <p:nvPr/>
        </p:nvSpPr>
        <p:spPr>
          <a:xfrm>
            <a:off x="465648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EA9EF6-CA9A-EA4D-5989-447002A8237B}"/>
              </a:ext>
            </a:extLst>
          </p:cNvPr>
          <p:cNvSpPr/>
          <p:nvPr/>
        </p:nvSpPr>
        <p:spPr>
          <a:xfrm>
            <a:off x="765571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F01D23-ADE1-23F6-75E1-623EDE40BEE3}"/>
              </a:ext>
            </a:extLst>
          </p:cNvPr>
          <p:cNvSpPr/>
          <p:nvPr/>
        </p:nvSpPr>
        <p:spPr>
          <a:xfrm>
            <a:off x="9149227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80E0C36-8FD9-7220-5933-55F6E7C025EE}"/>
              </a:ext>
            </a:extLst>
          </p:cNvPr>
          <p:cNvCxnSpPr>
            <a:cxnSpLocks/>
          </p:cNvCxnSpPr>
          <p:nvPr/>
        </p:nvCxnSpPr>
        <p:spPr>
          <a:xfrm flipH="1">
            <a:off x="4843808" y="1053767"/>
            <a:ext cx="1271811" cy="987682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59DF1CC-6A9E-F5D6-EF2E-1DB9C087496C}"/>
              </a:ext>
            </a:extLst>
          </p:cNvPr>
          <p:cNvSpPr/>
          <p:nvPr/>
        </p:nvSpPr>
        <p:spPr>
          <a:xfrm>
            <a:off x="3145602" y="1525576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8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3543" y="2576792"/>
            <a:ext cx="9924913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1. Jesus _________ to his friends. </a:t>
            </a:r>
          </a:p>
          <a:p>
            <a:pPr algn="ctr">
              <a:lnSpc>
                <a:spcPct val="150000"/>
              </a:lnSpc>
            </a:pPr>
            <a:endParaRPr lang="en-US" sz="4800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53843-B423-CAC1-ED0A-A2B05E9E3624}"/>
              </a:ext>
            </a:extLst>
          </p:cNvPr>
          <p:cNvSpPr txBox="1"/>
          <p:nvPr/>
        </p:nvSpPr>
        <p:spPr>
          <a:xfrm>
            <a:off x="4459989" y="2776917"/>
            <a:ext cx="29798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talked</a:t>
            </a:r>
            <a:endParaRPr lang="en-AU" sz="4800" dirty="0"/>
          </a:p>
        </p:txBody>
      </p:sp>
    </p:spTree>
    <p:extLst>
      <p:ext uri="{BB962C8B-B14F-4D97-AF65-F5344CB8AC3E}">
        <p14:creationId xmlns:p14="http://schemas.microsoft.com/office/powerpoint/2010/main" val="19742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068946"/>
            <a:ext cx="11162371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2. </a:t>
            </a: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said,</a:t>
            </a:r>
          </a:p>
          <a:p>
            <a:pPr algn="ctr">
              <a:lnSpc>
                <a:spcPct val="150000"/>
              </a:lnSpc>
            </a:pP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‘Don’t worry about the _________.’</a:t>
            </a:r>
          </a:p>
          <a:p>
            <a:pPr algn="ctr">
              <a:lnSpc>
                <a:spcPct val="150000"/>
              </a:lnSpc>
            </a:pPr>
            <a:endParaRPr lang="en-AU" sz="4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45631" y="3360760"/>
            <a:ext cx="19303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future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4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100834"/>
            <a:ext cx="11162371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3. </a:t>
            </a: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said,</a:t>
            </a:r>
          </a:p>
          <a:p>
            <a:pPr algn="ctr">
              <a:lnSpc>
                <a:spcPct val="150000"/>
              </a:lnSpc>
            </a:pP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‘God’s Spirit ________ come.’</a:t>
            </a:r>
          </a:p>
          <a:p>
            <a:pPr algn="ctr">
              <a:lnSpc>
                <a:spcPct val="150000"/>
              </a:lnSpc>
            </a:pPr>
            <a:endParaRPr lang="en-US" sz="4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0448" y="3388659"/>
            <a:ext cx="1350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will 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7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554814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4. </a:t>
            </a: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 was taken to heaven.</a:t>
            </a:r>
          </a:p>
          <a:p>
            <a:pPr algn="ctr">
              <a:lnSpc>
                <a:spcPct val="150000"/>
              </a:lnSpc>
            </a:pPr>
            <a:endParaRPr lang="en-AU" sz="4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3225" y="2742296"/>
            <a:ext cx="19335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Jesus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642975"/>
            <a:ext cx="1116237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5. Jesus’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 looked up.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4503" y="2835070"/>
            <a:ext cx="2239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friends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0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780395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6. </a:t>
            </a: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 men ___________.</a:t>
            </a:r>
            <a:r>
              <a:rPr lang="en-AU" sz="4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US" sz="4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1674" y="2747634"/>
            <a:ext cx="3097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appeared 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8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143564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7. They said,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‘Jesus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 return.’  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27205" y="3442447"/>
            <a:ext cx="1350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will 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1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B50F7-48FE-A3ED-7AB5-86FA31111D08}"/>
              </a:ext>
            </a:extLst>
          </p:cNvPr>
          <p:cNvSpPr txBox="1"/>
          <p:nvPr/>
        </p:nvSpPr>
        <p:spPr>
          <a:xfrm>
            <a:off x="199360" y="2613780"/>
            <a:ext cx="1179328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4800" b="1" dirty="0">
                <a:latin typeface="Arial" panose="020B0604020202020204" pitchFamily="34" charset="0"/>
                <a:cs typeface="Arial" panose="020B0604020202020204" pitchFamily="34" charset="0"/>
              </a:rPr>
              <a:t>Weekend activities</a:t>
            </a:r>
            <a:endParaRPr lang="en-AU" sz="4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0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914D7E-2C72-3A1A-0BD2-49A24E5F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38" y="579098"/>
            <a:ext cx="6763397" cy="6763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13130-370D-038A-E421-76ACCAE69AC3}"/>
              </a:ext>
            </a:extLst>
          </p:cNvPr>
          <p:cNvSpPr txBox="1"/>
          <p:nvPr/>
        </p:nvSpPr>
        <p:spPr>
          <a:xfrm>
            <a:off x="1577876" y="272467"/>
            <a:ext cx="3754536" cy="61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the dog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to friends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 TV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tennis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the beach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for a bike ride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a book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Spend time with family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47EB74-E29E-3F32-36DE-B4181D356C63}"/>
              </a:ext>
            </a:extLst>
          </p:cNvPr>
          <p:cNvSpPr/>
          <p:nvPr/>
        </p:nvSpPr>
        <p:spPr>
          <a:xfrm>
            <a:off x="1283607" y="3304832"/>
            <a:ext cx="2824371" cy="78015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5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EDE8DD-22E5-2FB2-AF29-B775C7B2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362" y="715025"/>
            <a:ext cx="5427950" cy="542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13130-370D-038A-E421-76ACCAE69AC3}"/>
              </a:ext>
            </a:extLst>
          </p:cNvPr>
          <p:cNvSpPr txBox="1"/>
          <p:nvPr/>
        </p:nvSpPr>
        <p:spPr>
          <a:xfrm>
            <a:off x="1577876" y="272467"/>
            <a:ext cx="3754536" cy="61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the dog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to friends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 TV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tennis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the beach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for a bike ride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a book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Spend time with family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FE3747-36FC-59D6-1B78-B74E8E51B646}"/>
              </a:ext>
            </a:extLst>
          </p:cNvPr>
          <p:cNvSpPr/>
          <p:nvPr/>
        </p:nvSpPr>
        <p:spPr>
          <a:xfrm>
            <a:off x="1376624" y="3918982"/>
            <a:ext cx="1356528" cy="733406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5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8712A1-5A9A-3208-46B4-47BA5196B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95" y="844473"/>
            <a:ext cx="6074134" cy="6074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13130-370D-038A-E421-76ACCAE69AC3}"/>
              </a:ext>
            </a:extLst>
          </p:cNvPr>
          <p:cNvSpPr txBox="1"/>
          <p:nvPr/>
        </p:nvSpPr>
        <p:spPr>
          <a:xfrm>
            <a:off x="1577876" y="272467"/>
            <a:ext cx="3754536" cy="61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the dog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to friends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 TV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tennis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the beach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for a bike ride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a book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Spend time with family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FE3747-36FC-59D6-1B78-B74E8E51B646}"/>
              </a:ext>
            </a:extLst>
          </p:cNvPr>
          <p:cNvSpPr/>
          <p:nvPr/>
        </p:nvSpPr>
        <p:spPr>
          <a:xfrm>
            <a:off x="1283607" y="5791726"/>
            <a:ext cx="3754537" cy="78015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5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07DA92-F09C-2DDF-A225-276448520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055" y="1054023"/>
            <a:ext cx="3015527" cy="4652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13130-370D-038A-E421-76ACCAE69AC3}"/>
              </a:ext>
            </a:extLst>
          </p:cNvPr>
          <p:cNvSpPr txBox="1"/>
          <p:nvPr/>
        </p:nvSpPr>
        <p:spPr>
          <a:xfrm>
            <a:off x="1577876" y="272467"/>
            <a:ext cx="3754536" cy="61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the dog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to friends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 TV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tennis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the beach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for a bike ride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a book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Spend time with family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B823D-222D-B307-C1A1-64D7EFAADDC8}"/>
              </a:ext>
            </a:extLst>
          </p:cNvPr>
          <p:cNvSpPr/>
          <p:nvPr/>
        </p:nvSpPr>
        <p:spPr>
          <a:xfrm>
            <a:off x="6092164" y="803529"/>
            <a:ext cx="5196347" cy="5196347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FE3747-36FC-59D6-1B78-B74E8E51B646}"/>
              </a:ext>
            </a:extLst>
          </p:cNvPr>
          <p:cNvSpPr/>
          <p:nvPr/>
        </p:nvSpPr>
        <p:spPr>
          <a:xfrm>
            <a:off x="1283607" y="2676137"/>
            <a:ext cx="2237515" cy="78015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3674</TotalTime>
  <Words>2483</Words>
  <Application>Microsoft Office PowerPoint</Application>
  <PresentationFormat>Widescreen</PresentationFormat>
  <Paragraphs>431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 English Lesson Package  Ruth Beginner</dc:title>
  <dc:creator>Sarah Brown</dc:creator>
  <cp:lastModifiedBy>Lisa Neale</cp:lastModifiedBy>
  <cp:revision>42</cp:revision>
  <dcterms:created xsi:type="dcterms:W3CDTF">2021-11-16T05:33:16Z</dcterms:created>
  <dcterms:modified xsi:type="dcterms:W3CDTF">2023-06-22T07:02:50Z</dcterms:modified>
</cp:coreProperties>
</file>