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76" r:id="rId2"/>
    <p:sldId id="277" r:id="rId3"/>
    <p:sldId id="314" r:id="rId4"/>
    <p:sldId id="348" r:id="rId5"/>
    <p:sldId id="349" r:id="rId6"/>
    <p:sldId id="350" r:id="rId7"/>
    <p:sldId id="351" r:id="rId8"/>
    <p:sldId id="369" r:id="rId9"/>
    <p:sldId id="352" r:id="rId10"/>
    <p:sldId id="393" r:id="rId11"/>
    <p:sldId id="346" r:id="rId12"/>
    <p:sldId id="345" r:id="rId13"/>
    <p:sldId id="354" r:id="rId14"/>
    <p:sldId id="258" r:id="rId15"/>
    <p:sldId id="356" r:id="rId16"/>
    <p:sldId id="355" r:id="rId17"/>
    <p:sldId id="357" r:id="rId18"/>
    <p:sldId id="358" r:id="rId19"/>
    <p:sldId id="359" r:id="rId20"/>
    <p:sldId id="360" r:id="rId21"/>
    <p:sldId id="394" r:id="rId22"/>
    <p:sldId id="395" r:id="rId23"/>
    <p:sldId id="361" r:id="rId24"/>
    <p:sldId id="278" r:id="rId25"/>
    <p:sldId id="266" r:id="rId26"/>
    <p:sldId id="270" r:id="rId27"/>
    <p:sldId id="279" r:id="rId28"/>
    <p:sldId id="280" r:id="rId29"/>
    <p:sldId id="281" r:id="rId30"/>
    <p:sldId id="282" r:id="rId31"/>
    <p:sldId id="283" r:id="rId32"/>
    <p:sldId id="284" r:id="rId33"/>
    <p:sldId id="339" r:id="rId34"/>
    <p:sldId id="342" r:id="rId35"/>
    <p:sldId id="343" r:id="rId36"/>
    <p:sldId id="344" r:id="rId37"/>
    <p:sldId id="364" r:id="rId38"/>
    <p:sldId id="365" r:id="rId39"/>
    <p:sldId id="366" r:id="rId40"/>
    <p:sldId id="275" r:id="rId41"/>
    <p:sldId id="273" r:id="rId42"/>
    <p:sldId id="294" r:id="rId43"/>
    <p:sldId id="295" r:id="rId44"/>
    <p:sldId id="296" r:id="rId45"/>
    <p:sldId id="335" r:id="rId46"/>
    <p:sldId id="297" r:id="rId47"/>
    <p:sldId id="367" r:id="rId48"/>
    <p:sldId id="272" r:id="rId49"/>
    <p:sldId id="305" r:id="rId50"/>
    <p:sldId id="300" r:id="rId51"/>
    <p:sldId id="306" r:id="rId52"/>
    <p:sldId id="307" r:id="rId53"/>
    <p:sldId id="301" r:id="rId54"/>
    <p:sldId id="36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21617C-410B-3087-12D0-22EF3D8A733D}" name="Lisa Neale" initials="LN" userId="092c3a9ff1cc85a9" providerId="Windows Live"/>
  <p188:author id="{F88C458F-BC1C-F1A5-8DB3-356626F9B329}" name="Sarah Brown" initials="SB" userId="S::sarah.brown@Anglicare.org.au::01d08dd6-efda-4a06-bddb-8174fc9a8d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rown" initials="SB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1" autoAdjust="0"/>
    <p:restoredTop sz="59388" autoAdjust="0"/>
  </p:normalViewPr>
  <p:slideViewPr>
    <p:cSldViewPr snapToGrid="0">
      <p:cViewPr varScale="1">
        <p:scale>
          <a:sx n="72" d="100"/>
          <a:sy n="72" d="100"/>
        </p:scale>
        <p:origin x="17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11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Neale" userId="092c3a9ff1cc85a9" providerId="LiveId" clId="{D38BEC48-4484-4959-B685-FA2B2D49069D}"/>
    <pc:docChg chg="custSel modSld">
      <pc:chgData name="Lisa Neale" userId="092c3a9ff1cc85a9" providerId="LiveId" clId="{D38BEC48-4484-4959-B685-FA2B2D49069D}" dt="2022-12-13T23:37:50.293" v="141" actId="20577"/>
      <pc:docMkLst>
        <pc:docMk/>
      </pc:docMkLst>
      <pc:sldChg chg="modNotesTx">
        <pc:chgData name="Lisa Neale" userId="092c3a9ff1cc85a9" providerId="LiveId" clId="{D38BEC48-4484-4959-B685-FA2B2D49069D}" dt="2022-12-13T23:35:50.204" v="1" actId="6549"/>
        <pc:sldMkLst>
          <pc:docMk/>
          <pc:sldMk cId="1116750211" sldId="345"/>
        </pc:sldMkLst>
      </pc:sldChg>
      <pc:sldChg chg="modNotesTx">
        <pc:chgData name="Lisa Neale" userId="092c3a9ff1cc85a9" providerId="LiveId" clId="{D38BEC48-4484-4959-B685-FA2B2D49069D}" dt="2022-12-13T23:37:50.293" v="141" actId="20577"/>
        <pc:sldMkLst>
          <pc:docMk/>
          <pc:sldMk cId="3830394857" sldId="394"/>
        </pc:sldMkLst>
      </pc:sldChg>
      <pc:sldChg chg="modNotesTx">
        <pc:chgData name="Lisa Neale" userId="092c3a9ff1cc85a9" providerId="LiveId" clId="{D38BEC48-4484-4959-B685-FA2B2D49069D}" dt="2022-12-13T23:37:42.059" v="128" actId="113"/>
        <pc:sldMkLst>
          <pc:docMk/>
          <pc:sldMk cId="3224103014" sldId="395"/>
        </pc:sldMkLst>
      </pc:sldChg>
    </pc:docChg>
  </pc:docChgLst>
  <pc:docChgLst>
    <pc:chgData name="Lisa Neale" userId="092c3a9ff1cc85a9" providerId="LiveId" clId="{03BCFE33-E5E9-42EE-BF4D-C091639F6B43}"/>
    <pc:docChg chg="undo custSel addSld delSld modSld sldOrd">
      <pc:chgData name="Lisa Neale" userId="092c3a9ff1cc85a9" providerId="LiveId" clId="{03BCFE33-E5E9-42EE-BF4D-C091639F6B43}" dt="2022-12-13T04:01:48.448" v="1445"/>
      <pc:docMkLst>
        <pc:docMk/>
      </pc:docMkLst>
      <pc:sldChg chg="modSp mod modNotesTx">
        <pc:chgData name="Lisa Neale" userId="092c3a9ff1cc85a9" providerId="LiveId" clId="{03BCFE33-E5E9-42EE-BF4D-C091639F6B43}" dt="2022-12-13T03:53:19.209" v="1379" actId="113"/>
        <pc:sldMkLst>
          <pc:docMk/>
          <pc:sldMk cId="3441857951" sldId="258"/>
        </pc:sldMkLst>
        <pc:spChg chg="mod">
          <ac:chgData name="Lisa Neale" userId="092c3a9ff1cc85a9" providerId="LiveId" clId="{03BCFE33-E5E9-42EE-BF4D-C091639F6B43}" dt="2022-12-09T00:41:18.908" v="1064" actId="20577"/>
          <ac:spMkLst>
            <pc:docMk/>
            <pc:sldMk cId="3441857951" sldId="258"/>
            <ac:spMk id="7" creationId="{5E16C4A9-E8E2-B64E-880E-2C52B0F20BC5}"/>
          </ac:spMkLst>
        </pc:spChg>
        <pc:spChg chg="mod">
          <ac:chgData name="Lisa Neale" userId="092c3a9ff1cc85a9" providerId="LiveId" clId="{03BCFE33-E5E9-42EE-BF4D-C091639F6B43}" dt="2022-12-09T00:41:31.605" v="1066" actId="115"/>
          <ac:spMkLst>
            <pc:docMk/>
            <pc:sldMk cId="3441857951" sldId="258"/>
            <ac:spMk id="9" creationId="{DC4E3455-687E-FF40-918A-9F018F3CB28B}"/>
          </ac:spMkLst>
        </pc:spChg>
      </pc:sldChg>
      <pc:sldChg chg="modNotesTx">
        <pc:chgData name="Lisa Neale" userId="092c3a9ff1cc85a9" providerId="LiveId" clId="{03BCFE33-E5E9-42EE-BF4D-C091639F6B43}" dt="2022-12-09T00:55:50.626" v="1326" actId="207"/>
        <pc:sldMkLst>
          <pc:docMk/>
          <pc:sldMk cId="1418896725" sldId="266"/>
        </pc:sldMkLst>
      </pc:sldChg>
      <pc:sldChg chg="addCm delCm modNotesTx">
        <pc:chgData name="Lisa Neale" userId="092c3a9ff1cc85a9" providerId="LiveId" clId="{03BCFE33-E5E9-42EE-BF4D-C091639F6B43}" dt="2022-12-12T06:44:11.684" v="1367"/>
        <pc:sldMkLst>
          <pc:docMk/>
          <pc:sldMk cId="140008666" sldId="270"/>
        </pc:sldMkLst>
      </pc:sldChg>
      <pc:sldChg chg="addCm modCm">
        <pc:chgData name="Lisa Neale" userId="092c3a9ff1cc85a9" providerId="LiveId" clId="{03BCFE33-E5E9-42EE-BF4D-C091639F6B43}" dt="2022-12-12T01:54:05.929" v="1361"/>
        <pc:sldMkLst>
          <pc:docMk/>
          <pc:sldMk cId="1520431417" sldId="275"/>
        </pc:sldMkLst>
      </pc:sldChg>
      <pc:sldChg chg="modSp mod">
        <pc:chgData name="Lisa Neale" userId="092c3a9ff1cc85a9" providerId="LiveId" clId="{03BCFE33-E5E9-42EE-BF4D-C091639F6B43}" dt="2022-12-12T01:53:53.572" v="1360" actId="6549"/>
        <pc:sldMkLst>
          <pc:docMk/>
          <pc:sldMk cId="2019099645" sldId="276"/>
        </pc:sldMkLst>
        <pc:spChg chg="mod">
          <ac:chgData name="Lisa Neale" userId="092c3a9ff1cc85a9" providerId="LiveId" clId="{03BCFE33-E5E9-42EE-BF4D-C091639F6B43}" dt="2022-12-12T01:53:53.572" v="1360" actId="6549"/>
          <ac:spMkLst>
            <pc:docMk/>
            <pc:sldMk cId="2019099645" sldId="276"/>
            <ac:spMk id="4" creationId="{EC0853A1-1007-4C52-BEFB-F48F5319A3E3}"/>
          </ac:spMkLst>
        </pc:spChg>
      </pc:sldChg>
      <pc:sldChg chg="modSp mod">
        <pc:chgData name="Lisa Neale" userId="092c3a9ff1cc85a9" providerId="LiveId" clId="{03BCFE33-E5E9-42EE-BF4D-C091639F6B43}" dt="2022-12-09T00:55:34.107" v="1323" actId="20577"/>
        <pc:sldMkLst>
          <pc:docMk/>
          <pc:sldMk cId="1958039700" sldId="278"/>
        </pc:sldMkLst>
        <pc:spChg chg="mod">
          <ac:chgData name="Lisa Neale" userId="092c3a9ff1cc85a9" providerId="LiveId" clId="{03BCFE33-E5E9-42EE-BF4D-C091639F6B43}" dt="2022-12-09T00:55:34.107" v="1323" actId="20577"/>
          <ac:spMkLst>
            <pc:docMk/>
            <pc:sldMk cId="1958039700" sldId="278"/>
            <ac:spMk id="4" creationId="{EC0853A1-1007-4C52-BEFB-F48F5319A3E3}"/>
          </ac:spMkLst>
        </pc:spChg>
      </pc:sldChg>
      <pc:sldChg chg="delCm modNotesTx">
        <pc:chgData name="Lisa Neale" userId="092c3a9ff1cc85a9" providerId="LiveId" clId="{03BCFE33-E5E9-42EE-BF4D-C091639F6B43}" dt="2022-12-08T23:52:04.265" v="328"/>
        <pc:sldMkLst>
          <pc:docMk/>
          <pc:sldMk cId="4098370970" sldId="314"/>
        </pc:sldMkLst>
      </pc:sldChg>
      <pc:sldChg chg="modNotes">
        <pc:chgData name="Lisa Neale" userId="092c3a9ff1cc85a9" providerId="LiveId" clId="{03BCFE33-E5E9-42EE-BF4D-C091639F6B43}" dt="2022-12-09T01:04:14.013" v="1345" actId="207"/>
        <pc:sldMkLst>
          <pc:docMk/>
          <pc:sldMk cId="1161937274" sldId="335"/>
        </pc:sldMkLst>
      </pc:sldChg>
      <pc:sldChg chg="delCm">
        <pc:chgData name="Lisa Neale" userId="092c3a9ff1cc85a9" providerId="LiveId" clId="{03BCFE33-E5E9-42EE-BF4D-C091639F6B43}" dt="2022-12-12T06:44:57.933" v="1368"/>
        <pc:sldMkLst>
          <pc:docMk/>
          <pc:sldMk cId="1105691586" sldId="339"/>
        </pc:sldMkLst>
      </pc:sldChg>
      <pc:sldChg chg="modSp mod addCm delCm modCm modNotesTx">
        <pc:chgData name="Lisa Neale" userId="092c3a9ff1cc85a9" providerId="LiveId" clId="{03BCFE33-E5E9-42EE-BF4D-C091639F6B43}" dt="2022-12-13T04:01:48.448" v="1445"/>
        <pc:sldMkLst>
          <pc:docMk/>
          <pc:sldMk cId="1116750211" sldId="345"/>
        </pc:sldMkLst>
        <pc:spChg chg="mod">
          <ac:chgData name="Lisa Neale" userId="092c3a9ff1cc85a9" providerId="LiveId" clId="{03BCFE33-E5E9-42EE-BF4D-C091639F6B43}" dt="2022-12-09T00:32:40.446" v="994" actId="6549"/>
          <ac:spMkLst>
            <pc:docMk/>
            <pc:sldMk cId="1116750211" sldId="345"/>
            <ac:spMk id="4" creationId="{99A77987-7315-E3E6-6039-BD1A8C3E04BE}"/>
          </ac:spMkLst>
        </pc:spChg>
        <pc:spChg chg="mod">
          <ac:chgData name="Lisa Neale" userId="092c3a9ff1cc85a9" providerId="LiveId" clId="{03BCFE33-E5E9-42EE-BF4D-C091639F6B43}" dt="2022-12-09T00:41:01.790" v="1034" actId="115"/>
          <ac:spMkLst>
            <pc:docMk/>
            <pc:sldMk cId="1116750211" sldId="345"/>
            <ac:spMk id="6" creationId="{A3430971-8870-197B-3495-262CB698B6AB}"/>
          </ac:spMkLst>
        </pc:spChg>
      </pc:sldChg>
      <pc:sldChg chg="modSp mod addCm delCm modNotes modNotesTx">
        <pc:chgData name="Lisa Neale" userId="092c3a9ff1cc85a9" providerId="LiveId" clId="{03BCFE33-E5E9-42EE-BF4D-C091639F6B43}" dt="2022-12-12T06:42:49.129" v="1365"/>
        <pc:sldMkLst>
          <pc:docMk/>
          <pc:sldMk cId="2311901470" sldId="346"/>
        </pc:sldMkLst>
        <pc:spChg chg="mod">
          <ac:chgData name="Lisa Neale" userId="092c3a9ff1cc85a9" providerId="LiveId" clId="{03BCFE33-E5E9-42EE-BF4D-C091639F6B43}" dt="2022-12-09T00:28:13.288" v="958" actId="20577"/>
          <ac:spMkLst>
            <pc:docMk/>
            <pc:sldMk cId="2311901470" sldId="346"/>
            <ac:spMk id="2" creationId="{5CBB50F7-48FE-A3ED-7AB5-86FA31111D08}"/>
          </ac:spMkLst>
        </pc:spChg>
      </pc:sldChg>
      <pc:sldChg chg="del modNotesTx">
        <pc:chgData name="Lisa Neale" userId="092c3a9ff1cc85a9" providerId="LiveId" clId="{03BCFE33-E5E9-42EE-BF4D-C091639F6B43}" dt="2022-12-08T23:56:54.602" v="350" actId="47"/>
        <pc:sldMkLst>
          <pc:docMk/>
          <pc:sldMk cId="236753633" sldId="347"/>
        </pc:sldMkLst>
      </pc:sldChg>
      <pc:sldChg chg="delCm modNotesTx">
        <pc:chgData name="Lisa Neale" userId="092c3a9ff1cc85a9" providerId="LiveId" clId="{03BCFE33-E5E9-42EE-BF4D-C091639F6B43}" dt="2022-12-12T06:41:21.475" v="1362"/>
        <pc:sldMkLst>
          <pc:docMk/>
          <pc:sldMk cId="1655019725" sldId="348"/>
        </pc:sldMkLst>
      </pc:sldChg>
      <pc:sldChg chg="modNotesTx">
        <pc:chgData name="Lisa Neale" userId="092c3a9ff1cc85a9" providerId="LiveId" clId="{03BCFE33-E5E9-42EE-BF4D-C091639F6B43}" dt="2022-12-08T23:48:12.498" v="264" actId="20577"/>
        <pc:sldMkLst>
          <pc:docMk/>
          <pc:sldMk cId="2353031" sldId="349"/>
        </pc:sldMkLst>
      </pc:sldChg>
      <pc:sldChg chg="modNotesTx">
        <pc:chgData name="Lisa Neale" userId="092c3a9ff1cc85a9" providerId="LiveId" clId="{03BCFE33-E5E9-42EE-BF4D-C091639F6B43}" dt="2022-12-08T23:48:40.459" v="275" actId="20577"/>
        <pc:sldMkLst>
          <pc:docMk/>
          <pc:sldMk cId="2879653583" sldId="350"/>
        </pc:sldMkLst>
      </pc:sldChg>
      <pc:sldChg chg="modNotesTx">
        <pc:chgData name="Lisa Neale" userId="092c3a9ff1cc85a9" providerId="LiveId" clId="{03BCFE33-E5E9-42EE-BF4D-C091639F6B43}" dt="2022-12-08T23:49:26.043" v="295" actId="20577"/>
        <pc:sldMkLst>
          <pc:docMk/>
          <pc:sldMk cId="58746643" sldId="351"/>
        </pc:sldMkLst>
      </pc:sldChg>
      <pc:sldChg chg="ord modNotesTx">
        <pc:chgData name="Lisa Neale" userId="092c3a9ff1cc85a9" providerId="LiveId" clId="{03BCFE33-E5E9-42EE-BF4D-C091639F6B43}" dt="2022-12-08T23:50:34.277" v="318"/>
        <pc:sldMkLst>
          <pc:docMk/>
          <pc:sldMk cId="979856323" sldId="352"/>
        </pc:sldMkLst>
      </pc:sldChg>
      <pc:sldChg chg="del">
        <pc:chgData name="Lisa Neale" userId="092c3a9ff1cc85a9" providerId="LiveId" clId="{03BCFE33-E5E9-42EE-BF4D-C091639F6B43}" dt="2022-12-08T23:51:18.221" v="319" actId="47"/>
        <pc:sldMkLst>
          <pc:docMk/>
          <pc:sldMk cId="1479910999" sldId="353"/>
        </pc:sldMkLst>
      </pc:sldChg>
      <pc:sldChg chg="modSp mod modNotesTx">
        <pc:chgData name="Lisa Neale" userId="092c3a9ff1cc85a9" providerId="LiveId" clId="{03BCFE33-E5E9-42EE-BF4D-C091639F6B43}" dt="2022-12-09T00:51:38.411" v="1271"/>
        <pc:sldMkLst>
          <pc:docMk/>
          <pc:sldMk cId="1621382356" sldId="354"/>
        </pc:sldMkLst>
        <pc:spChg chg="mod">
          <ac:chgData name="Lisa Neale" userId="092c3a9ff1cc85a9" providerId="LiveId" clId="{03BCFE33-E5E9-42EE-BF4D-C091639F6B43}" dt="2022-12-09T00:37:29.265" v="1031" actId="20577"/>
          <ac:spMkLst>
            <pc:docMk/>
            <pc:sldMk cId="1621382356" sldId="354"/>
            <ac:spMk id="6" creationId="{C337C958-B7B5-6A48-83DB-E6C054A75AA0}"/>
          </ac:spMkLst>
        </pc:spChg>
        <pc:spChg chg="mod">
          <ac:chgData name="Lisa Neale" userId="092c3a9ff1cc85a9" providerId="LiveId" clId="{03BCFE33-E5E9-42EE-BF4D-C091639F6B43}" dt="2022-12-09T00:40:50.690" v="1033" actId="115"/>
          <ac:spMkLst>
            <pc:docMk/>
            <pc:sldMk cId="1621382356" sldId="354"/>
            <ac:spMk id="8" creationId="{671CE58F-F389-8C4A-8FFF-A251FB663194}"/>
          </ac:spMkLst>
        </pc:spChg>
      </pc:sldChg>
      <pc:sldChg chg="modSp mod modNotesTx">
        <pc:chgData name="Lisa Neale" userId="092c3a9ff1cc85a9" providerId="LiveId" clId="{03BCFE33-E5E9-42EE-BF4D-C091639F6B43}" dt="2022-12-13T03:53:31.868" v="1381"/>
        <pc:sldMkLst>
          <pc:docMk/>
          <pc:sldMk cId="333614554" sldId="355"/>
        </pc:sldMkLst>
        <pc:spChg chg="mod">
          <ac:chgData name="Lisa Neale" userId="092c3a9ff1cc85a9" providerId="LiveId" clId="{03BCFE33-E5E9-42EE-BF4D-C091639F6B43}" dt="2022-12-09T00:42:08.538" v="1083" actId="20577"/>
          <ac:spMkLst>
            <pc:docMk/>
            <pc:sldMk cId="333614554" sldId="355"/>
            <ac:spMk id="6" creationId="{A2845797-388C-9546-81CE-C1F7887CBFBC}"/>
          </ac:spMkLst>
        </pc:spChg>
        <pc:spChg chg="mod">
          <ac:chgData name="Lisa Neale" userId="092c3a9ff1cc85a9" providerId="LiveId" clId="{03BCFE33-E5E9-42EE-BF4D-C091639F6B43}" dt="2022-12-09T00:42:15.125" v="1085" actId="115"/>
          <ac:spMkLst>
            <pc:docMk/>
            <pc:sldMk cId="333614554" sldId="355"/>
            <ac:spMk id="8" creationId="{3360F6A1-EA14-944F-A1AE-5D53197E47CC}"/>
          </ac:spMkLst>
        </pc:spChg>
      </pc:sldChg>
      <pc:sldChg chg="modSp mod modNotesTx">
        <pc:chgData name="Lisa Neale" userId="092c3a9ff1cc85a9" providerId="LiveId" clId="{03BCFE33-E5E9-42EE-BF4D-C091639F6B43}" dt="2022-12-13T03:53:28.787" v="1380"/>
        <pc:sldMkLst>
          <pc:docMk/>
          <pc:sldMk cId="3936161077" sldId="356"/>
        </pc:sldMkLst>
        <pc:spChg chg="mod">
          <ac:chgData name="Lisa Neale" userId="092c3a9ff1cc85a9" providerId="LiveId" clId="{03BCFE33-E5E9-42EE-BF4D-C091639F6B43}" dt="2022-12-09T00:41:51.788" v="1074" actId="6549"/>
          <ac:spMkLst>
            <pc:docMk/>
            <pc:sldMk cId="3936161077" sldId="356"/>
            <ac:spMk id="6" creationId="{3958783C-AD2D-9D46-9EF7-26628692DB26}"/>
          </ac:spMkLst>
        </pc:spChg>
        <pc:spChg chg="mod">
          <ac:chgData name="Lisa Neale" userId="092c3a9ff1cc85a9" providerId="LiveId" clId="{03BCFE33-E5E9-42EE-BF4D-C091639F6B43}" dt="2022-12-09T00:41:59.064" v="1076" actId="115"/>
          <ac:spMkLst>
            <pc:docMk/>
            <pc:sldMk cId="3936161077" sldId="356"/>
            <ac:spMk id="8" creationId="{645DB7BA-7D62-1949-A0FD-EEC017FE2A1C}"/>
          </ac:spMkLst>
        </pc:spChg>
      </pc:sldChg>
      <pc:sldChg chg="modSp mod modNotesTx">
        <pc:chgData name="Lisa Neale" userId="092c3a9ff1cc85a9" providerId="LiveId" clId="{03BCFE33-E5E9-42EE-BF4D-C091639F6B43}" dt="2022-12-13T03:53:35.148" v="1382"/>
        <pc:sldMkLst>
          <pc:docMk/>
          <pc:sldMk cId="399072983" sldId="357"/>
        </pc:sldMkLst>
        <pc:spChg chg="mod">
          <ac:chgData name="Lisa Neale" userId="092c3a9ff1cc85a9" providerId="LiveId" clId="{03BCFE33-E5E9-42EE-BF4D-C091639F6B43}" dt="2022-12-09T00:42:22.460" v="1089" actId="20577"/>
          <ac:spMkLst>
            <pc:docMk/>
            <pc:sldMk cId="399072983" sldId="357"/>
            <ac:spMk id="7" creationId="{8A5D6A30-6768-6A49-BE95-FB408DF77017}"/>
          </ac:spMkLst>
        </pc:spChg>
        <pc:spChg chg="mod">
          <ac:chgData name="Lisa Neale" userId="092c3a9ff1cc85a9" providerId="LiveId" clId="{03BCFE33-E5E9-42EE-BF4D-C091639F6B43}" dt="2022-12-09T00:43:21.943" v="1091" actId="115"/>
          <ac:spMkLst>
            <pc:docMk/>
            <pc:sldMk cId="399072983" sldId="357"/>
            <ac:spMk id="9" creationId="{A6101F58-3E5E-FA4C-8CB6-FE7AC92CA9C3}"/>
          </ac:spMkLst>
        </pc:spChg>
      </pc:sldChg>
      <pc:sldChg chg="modSp mod modNotesTx">
        <pc:chgData name="Lisa Neale" userId="092c3a9ff1cc85a9" providerId="LiveId" clId="{03BCFE33-E5E9-42EE-BF4D-C091639F6B43}" dt="2022-12-13T03:53:45.500" v="1383"/>
        <pc:sldMkLst>
          <pc:docMk/>
          <pc:sldMk cId="3135698845" sldId="358"/>
        </pc:sldMkLst>
        <pc:spChg chg="mod">
          <ac:chgData name="Lisa Neale" userId="092c3a9ff1cc85a9" providerId="LiveId" clId="{03BCFE33-E5E9-42EE-BF4D-C091639F6B43}" dt="2022-12-09T00:43:37.376" v="1105" actId="20577"/>
          <ac:spMkLst>
            <pc:docMk/>
            <pc:sldMk cId="3135698845" sldId="358"/>
            <ac:spMk id="7" creationId="{F8ED4BA7-0DA3-9347-A344-980C956C6E39}"/>
          </ac:spMkLst>
        </pc:spChg>
        <pc:spChg chg="mod">
          <ac:chgData name="Lisa Neale" userId="092c3a9ff1cc85a9" providerId="LiveId" clId="{03BCFE33-E5E9-42EE-BF4D-C091639F6B43}" dt="2022-12-09T00:43:45.029" v="1107" actId="115"/>
          <ac:spMkLst>
            <pc:docMk/>
            <pc:sldMk cId="3135698845" sldId="358"/>
            <ac:spMk id="9" creationId="{6A51383A-95B6-624C-93D6-15E45E55ACE4}"/>
          </ac:spMkLst>
        </pc:spChg>
      </pc:sldChg>
      <pc:sldChg chg="modSp mod modNotesTx">
        <pc:chgData name="Lisa Neale" userId="092c3a9ff1cc85a9" providerId="LiveId" clId="{03BCFE33-E5E9-42EE-BF4D-C091639F6B43}" dt="2022-12-13T03:53:50.083" v="1384"/>
        <pc:sldMkLst>
          <pc:docMk/>
          <pc:sldMk cId="1774364326" sldId="359"/>
        </pc:sldMkLst>
        <pc:spChg chg="mod">
          <ac:chgData name="Lisa Neale" userId="092c3a9ff1cc85a9" providerId="LiveId" clId="{03BCFE33-E5E9-42EE-BF4D-C091639F6B43}" dt="2022-12-09T00:43:53.104" v="1113" actId="20577"/>
          <ac:spMkLst>
            <pc:docMk/>
            <pc:sldMk cId="1774364326" sldId="359"/>
            <ac:spMk id="6" creationId="{89BD4463-0386-6B41-9D2A-BFD7C64B51F9}"/>
          </ac:spMkLst>
        </pc:spChg>
        <pc:spChg chg="mod">
          <ac:chgData name="Lisa Neale" userId="092c3a9ff1cc85a9" providerId="LiveId" clId="{03BCFE33-E5E9-42EE-BF4D-C091639F6B43}" dt="2022-12-09T00:44:01.031" v="1115" actId="115"/>
          <ac:spMkLst>
            <pc:docMk/>
            <pc:sldMk cId="1774364326" sldId="359"/>
            <ac:spMk id="8" creationId="{759DAEC6-AD0D-3242-B6F3-B0F1A495058E}"/>
          </ac:spMkLst>
        </pc:spChg>
      </pc:sldChg>
      <pc:sldChg chg="modSp mod modNotesTx">
        <pc:chgData name="Lisa Neale" userId="092c3a9ff1cc85a9" providerId="LiveId" clId="{03BCFE33-E5E9-42EE-BF4D-C091639F6B43}" dt="2022-12-13T03:54:09.421" v="1385"/>
        <pc:sldMkLst>
          <pc:docMk/>
          <pc:sldMk cId="4277993176" sldId="360"/>
        </pc:sldMkLst>
        <pc:spChg chg="mod">
          <ac:chgData name="Lisa Neale" userId="092c3a9ff1cc85a9" providerId="LiveId" clId="{03BCFE33-E5E9-42EE-BF4D-C091639F6B43}" dt="2022-12-09T00:44:11.432" v="1125" actId="20577"/>
          <ac:spMkLst>
            <pc:docMk/>
            <pc:sldMk cId="4277993176" sldId="360"/>
            <ac:spMk id="7" creationId="{167B91EA-88A2-2448-98CB-CFA978F8CEF9}"/>
          </ac:spMkLst>
        </pc:spChg>
        <pc:spChg chg="mod">
          <ac:chgData name="Lisa Neale" userId="092c3a9ff1cc85a9" providerId="LiveId" clId="{03BCFE33-E5E9-42EE-BF4D-C091639F6B43}" dt="2022-12-09T00:44:20.036" v="1127" actId="115"/>
          <ac:spMkLst>
            <pc:docMk/>
            <pc:sldMk cId="4277993176" sldId="360"/>
            <ac:spMk id="9" creationId="{126584EC-CE4E-274C-9019-02211DB353A3}"/>
          </ac:spMkLst>
        </pc:spChg>
      </pc:sldChg>
      <pc:sldChg chg="modSp mod modNotes modNotesTx">
        <pc:chgData name="Lisa Neale" userId="092c3a9ff1cc85a9" providerId="LiveId" clId="{03BCFE33-E5E9-42EE-BF4D-C091639F6B43}" dt="2022-12-09T01:02:40.659" v="1336" actId="948"/>
        <pc:sldMkLst>
          <pc:docMk/>
          <pc:sldMk cId="2988166304" sldId="361"/>
        </pc:sldMkLst>
        <pc:spChg chg="mod">
          <ac:chgData name="Lisa Neale" userId="092c3a9ff1cc85a9" providerId="LiveId" clId="{03BCFE33-E5E9-42EE-BF4D-C091639F6B43}" dt="2022-12-09T00:54:23.958" v="1311" actId="6549"/>
          <ac:spMkLst>
            <pc:docMk/>
            <pc:sldMk cId="2988166304" sldId="361"/>
            <ac:spMk id="4" creationId="{D1BB7982-0B81-CF8F-546E-E9C9FE44A158}"/>
          </ac:spMkLst>
        </pc:spChg>
      </pc:sldChg>
      <pc:sldChg chg="modNotes">
        <pc:chgData name="Lisa Neale" userId="092c3a9ff1cc85a9" providerId="LiveId" clId="{03BCFE33-E5E9-42EE-BF4D-C091639F6B43}" dt="2022-12-09T01:03:25.195" v="1338" actId="207"/>
        <pc:sldMkLst>
          <pc:docMk/>
          <pc:sldMk cId="533421792" sldId="364"/>
        </pc:sldMkLst>
      </pc:sldChg>
      <pc:sldChg chg="modNotes">
        <pc:chgData name="Lisa Neale" userId="092c3a9ff1cc85a9" providerId="LiveId" clId="{03BCFE33-E5E9-42EE-BF4D-C091639F6B43}" dt="2022-12-09T01:03:34.465" v="1340" actId="207"/>
        <pc:sldMkLst>
          <pc:docMk/>
          <pc:sldMk cId="3721267198" sldId="365"/>
        </pc:sldMkLst>
      </pc:sldChg>
      <pc:sldChg chg="modNotes">
        <pc:chgData name="Lisa Neale" userId="092c3a9ff1cc85a9" providerId="LiveId" clId="{03BCFE33-E5E9-42EE-BF4D-C091639F6B43}" dt="2022-12-09T01:03:43.602" v="1342" actId="207"/>
        <pc:sldMkLst>
          <pc:docMk/>
          <pc:sldMk cId="642402625" sldId="366"/>
        </pc:sldMkLst>
      </pc:sldChg>
      <pc:sldChg chg="modNotes">
        <pc:chgData name="Lisa Neale" userId="092c3a9ff1cc85a9" providerId="LiveId" clId="{03BCFE33-E5E9-42EE-BF4D-C091639F6B43}" dt="2022-12-09T01:04:25.867" v="1348" actId="207"/>
        <pc:sldMkLst>
          <pc:docMk/>
          <pc:sldMk cId="2530582945" sldId="367"/>
        </pc:sldMkLst>
      </pc:sldChg>
      <pc:sldChg chg="modSp addCm delCm modNotesTx">
        <pc:chgData name="Lisa Neale" userId="092c3a9ff1cc85a9" providerId="LiveId" clId="{03BCFE33-E5E9-42EE-BF4D-C091639F6B43}" dt="2022-12-12T06:41:37.840" v="1363"/>
        <pc:sldMkLst>
          <pc:docMk/>
          <pc:sldMk cId="3733920272" sldId="369"/>
        </pc:sldMkLst>
        <pc:spChg chg="mod">
          <ac:chgData name="Lisa Neale" userId="092c3a9ff1cc85a9" providerId="LiveId" clId="{03BCFE33-E5E9-42EE-BF4D-C091639F6B43}" dt="2022-12-08T23:51:33.057" v="323" actId="20577"/>
          <ac:spMkLst>
            <pc:docMk/>
            <pc:sldMk cId="3733920272" sldId="369"/>
            <ac:spMk id="8" creationId="{EC123B27-4AE6-4E45-810F-9015A3826105}"/>
          </ac:spMkLst>
        </pc:spChg>
        <pc:spChg chg="mod">
          <ac:chgData name="Lisa Neale" userId="092c3a9ff1cc85a9" providerId="LiveId" clId="{03BCFE33-E5E9-42EE-BF4D-C091639F6B43}" dt="2022-12-08T23:51:40.302" v="326" actId="20577"/>
          <ac:spMkLst>
            <pc:docMk/>
            <pc:sldMk cId="3733920272" sldId="369"/>
            <ac:spMk id="9" creationId="{E353F27E-BAAC-0644-8972-5BB407E44325}"/>
          </ac:spMkLst>
        </pc:spChg>
      </pc:sldChg>
      <pc:sldChg chg="modSp add mod delCm modNotesTx">
        <pc:chgData name="Lisa Neale" userId="092c3a9ff1cc85a9" providerId="LiveId" clId="{03BCFE33-E5E9-42EE-BF4D-C091639F6B43}" dt="2022-12-12T06:42:05.086" v="1364"/>
        <pc:sldMkLst>
          <pc:docMk/>
          <pc:sldMk cId="1730705538" sldId="393"/>
        </pc:sldMkLst>
        <pc:spChg chg="mod">
          <ac:chgData name="Lisa Neale" userId="092c3a9ff1cc85a9" providerId="LiveId" clId="{03BCFE33-E5E9-42EE-BF4D-C091639F6B43}" dt="2022-12-08T23:57:06.070" v="378" actId="20577"/>
          <ac:spMkLst>
            <pc:docMk/>
            <pc:sldMk cId="1730705538" sldId="393"/>
            <ac:spMk id="2" creationId="{A016874D-4695-52F4-A222-F630C40488C6}"/>
          </ac:spMkLst>
        </pc:spChg>
      </pc:sldChg>
      <pc:sldChg chg="add del">
        <pc:chgData name="Lisa Neale" userId="092c3a9ff1cc85a9" providerId="LiveId" clId="{03BCFE33-E5E9-42EE-BF4D-C091639F6B43}" dt="2022-12-13T03:51:27.243" v="1371" actId="2890"/>
        <pc:sldMkLst>
          <pc:docMk/>
          <pc:sldMk cId="3009770960" sldId="394"/>
        </pc:sldMkLst>
      </pc:sldChg>
      <pc:sldChg chg="delSp modSp add del mod addCm modNotesTx">
        <pc:chgData name="Lisa Neale" userId="092c3a9ff1cc85a9" providerId="LiveId" clId="{03BCFE33-E5E9-42EE-BF4D-C091639F6B43}" dt="2022-12-13T04:01:04.459" v="1444"/>
        <pc:sldMkLst>
          <pc:docMk/>
          <pc:sldMk cId="3830394857" sldId="394"/>
        </pc:sldMkLst>
        <pc:spChg chg="del">
          <ac:chgData name="Lisa Neale" userId="092c3a9ff1cc85a9" providerId="LiveId" clId="{03BCFE33-E5E9-42EE-BF4D-C091639F6B43}" dt="2022-12-13T03:55:01.754" v="1395" actId="478"/>
          <ac:spMkLst>
            <pc:docMk/>
            <pc:sldMk cId="3830394857" sldId="394"/>
            <ac:spMk id="7" creationId="{167B91EA-88A2-2448-98CB-CFA978F8CEF9}"/>
          </ac:spMkLst>
        </pc:spChg>
        <pc:spChg chg="mod">
          <ac:chgData name="Lisa Neale" userId="092c3a9ff1cc85a9" providerId="LiveId" clId="{03BCFE33-E5E9-42EE-BF4D-C091639F6B43}" dt="2022-12-13T03:55:17.075" v="1443" actId="20577"/>
          <ac:spMkLst>
            <pc:docMk/>
            <pc:sldMk cId="3830394857" sldId="394"/>
            <ac:spMk id="9" creationId="{126584EC-CE4E-274C-9019-02211DB353A3}"/>
          </ac:spMkLst>
        </pc:spChg>
        <pc:picChg chg="del">
          <ac:chgData name="Lisa Neale" userId="092c3a9ff1cc85a9" providerId="LiveId" clId="{03BCFE33-E5E9-42EE-BF4D-C091639F6B43}" dt="2022-12-13T03:54:56.161" v="1394" actId="478"/>
          <ac:picMkLst>
            <pc:docMk/>
            <pc:sldMk cId="3830394857" sldId="394"/>
            <ac:picMk id="3" creationId="{10D67AE3-48E8-EC42-A0E3-D38E0DB16F52}"/>
          </ac:picMkLst>
        </pc:picChg>
      </pc:sldChg>
      <pc:sldChg chg="add del ord">
        <pc:chgData name="Lisa Neale" userId="092c3a9ff1cc85a9" providerId="LiveId" clId="{03BCFE33-E5E9-42EE-BF4D-C091639F6B43}" dt="2022-12-13T03:51:48.401" v="1376" actId="2890"/>
        <pc:sldMkLst>
          <pc:docMk/>
          <pc:sldMk cId="3959160086" sldId="3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60B6-8B59-4143-8C87-2BBB0358F54B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2C88C-C58A-4486-99D6-9D53FE101A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55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dirty="0">
                <a:latin typeface="Arial" charset="0"/>
                <a:ea typeface="Arial" charset="0"/>
                <a:cs typeface="Arial" charset="0"/>
              </a:rPr>
              <a:t>(Lesson 1 title page)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143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</a:t>
            </a: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Past tense words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10.1.1 – Tenses worksheet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student.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work together to complete the worksheet.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answers together.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list of extra verbs that the students have compiled on the board (if using).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2199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activity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NB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This activity has been adapted for PowerPoint and does not require the distribution of 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10.1.2 – Questions and answers worksheet. However, students will still need to refer to their RESOURCE 10.1.1 – Tenses worksheets from the previous activity.]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‘What’s the past tense of talk?’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past tense of talk is talked’, focusing on pronunciation as you do this.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into pairs.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Nominate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 A and Student B in each pair.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 A to use a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 tense verb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10.1.1 – Tenses worksheet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ask Student B the first question on the slide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(Ensure that Student B does not look at RESOURCE 10.1.1 – Tenses worksheet during the activity.)</a:t>
            </a:r>
            <a:endParaRPr lang="en-AU" sz="13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B to use a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past tense verb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10.1.1 – Tenses worksheet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ask Student A the second question on the slide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(Ensure that Student A does not look at RESOURCE 10.1.1 – Tenses worksheet during the activity.)</a:t>
            </a:r>
            <a:endParaRPr lang="en-AU" sz="13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with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students in each pair have an opportunity to ask and respond.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Swap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roles and repeat using different verbs.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7512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</a:t>
            </a: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[Slides 12–20 contain RESOURCE 10.2 – Nine photos.]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at a beach?’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‘Yes. It’s okay to shout at a beach.’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9340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in a church?’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‘No, I should be quiet in a church.’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643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at a swimming pool?’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using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‘Yes. It’s okay to shout at a swimming pool.’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187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in a gallery?’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using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‘No, I should be quiet in a gallery.’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8357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in a library?’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using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‘No, I should be quiet in a library.’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805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at a park?’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using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‘Yes. It’s okay to shout at a park.’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2149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at a sports stadium?’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using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‘Yes. It’s okay to shout at a sports stadium.’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0244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in a mosque?’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using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‘No, I should be quiet in a mosque.’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30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1 title page)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7356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‘Is it okay to shout at a playground?’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using complete sentences, focusing on correct pronunciation.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‘Yes. It’s okay to shout at a playground.’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AU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 the answer.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8460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i="0" dirty="0"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lang="en-GB" sz="1300" b="0" i="0" dirty="0">
                <a:latin typeface="Arial" charset="0"/>
                <a:ea typeface="Arial" charset="0"/>
                <a:cs typeface="Arial" charset="0"/>
              </a:rPr>
              <a:t> RESOURCE 10.3 – Shout or be quiet worksheet (if using). 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i="0" dirty="0">
                <a:latin typeface="Arial" charset="0"/>
                <a:ea typeface="Arial" charset="0"/>
                <a:cs typeface="Arial" charset="0"/>
              </a:rPr>
              <a:t>Invite </a:t>
            </a:r>
            <a:r>
              <a:rPr lang="en-GB" sz="1300" b="0" i="0" dirty="0">
                <a:latin typeface="Arial" charset="0"/>
                <a:ea typeface="Arial" charset="0"/>
                <a:cs typeface="Arial" charset="0"/>
              </a:rPr>
              <a:t>students to work together to complete the worksheet.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i="0" dirty="0">
                <a:latin typeface="Arial" charset="0"/>
                <a:ea typeface="Arial" charset="0"/>
                <a:cs typeface="Arial" charset="0"/>
              </a:rPr>
              <a:t>Click </a:t>
            </a:r>
            <a:r>
              <a:rPr lang="en-GB" sz="1300" b="0" i="0">
                <a:latin typeface="Arial" charset="0"/>
                <a:ea typeface="Arial" charset="0"/>
                <a:cs typeface="Arial" charset="0"/>
              </a:rPr>
              <a:t>to check</a:t>
            </a:r>
            <a:r>
              <a:rPr lang="en-GB" sz="1300" b="1" i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300" b="0" i="0" dirty="0">
                <a:latin typeface="Arial" charset="0"/>
                <a:ea typeface="Arial" charset="0"/>
                <a:cs typeface="Arial" charset="0"/>
              </a:rPr>
              <a:t>answers together.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234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Is shouting okay?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i="0" dirty="0">
                <a:latin typeface="Arial" charset="0"/>
                <a:ea typeface="Arial" charset="0"/>
                <a:cs typeface="Arial" charset="0"/>
              </a:rPr>
              <a:t>Click </a:t>
            </a:r>
            <a:r>
              <a:rPr lang="en-GB" sz="1300" b="0" i="0" dirty="0">
                <a:latin typeface="Arial" charset="0"/>
                <a:ea typeface="Arial" charset="0"/>
                <a:cs typeface="Arial" charset="0"/>
              </a:rPr>
              <a:t>to check answers together.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450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Speaking activity</a:t>
            </a:r>
          </a:p>
          <a:p>
            <a:pPr>
              <a:lnSpc>
                <a:spcPct val="107000"/>
              </a:lnSpc>
            </a:pPr>
            <a:endParaRPr lang="en-A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into pairs.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Nominate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 A and Student B in each pair.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speak with each other about the photos using the prompts on the slide.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both students in each pair practise asking and responding.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Swap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 roles and repeat.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8715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831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gist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‘In the Bible story, an evil spirit shouts at Jesus.’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Distribute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copies of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Mark 1:21–28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your students’ heart languages (if in the classroom). [Alternatively, if online,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refer to the heart language texts they have been sent in advance.]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Give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students a few minutes to read the text silently for context, then ask them to put it away for the rest of the lesson.</a:t>
            </a:r>
            <a:endParaRPr lang="en-AU" sz="13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758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detail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[This slide and the 6 slides that follow contain RESOURCE 10.4 – Large sketches and RESOURCE 10.5 – Large sentences.]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sentence on the slide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several times to reinforce correct pronunciation.</a:t>
            </a: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through the presentation to display the remaining 6 sketches and sentences.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0275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2805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23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14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game of hangman.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to complete the word on the slide (</a:t>
            </a:r>
            <a:r>
              <a:rPr lang="en-GB" sz="13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display the word </a:t>
            </a:r>
            <a:r>
              <a:rPr lang="en-GB" sz="13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</a:t>
            </a:r>
            <a:r>
              <a:rPr lang="en-GB" sz="1300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students have guessed the word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the past tense of talk?’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word </a:t>
            </a:r>
            <a:r>
              <a:rPr lang="en-GB" sz="13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talked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0906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913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47160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0869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[The activity on this slide and the 6 slides that follow replaces the activity in the lesson book in which students point to corresponding sketches.]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1673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3575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300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222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795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8773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8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to complete the word on the slide (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obey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students have guessed the word.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the past tense of obey?’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obeyed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5495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NB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This slide will at first appear blank in Slide Show mode.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10.6 – Small sketches (if using) to pairs/groups.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sequence or try to remember the sketches in the correct order.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your mouse to display the sketches one at a time in the correct order.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85491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10.7 – Small sentence strips (if using) to pairs/groups.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match the sentence strips to the corresponding sketches (if using). More advanced students can sequence the sentence strips without looking at the sketches.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identify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31438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0517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54154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8312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display the arrow and confirm the correct response.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60070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3332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display the arrow and confirm the correct response.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99691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10.8 – Gap-fill worksheet (if using) to each student.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Encourage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work together to complete the worksheet.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1476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33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to complete the word on the slide (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students have guessed the word.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the past tense of teach?’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taught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91270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5556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1829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37146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69767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5367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to complete the word on the slide (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students have guessed the word.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the past tense of say?’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said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3542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to complete the word on the slide (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leave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students have guessed the word.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the past tense of leave?’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left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6731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to complete the word on the slide (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students have guessed the word.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the past tense of have?’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had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369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to complete the word on the slide (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students have guessed the word.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the past tense of shout?’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word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shouted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74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0E29-C53B-497D-B3A5-26EF47FE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E3082-BB7D-4A4C-B1A4-D14ABDCA7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CFF0-5965-4770-B0CC-075A39F8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FE38-1B5D-4D80-80D5-EEC09FB5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46007-109E-4923-BAE0-241430ED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28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3CD4-8D04-415D-8BC6-C75024C9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FB16D-FA64-4F89-B716-4F635A696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A6E-48FC-471E-BF8B-8303B7D2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8B19-77B6-49FB-A23C-4D11C71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CA2E-50FF-4AC8-AFBA-CBFEF6F3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5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DE54F-AE6B-4874-9F5C-4F35D5B15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634C1-A44C-4E5C-AA07-57EC7564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66884-E09C-43ED-98D5-DA7A726B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99A16-7044-46AB-B4F1-B58F82BF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D101-2E52-4CF7-9820-53B5490B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1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0BD4-B808-4DB9-895F-6879FE9B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D12C-48C3-4939-990A-3E9D9C73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86EA-3745-40E4-9D77-DCE8971D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A0DD-BBFE-4B4C-8DED-BDEC11CA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E44-E0F8-4968-A1CF-16A479A9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540-4187-4401-8FD9-5AA7A4AE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DECD-D5FB-4248-91DD-34C7E2E4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DDAC-2CA1-446F-82FB-8628587D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CD02-5E7B-4296-9037-7DBAAF0D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EBC0F-3E5C-4964-A1DC-61A5B848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20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61B3-A5AE-4E1C-97F5-5B419060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C1B-49A8-4B18-9C9F-11A3FE419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D78F-F76B-4213-ABEA-A1425B3B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8DF1C-E568-45E7-B3B2-A3B34F37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2DAE-AFC3-4DC1-B3F9-F7A4B5CC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7A5DD-CF62-46F5-8DB9-3D18A78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7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6C52-43A0-49F3-A2D0-A3136289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8E00A-0B68-4445-A654-83BABA90E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005D-0DE9-46C2-BFE1-B26F06B08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66631-AB40-49EB-ACA3-D007452A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4895F-3F75-4DBA-A22F-042B0C798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A4535-5B0E-4497-AA38-06FC2F0A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06290-AF86-454A-B788-F330619B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2AB57-8A8F-49A0-A5D0-4622142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76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FB58-1738-49B2-A30D-8BE4CD9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D8886-7ED9-4DF3-9999-EE0C94B5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739E6-4766-4B3E-BCAF-EF7ACE33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769B-A42C-4C7C-B5EC-927A79F6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2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23FFC-CF2F-4113-A3BC-75076AC5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F78A9-7015-4E94-9EC5-AAC10D5A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01CE-68D6-4F00-9B78-9CD9E0D4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18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6762-E4AE-4CFA-8ABE-B42FEBD9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AB70-BC77-485B-A5BA-A7F67F7C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A4AC-C116-4662-96D1-1462449CC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AA10D-E525-43F5-B6A5-29184277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D0755-4356-4150-8F3A-F244A00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03929-9242-4C67-B580-33BBE669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7DE-D752-4FFC-A2D1-A1CA721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C3C50-6344-489A-AE25-B40797D5E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0D725-505A-4E5B-B45A-2FC6B813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40136-E1EE-4151-AFCD-3DF947FD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0B119-ACAD-4A8F-AD3E-3A82E2D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C746-1778-4983-ACF5-6F53332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6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71033-9EC9-4521-AD13-12D1ACFC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A7668-42B7-498B-A79B-259BCB4B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64DA8-CF3E-4FE2-A21A-39756D254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A59B-603A-438B-A1AA-1A9A9E9AA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19DD-E2D5-40D1-ABF5-40B36E03F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5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4.jpg"/><Relationship Id="rId5" Type="http://schemas.openxmlformats.org/officeDocument/2006/relationships/image" Target="../media/image5.jp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4" y="3718519"/>
            <a:ext cx="7857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Meet Jesus 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Volume 1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Ten Bible-based English lessons 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High Beginner</a:t>
            </a:r>
          </a:p>
        </p:txBody>
      </p:sp>
      <p:sp>
        <p:nvSpPr>
          <p:cNvPr id="5" name="Lesson 1:…"/>
          <p:cNvSpPr txBox="1"/>
          <p:nvPr/>
        </p:nvSpPr>
        <p:spPr>
          <a:xfrm>
            <a:off x="2683614" y="224854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latin typeface="Arial" charset="0"/>
                <a:ea typeface="Arial" charset="0"/>
                <a:cs typeface="Arial" charset="0"/>
                <a:sym typeface="Quasimoda Bold"/>
              </a:rPr>
              <a:t>Lesson 10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5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6" y="433361"/>
            <a:ext cx="6502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9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6874D-4695-52F4-A222-F630C40488C6}"/>
              </a:ext>
            </a:extLst>
          </p:cNvPr>
          <p:cNvSpPr txBox="1"/>
          <p:nvPr/>
        </p:nvSpPr>
        <p:spPr>
          <a:xfrm>
            <a:off x="671945" y="2796957"/>
            <a:ext cx="10848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atin typeface="Arial" panose="020B0604020202020204" pitchFamily="34" charset="0"/>
                <a:cs typeface="Arial" panose="020B0604020202020204" pitchFamily="34" charset="0"/>
              </a:rPr>
              <a:t>Present tense and past tense</a:t>
            </a:r>
          </a:p>
        </p:txBody>
      </p:sp>
    </p:spTree>
    <p:extLst>
      <p:ext uri="{BB962C8B-B14F-4D97-AF65-F5344CB8AC3E}">
        <p14:creationId xmlns:p14="http://schemas.microsoft.com/office/powerpoint/2010/main" val="173070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B50F7-48FE-A3ED-7AB5-86FA31111D08}"/>
              </a:ext>
            </a:extLst>
          </p:cNvPr>
          <p:cNvSpPr txBox="1"/>
          <p:nvPr/>
        </p:nvSpPr>
        <p:spPr>
          <a:xfrm>
            <a:off x="317204" y="525673"/>
            <a:ext cx="11793280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Student A asks: </a:t>
            </a:r>
            <a:r>
              <a:rPr lang="en-AU" sz="3600" i="1" dirty="0">
                <a:latin typeface="Arial" panose="020B0604020202020204" pitchFamily="34" charset="0"/>
                <a:cs typeface="Arial" panose="020B0604020202020204" pitchFamily="34" charset="0"/>
              </a:rPr>
              <a:t>What’s the past tense of ______?</a:t>
            </a:r>
          </a:p>
          <a:p>
            <a:pPr>
              <a:lnSpc>
                <a:spcPct val="150000"/>
              </a:lnSpc>
            </a:pP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Student B answers: </a:t>
            </a:r>
          </a:p>
          <a:p>
            <a:pPr lvl="3">
              <a:lnSpc>
                <a:spcPct val="150000"/>
              </a:lnSpc>
            </a:pPr>
            <a:r>
              <a:rPr lang="en-AU" sz="3600" i="1" dirty="0">
                <a:latin typeface="Arial" panose="020B0604020202020204" pitchFamily="34" charset="0"/>
                <a:cs typeface="Arial" panose="020B0604020202020204" pitchFamily="34" charset="0"/>
              </a:rPr>
              <a:t>The past tense of ______ is ______.</a:t>
            </a:r>
          </a:p>
          <a:p>
            <a:pPr algn="ctr">
              <a:lnSpc>
                <a:spcPct val="150000"/>
              </a:lnSpc>
            </a:pP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Student B asks: </a:t>
            </a:r>
            <a:r>
              <a:rPr lang="en-AU" sz="3600" i="1" dirty="0">
                <a:latin typeface="Arial" panose="020B0604020202020204" pitchFamily="34" charset="0"/>
                <a:cs typeface="Arial" panose="020B0604020202020204" pitchFamily="34" charset="0"/>
              </a:rPr>
              <a:t>What’s the present tense of ______?</a:t>
            </a:r>
          </a:p>
          <a:p>
            <a:pPr>
              <a:lnSpc>
                <a:spcPct val="150000"/>
              </a:lnSpc>
            </a:pP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Student A answers: </a:t>
            </a:r>
          </a:p>
          <a:p>
            <a:pPr lvl="3">
              <a:lnSpc>
                <a:spcPct val="150000"/>
              </a:lnSpc>
            </a:pPr>
            <a:r>
              <a:rPr lang="en-AU" sz="3600" i="1" dirty="0">
                <a:latin typeface="Arial" panose="020B0604020202020204" pitchFamily="34" charset="0"/>
                <a:cs typeface="Arial" panose="020B0604020202020204" pitchFamily="34" charset="0"/>
              </a:rPr>
              <a:t>The present tense of ______ is ______.</a:t>
            </a:r>
          </a:p>
        </p:txBody>
      </p:sp>
    </p:spTree>
    <p:extLst>
      <p:ext uri="{BB962C8B-B14F-4D97-AF65-F5344CB8AC3E}">
        <p14:creationId xmlns:p14="http://schemas.microsoft.com/office/powerpoint/2010/main" val="231190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A77987-7315-E3E6-6039-BD1A8C3E04BE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beach?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30971-8870-197B-3495-262CB698B6AB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it’s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beach. </a:t>
            </a:r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oup of children in the water&#10;&#10;Description automatically generated with low confidence">
            <a:extLst>
              <a:ext uri="{FF2B5EF4-FFF2-40B4-BE49-F238E27FC236}">
                <a16:creationId xmlns:a16="http://schemas.microsoft.com/office/drawing/2014/main" id="{F759FED9-684C-934A-A6B8-E039656F8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05" y="0"/>
            <a:ext cx="6123589" cy="40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5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37C958-B7B5-6A48-83DB-E6C054A75AA0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church?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CE58F-F389-8C4A-8FFF-A251FB663194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should be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church.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building, lined, stone, several&#10;&#10;Description automatically generated">
            <a:extLst>
              <a:ext uri="{FF2B5EF4-FFF2-40B4-BE49-F238E27FC236}">
                <a16:creationId xmlns:a16="http://schemas.microsoft.com/office/drawing/2014/main" id="{9A0DE0E6-A662-6048-8D1E-59BAAD873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6" b="9487"/>
          <a:stretch/>
        </p:blipFill>
        <p:spPr>
          <a:xfrm>
            <a:off x="3827964" y="0"/>
            <a:ext cx="4536072" cy="41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16C4A9-E8E2-B64E-880E-2C52B0F20BC5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swimming pool?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4E3455-687E-FF40-918A-9F018F3CB28B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it’s okay to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swimming pool. 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hild in a pool&#10;&#10;Description automatically generated with low confidence">
            <a:extLst>
              <a:ext uri="{FF2B5EF4-FFF2-40B4-BE49-F238E27FC236}">
                <a16:creationId xmlns:a16="http://schemas.microsoft.com/office/drawing/2014/main" id="{FA139861-0A27-0F4B-BF7E-A74EFB5BB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30" y="0"/>
            <a:ext cx="6318739" cy="42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58783C-AD2D-9D46-9EF7-26628692DB26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gallery?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DB7BA-7D62-1949-A0FD-EEC017FE2A1C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should be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gallery.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ceiling, indoor, scene, room&#10;&#10;Description automatically generated">
            <a:extLst>
              <a:ext uri="{FF2B5EF4-FFF2-40B4-BE49-F238E27FC236}">
                <a16:creationId xmlns:a16="http://schemas.microsoft.com/office/drawing/2014/main" id="{67FD7DD9-DBC0-3C4B-B078-0B2C11619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7"/>
          <a:stretch/>
        </p:blipFill>
        <p:spPr>
          <a:xfrm>
            <a:off x="3376246" y="0"/>
            <a:ext cx="5439508" cy="41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845797-388C-9546-81CE-C1F7887CBFBC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library?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0F6A1-EA14-944F-A1AE-5D53197E47CC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should be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library.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people sitting on a couch in a library&#10;&#10;Description automatically generated with medium confidence">
            <a:extLst>
              <a:ext uri="{FF2B5EF4-FFF2-40B4-BE49-F238E27FC236}">
                <a16:creationId xmlns:a16="http://schemas.microsoft.com/office/drawing/2014/main" id="{699B7BE6-3527-3A4B-905E-406D906A9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74" y="0"/>
            <a:ext cx="5982852" cy="41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5D6A30-6768-6A49-BE95-FB408DF77017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park?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01F58-3E5E-FA4C-8CB6-FE7AC92CA9C3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it’s okay to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park. 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ouple of men playing football&#10;&#10;Description automatically generated with low confidence">
            <a:extLst>
              <a:ext uri="{FF2B5EF4-FFF2-40B4-BE49-F238E27FC236}">
                <a16:creationId xmlns:a16="http://schemas.microsoft.com/office/drawing/2014/main" id="{E8525625-E5EA-1D43-9273-DEF06BB6F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01" y="0"/>
            <a:ext cx="6608998" cy="428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ED4BA7-0DA3-9347-A344-980C956C6E39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sports stadium?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1383A-95B6-624C-93D6-15E45E55ACE4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it’s okay to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sports stadium. 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925F537B-DE86-FB44-A8D7-02132A37F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14" y="0"/>
            <a:ext cx="5672572" cy="42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BD4463-0386-6B41-9D2A-BFD7C64B51F9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mosque?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DAEC6-AD0D-3242-B6F3-B0F1A495058E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should be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mosque.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F586A8-5A88-054E-AB41-54314B115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b="7831"/>
          <a:stretch/>
        </p:blipFill>
        <p:spPr>
          <a:xfrm>
            <a:off x="4403101" y="0"/>
            <a:ext cx="3385798" cy="428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sson 1:…"/>
          <p:cNvSpPr txBox="1"/>
          <p:nvPr/>
        </p:nvSpPr>
        <p:spPr>
          <a:xfrm>
            <a:off x="2683619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8550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10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2ABE7-3DB4-8383-4791-0A21D372FA4A}"/>
              </a:ext>
            </a:extLst>
          </p:cNvPr>
          <p:cNvSpPr txBox="1"/>
          <p:nvPr/>
        </p:nvSpPr>
        <p:spPr>
          <a:xfrm>
            <a:off x="2683619" y="4331761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Using our voices</a:t>
            </a:r>
          </a:p>
        </p:txBody>
      </p:sp>
    </p:spTree>
    <p:extLst>
      <p:ext uri="{BB962C8B-B14F-4D97-AF65-F5344CB8AC3E}">
        <p14:creationId xmlns:p14="http://schemas.microsoft.com/office/powerpoint/2010/main" val="72911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7B91EA-88A2-2448-98CB-CFA978F8CEF9}"/>
              </a:ext>
            </a:extLst>
          </p:cNvPr>
          <p:cNvSpPr txBox="1"/>
          <p:nvPr/>
        </p:nvSpPr>
        <p:spPr>
          <a:xfrm>
            <a:off x="645774" y="4517263"/>
            <a:ext cx="1090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it okay to </a:t>
            </a:r>
            <a:r>
              <a:rPr lang="en-GB" sz="3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in/at a playground?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/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584EC-CE4E-274C-9019-02211DB353A3}"/>
              </a:ext>
            </a:extLst>
          </p:cNvPr>
          <p:cNvSpPr txBox="1"/>
          <p:nvPr/>
        </p:nvSpPr>
        <p:spPr>
          <a:xfrm>
            <a:off x="1466782" y="5674605"/>
            <a:ext cx="925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 algn="ctr"/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it’s okay to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playground. </a:t>
            </a:r>
            <a:endParaRPr lang="en-A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hild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10D67AE3-48E8-EC42-A0E3-D38E0DB1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8"/>
          <a:stretch/>
        </p:blipFill>
        <p:spPr>
          <a:xfrm>
            <a:off x="4293715" y="0"/>
            <a:ext cx="3604570" cy="428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0E542E-64CF-F74D-B1DA-1F67DCF56F99}"/>
              </a:ext>
            </a:extLst>
          </p:cNvPr>
          <p:cNvSpPr txBox="1"/>
          <p:nvPr/>
        </p:nvSpPr>
        <p:spPr>
          <a:xfrm>
            <a:off x="671945" y="2447065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okay to shout at a _____________________.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D43A19-B00B-B44F-86CD-123CEC7B2B54}"/>
              </a:ext>
            </a:extLst>
          </p:cNvPr>
          <p:cNvSpPr txBox="1"/>
          <p:nvPr/>
        </p:nvSpPr>
        <p:spPr>
          <a:xfrm>
            <a:off x="1149611" y="316412"/>
            <a:ext cx="10848109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sports stadium 		church 			gallery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library 			beach 			mosque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park 				playground 		swimming pool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3A027-0382-E94C-AA4B-A626637101FD}"/>
              </a:ext>
            </a:extLst>
          </p:cNvPr>
          <p:cNvSpPr/>
          <p:nvPr/>
        </p:nvSpPr>
        <p:spPr>
          <a:xfrm>
            <a:off x="707115" y="310289"/>
            <a:ext cx="10848109" cy="2113069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9B55B-4661-CA48-9326-F10A06CE079F}"/>
              </a:ext>
            </a:extLst>
          </p:cNvPr>
          <p:cNvSpPr txBox="1"/>
          <p:nvPr/>
        </p:nvSpPr>
        <p:spPr>
          <a:xfrm>
            <a:off x="5820508" y="2670827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stadium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BD924A-7753-7447-AC42-384321B28006}"/>
              </a:ext>
            </a:extLst>
          </p:cNvPr>
          <p:cNvCxnSpPr>
            <a:cxnSpLocks/>
          </p:cNvCxnSpPr>
          <p:nvPr/>
        </p:nvCxnSpPr>
        <p:spPr>
          <a:xfrm>
            <a:off x="4666534" y="2034482"/>
            <a:ext cx="219146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F758B5-0721-3E41-9461-817BD641954C}"/>
              </a:ext>
            </a:extLst>
          </p:cNvPr>
          <p:cNvSpPr txBox="1"/>
          <p:nvPr/>
        </p:nvSpPr>
        <p:spPr>
          <a:xfrm>
            <a:off x="671945" y="3273540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okay to shout at a _____________________.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EF54F-DFE7-704D-82F7-85F1B6469D46}"/>
              </a:ext>
            </a:extLst>
          </p:cNvPr>
          <p:cNvSpPr txBox="1"/>
          <p:nvPr/>
        </p:nvSpPr>
        <p:spPr>
          <a:xfrm>
            <a:off x="671945" y="4082432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okay to shout at a _____________________.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8D226-3FDF-244F-B1E7-21FB0B6DEC7F}"/>
              </a:ext>
            </a:extLst>
          </p:cNvPr>
          <p:cNvSpPr txBox="1"/>
          <p:nvPr/>
        </p:nvSpPr>
        <p:spPr>
          <a:xfrm>
            <a:off x="671945" y="4891325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okay to shout at a _____________________.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509B83-4367-C742-BA91-3F671A95EB73}"/>
              </a:ext>
            </a:extLst>
          </p:cNvPr>
          <p:cNvSpPr txBox="1"/>
          <p:nvPr/>
        </p:nvSpPr>
        <p:spPr>
          <a:xfrm>
            <a:off x="671945" y="5665048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okay to shout at a _____________________.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343C4-4290-984C-B7A2-BE24D643F5CE}"/>
              </a:ext>
            </a:extLst>
          </p:cNvPr>
          <p:cNvSpPr txBox="1"/>
          <p:nvPr/>
        </p:nvSpPr>
        <p:spPr>
          <a:xfrm>
            <a:off x="5820508" y="3479719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A55E4E-E097-F94E-9DF9-8079C0DB751E}"/>
              </a:ext>
            </a:extLst>
          </p:cNvPr>
          <p:cNvSpPr txBox="1"/>
          <p:nvPr/>
        </p:nvSpPr>
        <p:spPr>
          <a:xfrm>
            <a:off x="5820508" y="4288612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C07BC8-2124-EF49-ACA8-527EF357071C}"/>
              </a:ext>
            </a:extLst>
          </p:cNvPr>
          <p:cNvSpPr txBox="1"/>
          <p:nvPr/>
        </p:nvSpPr>
        <p:spPr>
          <a:xfrm>
            <a:off x="5820508" y="5097504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B1A9B-51B3-4641-8E5F-9AF802C350B6}"/>
              </a:ext>
            </a:extLst>
          </p:cNvPr>
          <p:cNvSpPr txBox="1"/>
          <p:nvPr/>
        </p:nvSpPr>
        <p:spPr>
          <a:xfrm>
            <a:off x="5820508" y="5871227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7AD4F0-7D9C-C446-840C-86F8F2565577}"/>
              </a:ext>
            </a:extLst>
          </p:cNvPr>
          <p:cNvCxnSpPr>
            <a:cxnSpLocks/>
          </p:cNvCxnSpPr>
          <p:nvPr/>
        </p:nvCxnSpPr>
        <p:spPr>
          <a:xfrm>
            <a:off x="1044103" y="2034482"/>
            <a:ext cx="1066051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23EF5D-09E7-F243-99BB-AB27B2164F52}"/>
              </a:ext>
            </a:extLst>
          </p:cNvPr>
          <p:cNvCxnSpPr>
            <a:cxnSpLocks/>
          </p:cNvCxnSpPr>
          <p:nvPr/>
        </p:nvCxnSpPr>
        <p:spPr>
          <a:xfrm>
            <a:off x="1044103" y="750805"/>
            <a:ext cx="264866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4DC5F4-EA53-DC42-961E-B1EC09221C01}"/>
              </a:ext>
            </a:extLst>
          </p:cNvPr>
          <p:cNvCxnSpPr>
            <a:cxnSpLocks/>
          </p:cNvCxnSpPr>
          <p:nvPr/>
        </p:nvCxnSpPr>
        <p:spPr>
          <a:xfrm>
            <a:off x="4666534" y="1383851"/>
            <a:ext cx="142946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1E99CB-BC43-A848-A9C6-3CEB5F9424D8}"/>
              </a:ext>
            </a:extLst>
          </p:cNvPr>
          <p:cNvCxnSpPr>
            <a:cxnSpLocks/>
          </p:cNvCxnSpPr>
          <p:nvPr/>
        </p:nvCxnSpPr>
        <p:spPr>
          <a:xfrm>
            <a:off x="8341718" y="2034482"/>
            <a:ext cx="270142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0E542E-64CF-F74D-B1DA-1F67DCF56F99}"/>
              </a:ext>
            </a:extLst>
          </p:cNvPr>
          <p:cNvSpPr txBox="1"/>
          <p:nvPr/>
        </p:nvSpPr>
        <p:spPr>
          <a:xfrm>
            <a:off x="671945" y="2816346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should be quiet in a _____________________.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D43A19-B00B-B44F-86CD-123CEC7B2B54}"/>
              </a:ext>
            </a:extLst>
          </p:cNvPr>
          <p:cNvSpPr txBox="1"/>
          <p:nvPr/>
        </p:nvSpPr>
        <p:spPr>
          <a:xfrm>
            <a:off x="1149611" y="316412"/>
            <a:ext cx="10848109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sports stadium 		church 			gallery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library 			beach 			mosque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park 				playground 		swimming pool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3A027-0382-E94C-AA4B-A626637101FD}"/>
              </a:ext>
            </a:extLst>
          </p:cNvPr>
          <p:cNvSpPr/>
          <p:nvPr/>
        </p:nvSpPr>
        <p:spPr>
          <a:xfrm>
            <a:off x="707115" y="310289"/>
            <a:ext cx="10848109" cy="2113069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9B55B-4661-CA48-9326-F10A06CE079F}"/>
              </a:ext>
            </a:extLst>
          </p:cNvPr>
          <p:cNvSpPr txBox="1"/>
          <p:nvPr/>
        </p:nvSpPr>
        <p:spPr>
          <a:xfrm>
            <a:off x="5820508" y="3040108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church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BD924A-7753-7447-AC42-384321B28006}"/>
              </a:ext>
            </a:extLst>
          </p:cNvPr>
          <p:cNvCxnSpPr>
            <a:cxnSpLocks/>
          </p:cNvCxnSpPr>
          <p:nvPr/>
        </p:nvCxnSpPr>
        <p:spPr>
          <a:xfrm>
            <a:off x="4666534" y="2034482"/>
            <a:ext cx="219146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F758B5-0721-3E41-9461-817BD641954C}"/>
              </a:ext>
            </a:extLst>
          </p:cNvPr>
          <p:cNvSpPr txBox="1"/>
          <p:nvPr/>
        </p:nvSpPr>
        <p:spPr>
          <a:xfrm>
            <a:off x="671945" y="3642821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should be quiet in a _____________________.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EF54F-DFE7-704D-82F7-85F1B6469D46}"/>
              </a:ext>
            </a:extLst>
          </p:cNvPr>
          <p:cNvSpPr txBox="1"/>
          <p:nvPr/>
        </p:nvSpPr>
        <p:spPr>
          <a:xfrm>
            <a:off x="671945" y="4451713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should be quiet in a _____________________.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8D226-3FDF-244F-B1E7-21FB0B6DEC7F}"/>
              </a:ext>
            </a:extLst>
          </p:cNvPr>
          <p:cNvSpPr txBox="1"/>
          <p:nvPr/>
        </p:nvSpPr>
        <p:spPr>
          <a:xfrm>
            <a:off x="671945" y="5260606"/>
            <a:ext cx="10848109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should be quiet in a _____________________.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343C4-4290-984C-B7A2-BE24D643F5CE}"/>
              </a:ext>
            </a:extLst>
          </p:cNvPr>
          <p:cNvSpPr txBox="1"/>
          <p:nvPr/>
        </p:nvSpPr>
        <p:spPr>
          <a:xfrm>
            <a:off x="5820508" y="3849000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A55E4E-E097-F94E-9DF9-8079C0DB751E}"/>
              </a:ext>
            </a:extLst>
          </p:cNvPr>
          <p:cNvSpPr txBox="1"/>
          <p:nvPr/>
        </p:nvSpPr>
        <p:spPr>
          <a:xfrm>
            <a:off x="5820508" y="4657893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C07BC8-2124-EF49-ACA8-527EF357071C}"/>
              </a:ext>
            </a:extLst>
          </p:cNvPr>
          <p:cNvSpPr txBox="1"/>
          <p:nvPr/>
        </p:nvSpPr>
        <p:spPr>
          <a:xfrm>
            <a:off x="5820508" y="5466785"/>
            <a:ext cx="416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mosque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7AD4F0-7D9C-C446-840C-86F8F2565577}"/>
              </a:ext>
            </a:extLst>
          </p:cNvPr>
          <p:cNvCxnSpPr>
            <a:cxnSpLocks/>
          </p:cNvCxnSpPr>
          <p:nvPr/>
        </p:nvCxnSpPr>
        <p:spPr>
          <a:xfrm>
            <a:off x="1044103" y="2034482"/>
            <a:ext cx="1066051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23EF5D-09E7-F243-99BB-AB27B2164F52}"/>
              </a:ext>
            </a:extLst>
          </p:cNvPr>
          <p:cNvCxnSpPr>
            <a:cxnSpLocks/>
          </p:cNvCxnSpPr>
          <p:nvPr/>
        </p:nvCxnSpPr>
        <p:spPr>
          <a:xfrm>
            <a:off x="1044103" y="750805"/>
            <a:ext cx="264866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4DC5F4-EA53-DC42-961E-B1EC09221C01}"/>
              </a:ext>
            </a:extLst>
          </p:cNvPr>
          <p:cNvCxnSpPr>
            <a:cxnSpLocks/>
          </p:cNvCxnSpPr>
          <p:nvPr/>
        </p:nvCxnSpPr>
        <p:spPr>
          <a:xfrm>
            <a:off x="4666534" y="1383851"/>
            <a:ext cx="142946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1E99CB-BC43-A848-A9C6-3CEB5F9424D8}"/>
              </a:ext>
            </a:extLst>
          </p:cNvPr>
          <p:cNvCxnSpPr>
            <a:cxnSpLocks/>
          </p:cNvCxnSpPr>
          <p:nvPr/>
        </p:nvCxnSpPr>
        <p:spPr>
          <a:xfrm>
            <a:off x="8341718" y="2034482"/>
            <a:ext cx="270142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F9315F-F0FC-AC42-B498-278D278D7721}"/>
              </a:ext>
            </a:extLst>
          </p:cNvPr>
          <p:cNvCxnSpPr>
            <a:cxnSpLocks/>
          </p:cNvCxnSpPr>
          <p:nvPr/>
        </p:nvCxnSpPr>
        <p:spPr>
          <a:xfrm>
            <a:off x="4666534" y="750804"/>
            <a:ext cx="1429466" cy="1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956EE2-45DE-9A45-8217-5CC904EE7561}"/>
              </a:ext>
            </a:extLst>
          </p:cNvPr>
          <p:cNvCxnSpPr>
            <a:cxnSpLocks/>
          </p:cNvCxnSpPr>
          <p:nvPr/>
        </p:nvCxnSpPr>
        <p:spPr>
          <a:xfrm>
            <a:off x="8341719" y="750804"/>
            <a:ext cx="1429466" cy="1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829545-213B-8C49-B452-A07605B59147}"/>
              </a:ext>
            </a:extLst>
          </p:cNvPr>
          <p:cNvCxnSpPr>
            <a:cxnSpLocks/>
          </p:cNvCxnSpPr>
          <p:nvPr/>
        </p:nvCxnSpPr>
        <p:spPr>
          <a:xfrm>
            <a:off x="1061688" y="1383851"/>
            <a:ext cx="1312235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E67F35-EF77-FD4E-9806-06D3795585C1}"/>
              </a:ext>
            </a:extLst>
          </p:cNvPr>
          <p:cNvCxnSpPr>
            <a:cxnSpLocks/>
          </p:cNvCxnSpPr>
          <p:nvPr/>
        </p:nvCxnSpPr>
        <p:spPr>
          <a:xfrm>
            <a:off x="8324134" y="1401436"/>
            <a:ext cx="1663928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BB7982-0B81-CF8F-546E-E9C9FE44A158}"/>
              </a:ext>
            </a:extLst>
          </p:cNvPr>
          <p:cNvSpPr txBox="1"/>
          <p:nvPr/>
        </p:nvSpPr>
        <p:spPr>
          <a:xfrm>
            <a:off x="286472" y="4727730"/>
            <a:ext cx="11393366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6985">
              <a:lnSpc>
                <a:spcPct val="150000"/>
              </a:lnSpc>
            </a:pPr>
            <a:r>
              <a:rPr lang="en-GB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A: </a:t>
            </a:r>
            <a:r>
              <a:rPr lang="en-GB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GB" sz="2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okay to shout in/at ____________________________? </a:t>
            </a:r>
          </a:p>
          <a:p>
            <a:pPr marL="450215" indent="6985">
              <a:lnSpc>
                <a:spcPct val="150000"/>
              </a:lnSpc>
            </a:pPr>
            <a:r>
              <a:rPr lang="en-GB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B: </a:t>
            </a:r>
            <a:r>
              <a:rPr lang="en-GB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</a:t>
            </a:r>
            <a:r>
              <a:rPr lang="en-GB" sz="2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it’s okay to shout at a ____________________________. </a:t>
            </a:r>
          </a:p>
          <a:p>
            <a:pPr marL="907415" lvl="1" indent="6985">
              <a:lnSpc>
                <a:spcPct val="150000"/>
              </a:lnSpc>
            </a:pPr>
            <a:r>
              <a:rPr lang="en-GB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>
              <a:lnSpc>
                <a:spcPct val="150000"/>
              </a:lnSpc>
            </a:pPr>
            <a:r>
              <a:rPr lang="en-GB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B: </a:t>
            </a:r>
            <a:r>
              <a:rPr lang="en-GB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n-GB" sz="2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 should be quiet in a ____________________________. </a:t>
            </a: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>
              <a:lnSpc>
                <a:spcPct val="150000"/>
              </a:lnSpc>
            </a:pPr>
            <a:endParaRPr lang="en-AU" sz="2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children in the water&#10;&#10;Description automatically generated with low confidence">
            <a:extLst>
              <a:ext uri="{FF2B5EF4-FFF2-40B4-BE49-F238E27FC236}">
                <a16:creationId xmlns:a16="http://schemas.microsoft.com/office/drawing/2014/main" id="{D57A276D-9C38-9743-A1C9-CA1726414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1" y="152380"/>
            <a:ext cx="3270416" cy="2180492"/>
          </a:xfrm>
          <a:prstGeom prst="rect">
            <a:avLst/>
          </a:prstGeom>
        </p:spPr>
      </p:pic>
      <p:pic>
        <p:nvPicPr>
          <p:cNvPr id="7" name="Picture 6" descr="A picture containing building, lined, stone, several&#10;&#10;Description automatically generated">
            <a:extLst>
              <a:ext uri="{FF2B5EF4-FFF2-40B4-BE49-F238E27FC236}">
                <a16:creationId xmlns:a16="http://schemas.microsoft.com/office/drawing/2014/main" id="{6366E837-392E-5548-A4FE-CABCF327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07" y="152380"/>
            <a:ext cx="1442238" cy="2180492"/>
          </a:xfrm>
          <a:prstGeom prst="rect">
            <a:avLst/>
          </a:prstGeom>
        </p:spPr>
      </p:pic>
      <p:pic>
        <p:nvPicPr>
          <p:cNvPr id="9" name="Picture 8" descr="A picture containing ceiling, indoor, scene, room&#10;&#10;Description automatically generated">
            <a:extLst>
              <a:ext uri="{FF2B5EF4-FFF2-40B4-BE49-F238E27FC236}">
                <a16:creationId xmlns:a16="http://schemas.microsoft.com/office/drawing/2014/main" id="{DBC7A57A-A6C8-ED4B-B275-5142F3ED1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31" y="152380"/>
            <a:ext cx="1744394" cy="2180492"/>
          </a:xfrm>
          <a:prstGeom prst="rect">
            <a:avLst/>
          </a:prstGeom>
        </p:spPr>
      </p:pic>
      <p:pic>
        <p:nvPicPr>
          <p:cNvPr id="11" name="Picture 10" descr="A group of people sitting on a couch in a library&#10;&#10;Description automatically generated with medium confidence">
            <a:extLst>
              <a:ext uri="{FF2B5EF4-FFF2-40B4-BE49-F238E27FC236}">
                <a16:creationId xmlns:a16="http://schemas.microsoft.com/office/drawing/2014/main" id="{EBFE1ADC-FECA-EF41-AFB7-A798C0826E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6441"/>
          <a:stretch/>
        </p:blipFill>
        <p:spPr>
          <a:xfrm>
            <a:off x="145081" y="2436693"/>
            <a:ext cx="2742209" cy="2180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10EC7-6E73-1A47-90BE-A1B836322B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65" y="2436693"/>
            <a:ext cx="1453661" cy="2180492"/>
          </a:xfrm>
          <a:prstGeom prst="rect">
            <a:avLst/>
          </a:prstGeom>
        </p:spPr>
      </p:pic>
      <p:pic>
        <p:nvPicPr>
          <p:cNvPr id="15" name="Picture 14" descr="A couple of men playing football&#10;&#10;Description automatically generated with low confidence">
            <a:extLst>
              <a:ext uri="{FF2B5EF4-FFF2-40B4-BE49-F238E27FC236}">
                <a16:creationId xmlns:a16="http://schemas.microsoft.com/office/drawing/2014/main" id="{881E010B-5916-A34E-99F1-C26A400FAA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/>
          <a:stretch/>
        </p:blipFill>
        <p:spPr>
          <a:xfrm>
            <a:off x="2990253" y="2436693"/>
            <a:ext cx="2907323" cy="2180492"/>
          </a:xfrm>
          <a:prstGeom prst="rect">
            <a:avLst/>
          </a:prstGeom>
        </p:spPr>
      </p:pic>
      <p:pic>
        <p:nvPicPr>
          <p:cNvPr id="17" name="Picture 16" descr="A child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8BEE758A-6D1E-F54E-B312-80A50CE83D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986" y="2442893"/>
            <a:ext cx="1455738" cy="2180492"/>
          </a:xfrm>
          <a:prstGeom prst="rect">
            <a:avLst/>
          </a:prstGeom>
        </p:spPr>
      </p:pic>
      <p:pic>
        <p:nvPicPr>
          <p:cNvPr id="19" name="Picture 18" descr="A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F8B3338C-1875-054F-B16C-3718B80B2D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2" y="2436693"/>
            <a:ext cx="2907323" cy="2180492"/>
          </a:xfrm>
          <a:prstGeom prst="rect">
            <a:avLst/>
          </a:prstGeom>
        </p:spPr>
      </p:pic>
      <p:pic>
        <p:nvPicPr>
          <p:cNvPr id="21" name="Picture 20" descr="A child in a pool&#10;&#10;Description automatically generated with low confidence">
            <a:extLst>
              <a:ext uri="{FF2B5EF4-FFF2-40B4-BE49-F238E27FC236}">
                <a16:creationId xmlns:a16="http://schemas.microsoft.com/office/drawing/2014/main" id="{600230BE-5B61-4244-AF99-137C4B295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55" y="145656"/>
            <a:ext cx="3277566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6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F27984-FF73-48D0-9899-52EA228CB9D1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1262380"/>
          <a:ext cx="106172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6657494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319146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4884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6" y="4027037"/>
            <a:ext cx="9363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Jesus tells a bad spirit to leave a man</a:t>
            </a:r>
          </a:p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Mark 1:21–28</a:t>
            </a:r>
          </a:p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 </a:t>
            </a:r>
          </a:p>
        </p:txBody>
      </p:sp>
      <p:sp>
        <p:nvSpPr>
          <p:cNvPr id="5" name="Lesson 1:…"/>
          <p:cNvSpPr txBox="1"/>
          <p:nvPr/>
        </p:nvSpPr>
        <p:spPr>
          <a:xfrm>
            <a:off x="2683616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7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10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9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4415A449-F6C3-470B-BA8B-C7E1DF10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92" y="819943"/>
            <a:ext cx="5651875" cy="69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96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736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 taught people in the synagogue.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E569F4-3F9B-7148-8E12-566B52ADA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02" y="170793"/>
            <a:ext cx="7526704" cy="57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8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A man had an evil spirit.</a:t>
            </a:r>
          </a:p>
        </p:txBody>
      </p:sp>
      <p:pic>
        <p:nvPicPr>
          <p:cNvPr id="3" name="Picture 2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EB01FDC7-BA09-294A-A10B-D570E68C7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01" y="223548"/>
            <a:ext cx="6347198" cy="580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8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E90D35-4559-3A46-85B5-8CFD0676B4D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The spirit shouted at Jesus.</a:t>
            </a:r>
          </a:p>
        </p:txBody>
      </p:sp>
      <p:pic>
        <p:nvPicPr>
          <p:cNvPr id="4" name="Picture 3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73B95967-2806-F940-A9EB-6A764C1E3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87" y="223548"/>
            <a:ext cx="5272888" cy="57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63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 said, ‘Be quiet and come out!’</a:t>
            </a:r>
          </a:p>
        </p:txBody>
      </p:sp>
      <p:pic>
        <p:nvPicPr>
          <p:cNvPr id="3" name="Picture 2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CEBE9AA2-BDAA-A444-9258-911C4BA46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02" y="180962"/>
            <a:ext cx="6027127" cy="58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9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38879-ED0C-84E1-3555-E7AA311325D9}"/>
              </a:ext>
            </a:extLst>
          </p:cNvPr>
          <p:cNvSpPr txBox="1"/>
          <p:nvPr/>
        </p:nvSpPr>
        <p:spPr>
          <a:xfrm>
            <a:off x="3250560" y="2677363"/>
            <a:ext cx="566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_ _ _ 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D3D34-507F-A358-D0BA-684D4C99F6DE}"/>
              </a:ext>
            </a:extLst>
          </p:cNvPr>
          <p:cNvSpPr txBox="1"/>
          <p:nvPr/>
        </p:nvSpPr>
        <p:spPr>
          <a:xfrm>
            <a:off x="5348738" y="2587190"/>
            <a:ext cx="465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a l 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7BCF5-0F29-074E-BB49-F00F7FE3C443}"/>
              </a:ext>
            </a:extLst>
          </p:cNvPr>
          <p:cNvSpPr txBox="1"/>
          <p:nvPr/>
        </p:nvSpPr>
        <p:spPr>
          <a:xfrm>
            <a:off x="4796957" y="4039960"/>
            <a:ext cx="2598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talked</a:t>
            </a:r>
          </a:p>
        </p:txBody>
      </p:sp>
    </p:spTree>
    <p:extLst>
      <p:ext uri="{BB962C8B-B14F-4D97-AF65-F5344CB8AC3E}">
        <p14:creationId xmlns:p14="http://schemas.microsoft.com/office/powerpoint/2010/main" val="409837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The spirit obeyed Jesus and left the man.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08DAEDE-3716-3F46-939B-DD5865013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85" y="223548"/>
            <a:ext cx="5664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7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9075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The people were amazed. </a:t>
            </a:r>
          </a:p>
        </p:txBody>
      </p:sp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1527F6CA-8A00-5B4A-B622-B284A17C0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66" y="350163"/>
            <a:ext cx="8432800" cy="54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16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736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Many people talked about Jesus.</a:t>
            </a:r>
          </a:p>
        </p:txBody>
      </p:sp>
      <p:pic>
        <p:nvPicPr>
          <p:cNvPr id="3" name="Picture 2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AF41CAC7-61A9-9C49-9381-7D7892CBC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54" y="325399"/>
            <a:ext cx="7618291" cy="55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83F531-67F1-C24D-914B-A375362C8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92" y="70340"/>
            <a:ext cx="8501615" cy="65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1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2BFD9EA2-D7C4-9E47-8926-6053536BA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723" y="187029"/>
            <a:ext cx="7088554" cy="64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18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80567CE1-716A-5540-A463-30B4A9485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73" y="151423"/>
            <a:ext cx="5996038" cy="65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8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A3F4D53E-BB03-504E-B592-9482A25B0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89" y="263769"/>
            <a:ext cx="6570252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6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A34C2E8-718E-BA43-BEF2-802B2C933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15" y="122115"/>
            <a:ext cx="6613769" cy="66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1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40C8A65F-FF60-564C-9412-31BE694A9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7" y="257907"/>
            <a:ext cx="9724686" cy="63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7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2DCE1B1-2BD9-2C48-9DAE-FD85CD702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57" y="102821"/>
            <a:ext cx="9090843" cy="665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0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C9111B-47C1-9546-A2C3-2BCA9BCE6915}"/>
              </a:ext>
            </a:extLst>
          </p:cNvPr>
          <p:cNvSpPr txBox="1"/>
          <p:nvPr/>
        </p:nvSpPr>
        <p:spPr>
          <a:xfrm>
            <a:off x="3250560" y="2677363"/>
            <a:ext cx="566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123B27-4AE6-4E45-810F-9015A3826105}"/>
              </a:ext>
            </a:extLst>
          </p:cNvPr>
          <p:cNvSpPr txBox="1"/>
          <p:nvPr/>
        </p:nvSpPr>
        <p:spPr>
          <a:xfrm>
            <a:off x="5208058" y="2587190"/>
            <a:ext cx="465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 e 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3F27E-BAAC-0644-8972-5BB407E44325}"/>
              </a:ext>
            </a:extLst>
          </p:cNvPr>
          <p:cNvSpPr txBox="1"/>
          <p:nvPr/>
        </p:nvSpPr>
        <p:spPr>
          <a:xfrm>
            <a:off x="4796957" y="4039960"/>
            <a:ext cx="2598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obeyed</a:t>
            </a:r>
          </a:p>
        </p:txBody>
      </p:sp>
    </p:spTree>
    <p:extLst>
      <p:ext uri="{BB962C8B-B14F-4D97-AF65-F5344CB8AC3E}">
        <p14:creationId xmlns:p14="http://schemas.microsoft.com/office/powerpoint/2010/main" val="16550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4B4BD9-10B5-7149-991B-ACBB5F0A4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5" y="1587623"/>
            <a:ext cx="2226918" cy="1703754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A6BD2FBD-6E56-6841-877C-E146C005C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05" y="1571114"/>
            <a:ext cx="1902832" cy="1740532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B5E02C4B-F036-1140-B41B-A1C9D04C0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45" y="1541632"/>
            <a:ext cx="1621899" cy="1773137"/>
          </a:xfrm>
          <a:prstGeom prst="rect">
            <a:avLst/>
          </a:prstGeom>
        </p:spPr>
      </p:pic>
      <p:pic>
        <p:nvPicPr>
          <p:cNvPr id="9" name="Picture 8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BED2D6D3-2157-D045-B7A1-337718873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61" y="1563901"/>
            <a:ext cx="1811162" cy="1745061"/>
          </a:xfrm>
          <a:prstGeom prst="rect">
            <a:avLst/>
          </a:prstGeom>
        </p:spPr>
      </p:pic>
      <p:pic>
        <p:nvPicPr>
          <p:cNvPr id="11" name="Picture 10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5CF8B4E5-BB38-BA45-A819-D769B5FEA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52" y="3506465"/>
            <a:ext cx="1727092" cy="1727092"/>
          </a:xfrm>
          <a:prstGeom prst="rect">
            <a:avLst/>
          </a:prstGeom>
        </p:spPr>
      </p:pic>
      <p:pic>
        <p:nvPicPr>
          <p:cNvPr id="13" name="Picture 1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04023450-DDD3-3748-9481-5BBCD1E2E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03" y="3550978"/>
            <a:ext cx="2519228" cy="1642975"/>
          </a:xfrm>
          <a:prstGeom prst="rect">
            <a:avLst/>
          </a:prstGeom>
        </p:spPr>
      </p:pic>
      <p:pic>
        <p:nvPicPr>
          <p:cNvPr id="15" name="Picture 14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49382AF8-9BF6-884A-92AA-0E08B5760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0" y="3491093"/>
            <a:ext cx="2333117" cy="170729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C147707-67B6-2048-BE20-D59416D3AAC1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C7FE2A-58D0-EA4F-B402-5F76EDDBAD4B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36017B-21E1-254F-AEF2-8BFCAC034C6C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1C888A-6E11-AF46-9C59-A1828C02D15D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29A41DD-14BA-2A47-BC55-B5AF997A5D4C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DB7C223-F31F-B64E-A091-59B9DDA65634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CE27F0-0F0F-AC4A-9714-E16696E4BE86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F5663D6-9146-8747-9469-002844689051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Jesus taught people in the synagogue.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831275-8753-9841-8D09-4F03792BC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9" y="3509620"/>
            <a:ext cx="2226918" cy="1703754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10FA23FF-D7C9-014F-AD6F-7EE6B8A13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6" y="3491475"/>
            <a:ext cx="1902832" cy="1740532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AA0BAD56-279C-A947-8027-81DFD862A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4" y="1548878"/>
            <a:ext cx="1621899" cy="1773137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7051DF83-2BDB-C74E-8C96-20091283A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6" y="3486623"/>
            <a:ext cx="1811162" cy="1745061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7F50100-D54B-684E-AA61-371063CC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1573337"/>
            <a:ext cx="1727092" cy="1727092"/>
          </a:xfrm>
          <a:prstGeom prst="rect">
            <a:avLst/>
          </a:prstGeom>
        </p:spPr>
      </p:pic>
      <p:pic>
        <p:nvPicPr>
          <p:cNvPr id="9" name="Picture 8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4903349A-B63D-C240-8D65-FED7B0FC8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7" y="1618422"/>
            <a:ext cx="2519228" cy="1642975"/>
          </a:xfrm>
          <a:prstGeom prst="rect">
            <a:avLst/>
          </a:prstGeom>
        </p:spPr>
      </p:pic>
      <p:pic>
        <p:nvPicPr>
          <p:cNvPr id="10" name="Picture 9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955E4FA3-9939-6D49-AC95-6A21FB358B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28" y="1572633"/>
            <a:ext cx="2333117" cy="1707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08E9D9-CDE0-2A47-BEF1-45915F77AB9A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C87E24-F1B3-854E-B8FB-B3D4E06521C6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3DC382-1F2C-F647-B403-6A0B7A31A6D6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ADDD-3E2D-9D44-991F-CA51FF9E3803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274262-54BE-8345-8F3A-3FCB98582D99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A77599-4C37-5D43-B4C6-B481378C5566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D1FF16A-27E5-D341-9E1E-7BB0B80B1C3C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C46B3-D949-0E44-BEA5-0C35D377EE50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EB9BD3-05EA-3C44-8241-9AC6E1278FB5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409179" cy="3118183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8E273F7-688E-5649-8755-2E408C708921}"/>
              </a:ext>
            </a:extLst>
          </p:cNvPr>
          <p:cNvSpPr/>
          <p:nvPr/>
        </p:nvSpPr>
        <p:spPr>
          <a:xfrm>
            <a:off x="4659784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A man had an evil spirit.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48034-0ADD-3B4C-8D25-DED0A8249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9" y="3509620"/>
            <a:ext cx="2226918" cy="1703754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099AD6EF-576D-D24A-91C3-D90C7C72F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6" y="3491475"/>
            <a:ext cx="1902832" cy="1740532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224BF6A1-6F6B-A846-96F2-1B257309C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4" y="1548878"/>
            <a:ext cx="1621899" cy="1773137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DAA712AC-A184-EE48-9912-298FBC36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6" y="3486623"/>
            <a:ext cx="1811162" cy="1745061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CC35DDA-91F8-7243-B031-A26C1C930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1573337"/>
            <a:ext cx="1727092" cy="1727092"/>
          </a:xfrm>
          <a:prstGeom prst="rect">
            <a:avLst/>
          </a:prstGeom>
        </p:spPr>
      </p:pic>
      <p:pic>
        <p:nvPicPr>
          <p:cNvPr id="9" name="Picture 8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A0C8CB4D-59C6-FE4C-86A2-695C4C661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7" y="1618422"/>
            <a:ext cx="2519228" cy="1642975"/>
          </a:xfrm>
          <a:prstGeom prst="rect">
            <a:avLst/>
          </a:prstGeom>
        </p:spPr>
      </p:pic>
      <p:pic>
        <p:nvPicPr>
          <p:cNvPr id="10" name="Picture 9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348A4C36-6620-824D-ABE4-8E6B8527B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28" y="1572633"/>
            <a:ext cx="2333117" cy="1707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A08D62-7357-FE41-B3BC-DCEB29FF820D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EADCF0-B9DB-6B4E-A6DC-603DE0F177D9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F696A94-12E4-214E-946B-998CDCD457D2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8DEB46-A064-EA4E-BFA0-C39527B38E99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43EB07-7049-E246-B123-B8A6FED02A5C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9E230-12C7-6D4D-995A-124AF94CCB6B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D3A12-BBC4-D442-8437-DC38C591CBF1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ADBD71-7075-6F4D-B426-9F8D1AEED87E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E43F15-2A6D-3B4A-BD15-7E84FE66C9FD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2162993" cy="3311830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2012A84-23DB-704D-9616-A62069B65534}"/>
              </a:ext>
            </a:extLst>
          </p:cNvPr>
          <p:cNvSpPr/>
          <p:nvPr/>
        </p:nvSpPr>
        <p:spPr>
          <a:xfrm>
            <a:off x="7645342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141477-9AB0-8C4C-9CBB-029DB78CB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9" y="3509620"/>
            <a:ext cx="2226918" cy="1703754"/>
          </a:xfrm>
          <a:prstGeom prst="rect">
            <a:avLst/>
          </a:prstGeom>
        </p:spPr>
      </p:pic>
      <p:pic>
        <p:nvPicPr>
          <p:cNvPr id="4" name="Picture 3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D3AB110E-8B17-034C-9807-6AE21E921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6" y="3491475"/>
            <a:ext cx="1902832" cy="1740532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E1B816DB-8F7B-CE40-B5AD-644991E28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4" y="1548878"/>
            <a:ext cx="1621899" cy="1773137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D8A05D56-532B-414E-B9CC-2D702BEB7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6" y="3486623"/>
            <a:ext cx="1811162" cy="1745061"/>
          </a:xfrm>
          <a:prstGeom prst="rect">
            <a:avLst/>
          </a:prstGeom>
        </p:spPr>
      </p:pic>
      <p:pic>
        <p:nvPicPr>
          <p:cNvPr id="7" name="Picture 6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016F86AE-E931-2141-8577-6EDDB1EE6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1573337"/>
            <a:ext cx="1727092" cy="1727092"/>
          </a:xfrm>
          <a:prstGeom prst="rect">
            <a:avLst/>
          </a:prstGeom>
        </p:spPr>
      </p:pic>
      <p:pic>
        <p:nvPicPr>
          <p:cNvPr id="8" name="Picture 7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D1275ED9-AD22-A047-91A7-651B54C45C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7" y="1618422"/>
            <a:ext cx="2519228" cy="1642975"/>
          </a:xfrm>
          <a:prstGeom prst="rect">
            <a:avLst/>
          </a:prstGeom>
        </p:spPr>
      </p:pic>
      <p:pic>
        <p:nvPicPr>
          <p:cNvPr id="9" name="Picture 8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DB43D4F5-05D6-D247-8284-5353FC824A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28" y="1572633"/>
            <a:ext cx="2333117" cy="17072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0CC1F7-8197-744C-AEE6-A2A81A157C4A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0A705B-90EF-3544-BCE4-30465A335AD5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65EA6E-131F-154C-9946-EAAAC27519E8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77EB0A-EFA7-DC44-9A6A-58577EBB4DCB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DD1B0-3968-2544-B3D5-241659FA5F83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F369D1-F786-C748-8795-1EE0378D8B89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61B427-8686-3A49-8922-FBC37193F986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094451-34AF-2A42-B045-D3236503DD31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8718ACF-BD70-104D-B4CA-771C401448AB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spirit shouted at Jesus.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E23CEA-BF2F-1F47-BAE7-13C32FFCF950}"/>
              </a:ext>
            </a:extLst>
          </p:cNvPr>
          <p:cNvCxnSpPr>
            <a:cxnSpLocks/>
          </p:cNvCxnSpPr>
          <p:nvPr/>
        </p:nvCxnSpPr>
        <p:spPr>
          <a:xfrm flipH="1">
            <a:off x="2188564" y="1053767"/>
            <a:ext cx="3927055" cy="1644463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70B847F-49FD-944A-B213-724901189A58}"/>
              </a:ext>
            </a:extLst>
          </p:cNvPr>
          <p:cNvSpPr/>
          <p:nvPr/>
        </p:nvSpPr>
        <p:spPr>
          <a:xfrm>
            <a:off x="149087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B4CD4C-2A40-6048-8BA3-652E64CFB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9" y="3509620"/>
            <a:ext cx="2226918" cy="1703754"/>
          </a:xfrm>
          <a:prstGeom prst="rect">
            <a:avLst/>
          </a:prstGeom>
        </p:spPr>
      </p:pic>
      <p:pic>
        <p:nvPicPr>
          <p:cNvPr id="4" name="Picture 3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9E42C4D6-7E4C-2145-8BAD-202409F2E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6" y="3491475"/>
            <a:ext cx="1902832" cy="1740532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B7C1B854-CFB7-274A-994A-A36E40AE3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4" y="1548878"/>
            <a:ext cx="1621899" cy="1773137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E29D5E95-88C6-FB42-9814-7F1CF473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6" y="3486623"/>
            <a:ext cx="1811162" cy="1745061"/>
          </a:xfrm>
          <a:prstGeom prst="rect">
            <a:avLst/>
          </a:prstGeom>
        </p:spPr>
      </p:pic>
      <p:pic>
        <p:nvPicPr>
          <p:cNvPr id="7" name="Picture 6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A0E880F-B3CD-4C4A-BEF0-D0B01EDF5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1573337"/>
            <a:ext cx="1727092" cy="1727092"/>
          </a:xfrm>
          <a:prstGeom prst="rect">
            <a:avLst/>
          </a:prstGeom>
        </p:spPr>
      </p:pic>
      <p:pic>
        <p:nvPicPr>
          <p:cNvPr id="8" name="Picture 7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C3501818-1FED-9B4E-ABC5-E7A7D3FCE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7" y="1618422"/>
            <a:ext cx="2519228" cy="1642975"/>
          </a:xfrm>
          <a:prstGeom prst="rect">
            <a:avLst/>
          </a:prstGeom>
        </p:spPr>
      </p:pic>
      <p:pic>
        <p:nvPicPr>
          <p:cNvPr id="9" name="Picture 8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4B0C500D-B8DB-CE48-985E-994C050AB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28" y="1572633"/>
            <a:ext cx="2333117" cy="17072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444099-C4A6-2D4B-9A15-0225948E704E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B399E0-93F2-6A4B-B6C8-02FC91A9A291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AFBF15-A0C2-7747-A08E-33A0CCD62E34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B79249-4B13-5F4B-A153-ADA312A2F408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B40E65-50EC-5741-93CC-078EE91C1B35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7323BE-7221-5D46-9B2F-FB0B11D8576F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F0967F-A1FD-804F-B1D8-C2547623870D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8A9204-2AE4-8F40-8448-640D6C6F67A9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535487-9A59-6146-8771-9CA7FDA0B0AA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Jesus said, ‘Be quiet and come out!’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EBE89D-CC35-8E46-8F0A-6A82FFCA12C6}"/>
              </a:ext>
            </a:extLst>
          </p:cNvPr>
          <p:cNvCxnSpPr>
            <a:cxnSpLocks/>
          </p:cNvCxnSpPr>
          <p:nvPr/>
        </p:nvCxnSpPr>
        <p:spPr>
          <a:xfrm flipH="1">
            <a:off x="3740449" y="1053767"/>
            <a:ext cx="2375170" cy="3089608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B62EA49-B3EF-8841-BDB7-A5BE3283CB26}"/>
              </a:ext>
            </a:extLst>
          </p:cNvPr>
          <p:cNvSpPr/>
          <p:nvPr/>
        </p:nvSpPr>
        <p:spPr>
          <a:xfrm>
            <a:off x="1653425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EF2FA8-2D5D-F443-B568-BAF5DEC2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9" y="3509620"/>
            <a:ext cx="2226918" cy="1703754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A7199074-FD2F-D241-A776-B65FCA0DD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6" y="3491475"/>
            <a:ext cx="1902832" cy="1740532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AD4CD405-78C2-5144-8360-02C883BF3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4" y="1548878"/>
            <a:ext cx="1621899" cy="1773137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C7BEC08-F4D6-8C46-90E9-4C8AB19DA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6" y="3486623"/>
            <a:ext cx="1811162" cy="1745061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9F95033-65F3-5046-AD5C-6F5A9644F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1573337"/>
            <a:ext cx="1727092" cy="1727092"/>
          </a:xfrm>
          <a:prstGeom prst="rect">
            <a:avLst/>
          </a:prstGeom>
        </p:spPr>
      </p:pic>
      <p:pic>
        <p:nvPicPr>
          <p:cNvPr id="9" name="Picture 8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49A15EFF-60EB-0F4C-A51F-E25869B70C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7" y="1618422"/>
            <a:ext cx="2519228" cy="1642975"/>
          </a:xfrm>
          <a:prstGeom prst="rect">
            <a:avLst/>
          </a:prstGeom>
        </p:spPr>
      </p:pic>
      <p:pic>
        <p:nvPicPr>
          <p:cNvPr id="10" name="Picture 9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15CC2462-173D-0043-B338-85380BD57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28" y="1572633"/>
            <a:ext cx="2333117" cy="1707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2A5B97-35FC-7A40-A11B-9B8A34C482DC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DFE2BD-5B8D-6740-8EF5-61FFFFC92616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1F8D1F-7753-B543-ADC2-65950185EA34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11FB8D-44E6-8A47-BD0A-F629B87866EC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AC78E6-DA5E-2D47-8B6F-884DA9DA3E7A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A49BC3-6A9F-C54E-8D04-7939D4F9C940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67B122-D834-B744-AC39-5D6A8FB35AAF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7C85F7-9C21-A648-BEA6-BC9FAD485F2A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4A51A98-7913-9741-BCA2-2EEF3F5C8464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spirit obeyed Jesus and left the man.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7FF66B-C763-B842-A3D7-03D735017FEB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959738" cy="1104817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E039675-98AC-CB4D-9BEE-55436E1F7772}"/>
              </a:ext>
            </a:extLst>
          </p:cNvPr>
          <p:cNvSpPr/>
          <p:nvPr/>
        </p:nvSpPr>
        <p:spPr>
          <a:xfrm>
            <a:off x="6149995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1EA6B4-9437-1C4A-B07C-620A34FEE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9" y="3509620"/>
            <a:ext cx="2226918" cy="1703754"/>
          </a:xfrm>
          <a:prstGeom prst="rect">
            <a:avLst/>
          </a:prstGeom>
        </p:spPr>
      </p:pic>
      <p:pic>
        <p:nvPicPr>
          <p:cNvPr id="4" name="Picture 3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B2DC2847-F7B3-3E46-B9F7-CAD9AE159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6" y="3491475"/>
            <a:ext cx="1902832" cy="1740532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A89CAB54-723A-F14C-B601-111AE83E5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4" y="1548878"/>
            <a:ext cx="1621899" cy="1773137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C8DC0D59-B1E2-F149-83C7-2356A80F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6" y="3486623"/>
            <a:ext cx="1811162" cy="1745061"/>
          </a:xfrm>
          <a:prstGeom prst="rect">
            <a:avLst/>
          </a:prstGeom>
        </p:spPr>
      </p:pic>
      <p:pic>
        <p:nvPicPr>
          <p:cNvPr id="7" name="Picture 6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036B8B6E-89AB-8D4B-9C01-B211E55E3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1573337"/>
            <a:ext cx="1727092" cy="1727092"/>
          </a:xfrm>
          <a:prstGeom prst="rect">
            <a:avLst/>
          </a:prstGeom>
        </p:spPr>
      </p:pic>
      <p:pic>
        <p:nvPicPr>
          <p:cNvPr id="8" name="Picture 7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36E203F4-9E16-CD49-900E-36804ACFF8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7" y="1618422"/>
            <a:ext cx="2519228" cy="1642975"/>
          </a:xfrm>
          <a:prstGeom prst="rect">
            <a:avLst/>
          </a:prstGeom>
        </p:spPr>
      </p:pic>
      <p:pic>
        <p:nvPicPr>
          <p:cNvPr id="9" name="Picture 8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4AC75ADB-866A-1B4F-9D63-D70DE8F126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28" y="1572633"/>
            <a:ext cx="2333117" cy="17072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BE3D5F-00C1-B34A-8FAF-F85F6E107EFE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9A8368-8718-3B4D-A91C-BC0EEDCE452F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690A4D-F026-7645-BBF1-DC2458EF0CE1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7A25E0-7796-4F46-91DE-9B53FD7A2C24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805955-C316-8140-9EAC-13CC20693983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6C2337-6908-C940-BDD8-DD822304F72E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C85858-7B0F-5644-BFFC-A7C6DEE34E53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411356-44A0-3E4A-8E88-9AA8FE119AF8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8062127-2A9A-8D4A-94F2-70A7DA7D3075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people were amazed.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ABDD46-B9EB-9D4E-928A-94AC1CB84F63}"/>
              </a:ext>
            </a:extLst>
          </p:cNvPr>
          <p:cNvCxnSpPr>
            <a:cxnSpLocks/>
          </p:cNvCxnSpPr>
          <p:nvPr/>
        </p:nvCxnSpPr>
        <p:spPr>
          <a:xfrm flipH="1">
            <a:off x="5157788" y="1053767"/>
            <a:ext cx="957831" cy="1189371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2F9FFED-D0FF-5346-AC53-6556266CE372}"/>
              </a:ext>
            </a:extLst>
          </p:cNvPr>
          <p:cNvSpPr/>
          <p:nvPr/>
        </p:nvSpPr>
        <p:spPr>
          <a:xfrm>
            <a:off x="3150763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57DCD1-EE7F-D245-A5D3-1AF983D0E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9" y="3509620"/>
            <a:ext cx="2226918" cy="1703754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4D2B0D94-1068-2B46-95A3-24F7ED6E3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6" y="3491475"/>
            <a:ext cx="1902832" cy="1740532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1162A6D7-ADAC-7A40-A91C-BFC2B5BA4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4" y="1548878"/>
            <a:ext cx="1621899" cy="1773137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D29DA9D-B636-F148-86AA-9A3CA5150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6" y="3486623"/>
            <a:ext cx="1811162" cy="1745061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85A725B-D47F-D540-9A20-C141E1880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45" y="1573337"/>
            <a:ext cx="1727092" cy="1727092"/>
          </a:xfrm>
          <a:prstGeom prst="rect">
            <a:avLst/>
          </a:prstGeom>
        </p:spPr>
      </p:pic>
      <p:pic>
        <p:nvPicPr>
          <p:cNvPr id="9" name="Picture 8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1E424852-8EB4-2E4C-8149-55ED360414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97" y="1618422"/>
            <a:ext cx="2519228" cy="1642975"/>
          </a:xfrm>
          <a:prstGeom prst="rect">
            <a:avLst/>
          </a:prstGeom>
        </p:spPr>
      </p:pic>
      <p:pic>
        <p:nvPicPr>
          <p:cNvPr id="10" name="Picture 9" descr="A draw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6F30A7C4-BB0E-2943-8C9D-6287E4D0B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28" y="1572633"/>
            <a:ext cx="2333117" cy="1707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8BCEB7-98FB-8645-AE62-819DEB32E7AB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0D5540-6D10-F348-A1EC-A9C99FDE3A31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194E9F-3C60-AF4C-A721-B8D327216B59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23EB32-C4F7-174A-8983-597F043759C8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5EF9C-8A37-5247-99CA-EEE9FCDB3DE5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21A872-AB46-2F41-8259-41658EDCC1FC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7DA8ED-E4EF-2E47-ABBA-861BC1B67A39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71226E-B413-9542-8CA4-3390D5B614FD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74C39F-C373-0C47-922F-DC8AFCCD778C}"/>
              </a:ext>
            </a:extLst>
          </p:cNvPr>
          <p:cNvSpPr txBox="1"/>
          <p:nvPr/>
        </p:nvSpPr>
        <p:spPr>
          <a:xfrm>
            <a:off x="828265" y="407436"/>
            <a:ext cx="1055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Many people talked about Jesus.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29A8CF-6DD3-CF40-B44E-CFAFED2D95CA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3717929" cy="101487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AABC4B-19D9-144D-AAE6-EFF306E51B26}"/>
              </a:ext>
            </a:extLst>
          </p:cNvPr>
          <p:cNvSpPr/>
          <p:nvPr/>
        </p:nvSpPr>
        <p:spPr>
          <a:xfrm>
            <a:off x="9143924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3543" y="1987950"/>
            <a:ext cx="9924913" cy="32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1. Jesus _________ people in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the synagogue. </a:t>
            </a:r>
          </a:p>
          <a:p>
            <a:pPr algn="ctr">
              <a:lnSpc>
                <a:spcPct val="150000"/>
              </a:lnSpc>
            </a:pPr>
            <a:endParaRPr lang="en-US" sz="4800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53843-B423-CAC1-ED0A-A2B05E9E3624}"/>
              </a:ext>
            </a:extLst>
          </p:cNvPr>
          <p:cNvSpPr txBox="1"/>
          <p:nvPr/>
        </p:nvSpPr>
        <p:spPr>
          <a:xfrm>
            <a:off x="4964956" y="2161294"/>
            <a:ext cx="2979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taught</a:t>
            </a:r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19742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519322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man _________ an evil spirit.</a:t>
            </a:r>
          </a:p>
          <a:p>
            <a:pPr algn="ctr">
              <a:lnSpc>
                <a:spcPct val="150000"/>
              </a:lnSpc>
            </a:pPr>
            <a:endParaRPr lang="en-AU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68855" y="2699089"/>
            <a:ext cx="1281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had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4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D7F4E1-75D1-144B-AC2C-5AFD691240E0}"/>
              </a:ext>
            </a:extLst>
          </p:cNvPr>
          <p:cNvSpPr txBox="1"/>
          <p:nvPr/>
        </p:nvSpPr>
        <p:spPr>
          <a:xfrm>
            <a:off x="3109883" y="2685944"/>
            <a:ext cx="566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_ _ _ _ _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A8D8-C729-1B4F-9716-C5F6B8B2E12B}"/>
              </a:ext>
            </a:extLst>
          </p:cNvPr>
          <p:cNvSpPr txBox="1"/>
          <p:nvPr/>
        </p:nvSpPr>
        <p:spPr>
          <a:xfrm>
            <a:off x="4916878" y="2611104"/>
            <a:ext cx="465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e a c 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81753-82B0-6146-B8E0-5D57A7A12833}"/>
              </a:ext>
            </a:extLst>
          </p:cNvPr>
          <p:cNvSpPr txBox="1"/>
          <p:nvPr/>
        </p:nvSpPr>
        <p:spPr>
          <a:xfrm>
            <a:off x="4643981" y="4057545"/>
            <a:ext cx="2598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taught</a:t>
            </a:r>
          </a:p>
        </p:txBody>
      </p:sp>
    </p:spTree>
    <p:extLst>
      <p:ext uri="{BB962C8B-B14F-4D97-AF65-F5344CB8AC3E}">
        <p14:creationId xmlns:p14="http://schemas.microsoft.com/office/powerpoint/2010/main" val="23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567467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spirit __________ at Jesus.</a:t>
            </a:r>
          </a:p>
          <a:p>
            <a:pPr algn="ctr">
              <a:lnSpc>
                <a:spcPct val="150000"/>
              </a:lnSpc>
            </a:pPr>
            <a:endParaRPr lang="en-US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868" y="2732244"/>
            <a:ext cx="2754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shouted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7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1949696"/>
            <a:ext cx="1116237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Jesus said,</a:t>
            </a:r>
            <a:b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‘Be ________ and come out!’</a:t>
            </a:r>
          </a:p>
          <a:p>
            <a:pPr algn="ctr">
              <a:lnSpc>
                <a:spcPct val="150000"/>
              </a:lnSpc>
            </a:pPr>
            <a:endParaRPr lang="en-AU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3060" y="3188899"/>
            <a:ext cx="1657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quiet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08526" y="2105093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5. The spirit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 Jesus</a:t>
            </a:r>
            <a:br>
              <a:rPr lang="en-AU" sz="4800" dirty="0">
                <a:latin typeface="Arial" charset="0"/>
                <a:ea typeface="Arial" charset="0"/>
                <a:cs typeface="Arial" charset="0"/>
              </a:rPr>
            </a:b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and left the man.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7752" y="2240004"/>
            <a:ext cx="2343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obeyed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0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780395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6. </a:t>
            </a:r>
            <a:r>
              <a:rPr lang="en-AU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were __________.</a:t>
            </a:r>
            <a:r>
              <a:rPr lang="en-AU" sz="4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US" sz="4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2429" y="2742640"/>
            <a:ext cx="26164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amazed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90410" y="2343286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7. Many people 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</a:t>
            </a:r>
          </a:p>
          <a:p>
            <a:pPr algn="ctr">
              <a:lnSpc>
                <a:spcPct val="150000"/>
              </a:lnSpc>
            </a:pP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about Jesus.  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45760" y="2519305"/>
            <a:ext cx="21387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talked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07FFBB-6E24-8847-B27A-B6C71207BAF1}"/>
              </a:ext>
            </a:extLst>
          </p:cNvPr>
          <p:cNvSpPr txBox="1"/>
          <p:nvPr/>
        </p:nvSpPr>
        <p:spPr>
          <a:xfrm>
            <a:off x="3250560" y="2677363"/>
            <a:ext cx="566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_ _ 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B1570-B758-AF41-95DE-DB9A301E375F}"/>
              </a:ext>
            </a:extLst>
          </p:cNvPr>
          <p:cNvSpPr txBox="1"/>
          <p:nvPr/>
        </p:nvSpPr>
        <p:spPr>
          <a:xfrm>
            <a:off x="5454248" y="2587190"/>
            <a:ext cx="465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E166D-01E1-4C4B-AD66-1E23270CF296}"/>
              </a:ext>
            </a:extLst>
          </p:cNvPr>
          <p:cNvSpPr txBox="1"/>
          <p:nvPr/>
        </p:nvSpPr>
        <p:spPr>
          <a:xfrm>
            <a:off x="4796957" y="4039960"/>
            <a:ext cx="2598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</a:t>
            </a:r>
          </a:p>
        </p:txBody>
      </p:sp>
    </p:spTree>
    <p:extLst>
      <p:ext uri="{BB962C8B-B14F-4D97-AF65-F5344CB8AC3E}">
        <p14:creationId xmlns:p14="http://schemas.microsoft.com/office/powerpoint/2010/main" val="287965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862E0B-35A6-8A42-B579-4C77DFF84D64}"/>
              </a:ext>
            </a:extLst>
          </p:cNvPr>
          <p:cNvSpPr txBox="1"/>
          <p:nvPr/>
        </p:nvSpPr>
        <p:spPr>
          <a:xfrm>
            <a:off x="3250560" y="2677363"/>
            <a:ext cx="566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_ _ _ _ 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7CF26-F9C8-3F49-97D9-1A356F576A73}"/>
              </a:ext>
            </a:extLst>
          </p:cNvPr>
          <p:cNvSpPr txBox="1"/>
          <p:nvPr/>
        </p:nvSpPr>
        <p:spPr>
          <a:xfrm>
            <a:off x="5120133" y="2587190"/>
            <a:ext cx="465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e a v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B4E3C-13D7-8540-B732-F15B6CA6BA42}"/>
              </a:ext>
            </a:extLst>
          </p:cNvPr>
          <p:cNvSpPr txBox="1"/>
          <p:nvPr/>
        </p:nvSpPr>
        <p:spPr>
          <a:xfrm>
            <a:off x="4796957" y="4039960"/>
            <a:ext cx="2598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587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C9111B-47C1-9546-A2C3-2BCA9BCE6915}"/>
              </a:ext>
            </a:extLst>
          </p:cNvPr>
          <p:cNvSpPr txBox="1"/>
          <p:nvPr/>
        </p:nvSpPr>
        <p:spPr>
          <a:xfrm>
            <a:off x="3250560" y="2677363"/>
            <a:ext cx="566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123B27-4AE6-4E45-810F-9015A3826105}"/>
              </a:ext>
            </a:extLst>
          </p:cNvPr>
          <p:cNvSpPr txBox="1"/>
          <p:nvPr/>
        </p:nvSpPr>
        <p:spPr>
          <a:xfrm>
            <a:off x="5208058" y="2587190"/>
            <a:ext cx="465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a v 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3F27E-BAAC-0644-8972-5BB407E44325}"/>
              </a:ext>
            </a:extLst>
          </p:cNvPr>
          <p:cNvSpPr txBox="1"/>
          <p:nvPr/>
        </p:nvSpPr>
        <p:spPr>
          <a:xfrm>
            <a:off x="4796957" y="4039960"/>
            <a:ext cx="2598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</a:p>
        </p:txBody>
      </p:sp>
    </p:spTree>
    <p:extLst>
      <p:ext uri="{BB962C8B-B14F-4D97-AF65-F5344CB8AC3E}">
        <p14:creationId xmlns:p14="http://schemas.microsoft.com/office/powerpoint/2010/main" val="37339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545E5-7DA0-1B43-A0B8-EBAC4D8BF987}"/>
              </a:ext>
            </a:extLst>
          </p:cNvPr>
          <p:cNvSpPr txBox="1"/>
          <p:nvPr/>
        </p:nvSpPr>
        <p:spPr>
          <a:xfrm>
            <a:off x="3250560" y="2677363"/>
            <a:ext cx="566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_ _ _ _ 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09BC3-E03B-5444-9671-2DD1AEC1CEA0}"/>
              </a:ext>
            </a:extLst>
          </p:cNvPr>
          <p:cNvSpPr txBox="1"/>
          <p:nvPr/>
        </p:nvSpPr>
        <p:spPr>
          <a:xfrm>
            <a:off x="4979455" y="2587190"/>
            <a:ext cx="465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h o u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084F5-C169-CD4E-B981-21167EC31948}"/>
              </a:ext>
            </a:extLst>
          </p:cNvPr>
          <p:cNvSpPr txBox="1"/>
          <p:nvPr/>
        </p:nvSpPr>
        <p:spPr>
          <a:xfrm>
            <a:off x="4796957" y="4039960"/>
            <a:ext cx="2598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shouted</a:t>
            </a:r>
          </a:p>
        </p:txBody>
      </p:sp>
    </p:spTree>
    <p:extLst>
      <p:ext uri="{BB962C8B-B14F-4D97-AF65-F5344CB8AC3E}">
        <p14:creationId xmlns:p14="http://schemas.microsoft.com/office/powerpoint/2010/main" val="9798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CC4ACDE7F8846A110399C8FCFBCE2" ma:contentTypeVersion="15" ma:contentTypeDescription="Create a new document." ma:contentTypeScope="" ma:versionID="84188a3909c9f23be783eb8962a39db3">
  <xsd:schema xmlns:xsd="http://www.w3.org/2001/XMLSchema" xmlns:xs="http://www.w3.org/2001/XMLSchema" xmlns:p="http://schemas.microsoft.com/office/2006/metadata/properties" xmlns:ns2="7cfafbfd-fc08-4e7a-afc9-7c4221139421" xmlns:ns3="5739257b-ce07-451c-a058-33d1d073c35a" targetNamespace="http://schemas.microsoft.com/office/2006/metadata/properties" ma:root="true" ma:fieldsID="eb68c9d5ecb31f09676fddf5163db5f8" ns2:_="" ns3:_="">
    <xsd:import namespace="7cfafbfd-fc08-4e7a-afc9-7c4221139421"/>
    <xsd:import namespace="5739257b-ce07-451c-a058-33d1d073c3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afbfd-fc08-4e7a-afc9-7c4221139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9257b-ce07-451c-a058-33d1d073c35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6116b3-ccc1-46bd-85ed-5204483da469}" ma:internalName="TaxCatchAll" ma:showField="CatchAllData" ma:web="5739257b-ce07-451c-a058-33d1d073c3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C3CAF3-7B89-4631-8099-5F007D8EA977}"/>
</file>

<file path=customXml/itemProps2.xml><?xml version="1.0" encoding="utf-8"?>
<ds:datastoreItem xmlns:ds="http://schemas.openxmlformats.org/officeDocument/2006/customXml" ds:itemID="{88747197-FC90-421D-9752-CD40271F7507}"/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3082</Words>
  <Application>Microsoft Office PowerPoint</Application>
  <PresentationFormat>Widescreen</PresentationFormat>
  <Paragraphs>473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English Lesson Package  Ruth Beginner</dc:title>
  <dc:creator>Sarah Brown</dc:creator>
  <cp:lastModifiedBy>Lisa Neale</cp:lastModifiedBy>
  <cp:revision>40</cp:revision>
  <dcterms:created xsi:type="dcterms:W3CDTF">2021-11-16T05:33:16Z</dcterms:created>
  <dcterms:modified xsi:type="dcterms:W3CDTF">2022-12-13T23:37:53Z</dcterms:modified>
</cp:coreProperties>
</file>