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2" r:id="rId2"/>
    <p:sldId id="273" r:id="rId3"/>
    <p:sldId id="344" r:id="rId4"/>
    <p:sldId id="311" r:id="rId5"/>
    <p:sldId id="313" r:id="rId6"/>
    <p:sldId id="345" r:id="rId7"/>
    <p:sldId id="346" r:id="rId8"/>
    <p:sldId id="347" r:id="rId9"/>
    <p:sldId id="348" r:id="rId10"/>
    <p:sldId id="314" r:id="rId11"/>
    <p:sldId id="312" r:id="rId12"/>
    <p:sldId id="318" r:id="rId13"/>
    <p:sldId id="317" r:id="rId14"/>
    <p:sldId id="328" r:id="rId15"/>
    <p:sldId id="349" r:id="rId16"/>
    <p:sldId id="350" r:id="rId17"/>
    <p:sldId id="351" r:id="rId18"/>
    <p:sldId id="352" r:id="rId19"/>
    <p:sldId id="353" r:id="rId20"/>
    <p:sldId id="274" r:id="rId21"/>
    <p:sldId id="276" r:id="rId22"/>
    <p:sldId id="277" r:id="rId23"/>
    <p:sldId id="278" r:id="rId24"/>
    <p:sldId id="279" r:id="rId25"/>
    <p:sldId id="280" r:id="rId26"/>
    <p:sldId id="355" r:id="rId27"/>
    <p:sldId id="282" r:id="rId28"/>
    <p:sldId id="285" r:id="rId29"/>
    <p:sldId id="289" r:id="rId30"/>
    <p:sldId id="290" r:id="rId31"/>
    <p:sldId id="291" r:id="rId32"/>
    <p:sldId id="292" r:id="rId33"/>
    <p:sldId id="293" r:id="rId34"/>
    <p:sldId id="354" r:id="rId35"/>
    <p:sldId id="294" r:id="rId36"/>
    <p:sldId id="337" r:id="rId37"/>
    <p:sldId id="338" r:id="rId38"/>
    <p:sldId id="339" r:id="rId39"/>
    <p:sldId id="340" r:id="rId40"/>
    <p:sldId id="343" r:id="rId41"/>
    <p:sldId id="302" r:id="rId42"/>
    <p:sldId id="303" r:id="rId43"/>
    <p:sldId id="304" r:id="rId44"/>
    <p:sldId id="305" r:id="rId45"/>
    <p:sldId id="327" r:id="rId46"/>
    <p:sldId id="30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21617C-410B-3087-12D0-22EF3D8A733D}" name="Lisa Neale" initials="LN" userId="092c3a9ff1cc85a9" providerId="Windows Live"/>
  <p188:author id="{F88C458F-BC1C-F1A5-8DB3-356626F9B329}" name="Sarah Brown" initials="SB" userId="S::sarah.brown@Anglicare.org.au::01d08dd6-efda-4a06-bddb-8174fc9a8d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Brown" initials="SB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6D5"/>
    <a:srgbClr val="367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91" autoAdjust="0"/>
    <p:restoredTop sz="70884" autoAdjust="0"/>
  </p:normalViewPr>
  <p:slideViewPr>
    <p:cSldViewPr snapToGrid="0">
      <p:cViewPr varScale="1">
        <p:scale>
          <a:sx n="86" d="100"/>
          <a:sy n="86" d="100"/>
        </p:scale>
        <p:origin x="11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11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Neale" userId="092c3a9ff1cc85a9" providerId="LiveId" clId="{54152399-9A3C-49DB-983B-1C8822B8A40F}"/>
    <pc:docChg chg="undo custSel modSld">
      <pc:chgData name="Lisa Neale" userId="092c3a9ff1cc85a9" providerId="LiveId" clId="{54152399-9A3C-49DB-983B-1C8822B8A40F}" dt="2022-12-13T05:23:05.321" v="1069"/>
      <pc:docMkLst>
        <pc:docMk/>
      </pc:docMkLst>
      <pc:sldChg chg="modSp mod">
        <pc:chgData name="Lisa Neale" userId="092c3a9ff1cc85a9" providerId="LiveId" clId="{54152399-9A3C-49DB-983B-1C8822B8A40F}" dt="2022-12-12T01:23:35.998" v="619" actId="20578"/>
        <pc:sldMkLst>
          <pc:docMk/>
          <pc:sldMk cId="1790396081" sldId="272"/>
        </pc:sldMkLst>
        <pc:spChg chg="mod">
          <ac:chgData name="Lisa Neale" userId="092c3a9ff1cc85a9" providerId="LiveId" clId="{54152399-9A3C-49DB-983B-1C8822B8A40F}" dt="2022-12-12T01:23:35.998" v="619" actId="20578"/>
          <ac:spMkLst>
            <pc:docMk/>
            <pc:sldMk cId="1790396081" sldId="272"/>
            <ac:spMk id="8" creationId="{EC0853A1-1007-4C52-BEFB-F48F5319A3E3}"/>
          </ac:spMkLst>
        </pc:spChg>
      </pc:sldChg>
      <pc:sldChg chg="modNotesTx">
        <pc:chgData name="Lisa Neale" userId="092c3a9ff1cc85a9" providerId="LiveId" clId="{54152399-9A3C-49DB-983B-1C8822B8A40F}" dt="2022-12-08T01:55:24.430" v="618" actId="20577"/>
        <pc:sldMkLst>
          <pc:docMk/>
          <pc:sldMk cId="181702391" sldId="276"/>
        </pc:sldMkLst>
      </pc:sldChg>
      <pc:sldChg chg="modNotes modNotesTx">
        <pc:chgData name="Lisa Neale" userId="092c3a9ff1cc85a9" providerId="LiveId" clId="{54152399-9A3C-49DB-983B-1C8822B8A40F}" dt="2022-12-07T05:36:27.600" v="598" actId="113"/>
        <pc:sldMkLst>
          <pc:docMk/>
          <pc:sldMk cId="861024524" sldId="277"/>
        </pc:sldMkLst>
      </pc:sldChg>
      <pc:sldChg chg="modSp mod addCm modCm">
        <pc:chgData name="Lisa Neale" userId="092c3a9ff1cc85a9" providerId="LiveId" clId="{54152399-9A3C-49DB-983B-1C8822B8A40F}" dt="2022-12-07T05:46:12.753" v="614" actId="2056"/>
        <pc:sldMkLst>
          <pc:docMk/>
          <pc:sldMk cId="1329073821" sldId="282"/>
        </pc:sldMkLst>
        <pc:spChg chg="mod">
          <ac:chgData name="Lisa Neale" userId="092c3a9ff1cc85a9" providerId="LiveId" clId="{54152399-9A3C-49DB-983B-1C8822B8A40F}" dt="2022-12-07T05:08:10.354" v="443" actId="313"/>
          <ac:spMkLst>
            <pc:docMk/>
            <pc:sldMk cId="1329073821" sldId="282"/>
            <ac:spMk id="6" creationId="{55F12DF8-683F-4862-B09B-9D8745692E93}"/>
          </ac:spMkLst>
        </pc:spChg>
      </pc:sldChg>
      <pc:sldChg chg="addCm modCm modNotes">
        <pc:chgData name="Lisa Neale" userId="092c3a9ff1cc85a9" providerId="LiveId" clId="{54152399-9A3C-49DB-983B-1C8822B8A40F}" dt="2022-12-07T05:46:27.649" v="615" actId="2056"/>
        <pc:sldMkLst>
          <pc:docMk/>
          <pc:sldMk cId="2012200375" sldId="293"/>
        </pc:sldMkLst>
      </pc:sldChg>
      <pc:sldChg chg="addSp delSp mod addCm modCm modNotes">
        <pc:chgData name="Lisa Neale" userId="092c3a9ff1cc85a9" providerId="LiveId" clId="{54152399-9A3C-49DB-983B-1C8822B8A40F}" dt="2022-12-07T05:46:43.717" v="616" actId="2056"/>
        <pc:sldMkLst>
          <pc:docMk/>
          <pc:sldMk cId="599929643" sldId="294"/>
        </pc:sldMkLst>
        <pc:spChg chg="add del">
          <ac:chgData name="Lisa Neale" userId="092c3a9ff1cc85a9" providerId="LiveId" clId="{54152399-9A3C-49DB-983B-1C8822B8A40F}" dt="2022-12-07T05:44:47.703" v="611" actId="22"/>
          <ac:spMkLst>
            <pc:docMk/>
            <pc:sldMk cId="599929643" sldId="294"/>
            <ac:spMk id="3" creationId="{568FD2BC-8A67-BC2B-D32C-F1A8E0B630C9}"/>
          </ac:spMkLst>
        </pc:spChg>
      </pc:sldChg>
      <pc:sldChg chg="modNotes modNotesTx">
        <pc:chgData name="Lisa Neale" userId="092c3a9ff1cc85a9" providerId="LiveId" clId="{54152399-9A3C-49DB-983B-1C8822B8A40F}" dt="2022-12-12T07:25:20.116" v="675" actId="20577"/>
        <pc:sldMkLst>
          <pc:docMk/>
          <pc:sldMk cId="680107731" sldId="302"/>
        </pc:sldMkLst>
      </pc:sldChg>
      <pc:sldChg chg="addCm modNotes modNotesTx">
        <pc:chgData name="Lisa Neale" userId="092c3a9ff1cc85a9" providerId="LiveId" clId="{54152399-9A3C-49DB-983B-1C8822B8A40F}" dt="2022-12-07T05:39:42.674" v="604"/>
        <pc:sldMkLst>
          <pc:docMk/>
          <pc:sldMk cId="2531121641" sldId="311"/>
        </pc:sldMkLst>
      </pc:sldChg>
      <pc:sldChg chg="modNotes modNotesTx">
        <pc:chgData name="Lisa Neale" userId="092c3a9ff1cc85a9" providerId="LiveId" clId="{54152399-9A3C-49DB-983B-1C8822B8A40F}" dt="2022-12-07T05:31:42.225" v="566" actId="948"/>
        <pc:sldMkLst>
          <pc:docMk/>
          <pc:sldMk cId="2726264861" sldId="312"/>
        </pc:sldMkLst>
      </pc:sldChg>
      <pc:sldChg chg="modNotes modNotesTx">
        <pc:chgData name="Lisa Neale" userId="092c3a9ff1cc85a9" providerId="LiveId" clId="{54152399-9A3C-49DB-983B-1C8822B8A40F}" dt="2022-12-07T05:29:35.251" v="539" actId="948"/>
        <pc:sldMkLst>
          <pc:docMk/>
          <pc:sldMk cId="2750607313" sldId="313"/>
        </pc:sldMkLst>
      </pc:sldChg>
      <pc:sldChg chg="addSp modSp mod addCm delCm modNotes modNotesTx">
        <pc:chgData name="Lisa Neale" userId="092c3a9ff1cc85a9" providerId="LiveId" clId="{54152399-9A3C-49DB-983B-1C8822B8A40F}" dt="2022-12-12T01:31:48.092" v="668"/>
        <pc:sldMkLst>
          <pc:docMk/>
          <pc:sldMk cId="3183805247" sldId="314"/>
        </pc:sldMkLst>
        <pc:spChg chg="add mod">
          <ac:chgData name="Lisa Neale" userId="092c3a9ff1cc85a9" providerId="LiveId" clId="{54152399-9A3C-49DB-983B-1C8822B8A40F}" dt="2022-12-12T01:26:30.196" v="663" actId="1076"/>
          <ac:spMkLst>
            <pc:docMk/>
            <pc:sldMk cId="3183805247" sldId="314"/>
            <ac:spMk id="2" creationId="{F48B812E-6A5D-122D-5371-5AA201A589CB}"/>
          </ac:spMkLst>
        </pc:spChg>
      </pc:sldChg>
      <pc:sldChg chg="addSp delSp modSp mod addCm modCm modNotes modNotesTx">
        <pc:chgData name="Lisa Neale" userId="092c3a9ff1cc85a9" providerId="LiveId" clId="{54152399-9A3C-49DB-983B-1C8822B8A40F}" dt="2022-12-13T05:23:05.321" v="1069"/>
        <pc:sldMkLst>
          <pc:docMk/>
          <pc:sldMk cId="1341306075" sldId="317"/>
        </pc:sldMkLst>
        <pc:spChg chg="mod">
          <ac:chgData name="Lisa Neale" userId="092c3a9ff1cc85a9" providerId="LiveId" clId="{54152399-9A3C-49DB-983B-1C8822B8A40F}" dt="2022-12-13T05:06:53.463" v="724" actId="115"/>
          <ac:spMkLst>
            <pc:docMk/>
            <pc:sldMk cId="1341306075" sldId="317"/>
            <ac:spMk id="4" creationId="{0E9E4442-F3A3-3841-A576-FA8ACD0E3AE3}"/>
          </ac:spMkLst>
        </pc:spChg>
        <pc:picChg chg="add mod">
          <ac:chgData name="Lisa Neale" userId="092c3a9ff1cc85a9" providerId="LiveId" clId="{54152399-9A3C-49DB-983B-1C8822B8A40F}" dt="2022-12-13T04:50:02.792" v="681" actId="1076"/>
          <ac:picMkLst>
            <pc:docMk/>
            <pc:sldMk cId="1341306075" sldId="317"/>
            <ac:picMk id="2" creationId="{BABF8C67-65B6-479A-DAB6-193416D0DC3E}"/>
          </ac:picMkLst>
        </pc:picChg>
        <pc:picChg chg="del">
          <ac:chgData name="Lisa Neale" userId="092c3a9ff1cc85a9" providerId="LiveId" clId="{54152399-9A3C-49DB-983B-1C8822B8A40F}" dt="2022-12-13T04:49:34.614" v="676" actId="21"/>
          <ac:picMkLst>
            <pc:docMk/>
            <pc:sldMk cId="1341306075" sldId="317"/>
            <ac:picMk id="3" creationId="{F95D045D-0181-574D-78E5-7D559C509D4E}"/>
          </ac:picMkLst>
        </pc:picChg>
      </pc:sldChg>
      <pc:sldChg chg="modNotes modNotesTx">
        <pc:chgData name="Lisa Neale" userId="092c3a9ff1cc85a9" providerId="LiveId" clId="{54152399-9A3C-49DB-983B-1C8822B8A40F}" dt="2022-12-07T05:31:58.298" v="570" actId="2711"/>
        <pc:sldMkLst>
          <pc:docMk/>
          <pc:sldMk cId="1257767175" sldId="318"/>
        </pc:sldMkLst>
      </pc:sldChg>
      <pc:sldChg chg="modNotes">
        <pc:chgData name="Lisa Neale" userId="092c3a9ff1cc85a9" providerId="LiveId" clId="{54152399-9A3C-49DB-983B-1C8822B8A40F}" dt="2022-12-07T05:35:22.722" v="595" actId="255"/>
        <pc:sldMkLst>
          <pc:docMk/>
          <pc:sldMk cId="236538998" sldId="327"/>
        </pc:sldMkLst>
      </pc:sldChg>
      <pc:sldChg chg="modSp mod modNotes modNotesTx">
        <pc:chgData name="Lisa Neale" userId="092c3a9ff1cc85a9" providerId="LiveId" clId="{54152399-9A3C-49DB-983B-1C8822B8A40F}" dt="2022-12-13T05:04:46.103" v="712" actId="13926"/>
        <pc:sldMkLst>
          <pc:docMk/>
          <pc:sldMk cId="3806350177" sldId="328"/>
        </pc:sldMkLst>
        <pc:spChg chg="mod">
          <ac:chgData name="Lisa Neale" userId="092c3a9ff1cc85a9" providerId="LiveId" clId="{54152399-9A3C-49DB-983B-1C8822B8A40F}" dt="2022-12-13T05:04:46.103" v="712" actId="13926"/>
          <ac:spMkLst>
            <pc:docMk/>
            <pc:sldMk cId="3806350177" sldId="328"/>
            <ac:spMk id="4" creationId="{84E6BDFB-D006-984C-ABC3-F4CF91D96184}"/>
          </ac:spMkLst>
        </pc:spChg>
      </pc:sldChg>
      <pc:sldChg chg="modNotes">
        <pc:chgData name="Lisa Neale" userId="092c3a9ff1cc85a9" providerId="LiveId" clId="{54152399-9A3C-49DB-983B-1C8822B8A40F}" dt="2022-12-07T05:34:55.410" v="593" actId="255"/>
        <pc:sldMkLst>
          <pc:docMk/>
          <pc:sldMk cId="2985883588" sldId="337"/>
        </pc:sldMkLst>
      </pc:sldChg>
      <pc:sldChg chg="addCm delCm">
        <pc:chgData name="Lisa Neale" userId="092c3a9ff1cc85a9" providerId="LiveId" clId="{54152399-9A3C-49DB-983B-1C8822B8A40F}" dt="2022-12-12T01:30:29.653" v="667"/>
        <pc:sldMkLst>
          <pc:docMk/>
          <pc:sldMk cId="1346298579" sldId="343"/>
        </pc:sldMkLst>
      </pc:sldChg>
      <pc:sldChg chg="addSp modSp mod addCm delCm modCm modNotes">
        <pc:chgData name="Lisa Neale" userId="092c3a9ff1cc85a9" providerId="LiveId" clId="{54152399-9A3C-49DB-983B-1C8822B8A40F}" dt="2022-12-12T01:25:56.042" v="641"/>
        <pc:sldMkLst>
          <pc:docMk/>
          <pc:sldMk cId="2559513534" sldId="344"/>
        </pc:sldMkLst>
        <pc:spChg chg="add mod">
          <ac:chgData name="Lisa Neale" userId="092c3a9ff1cc85a9" providerId="LiveId" clId="{54152399-9A3C-49DB-983B-1C8822B8A40F}" dt="2022-12-12T01:25:24.620" v="640" actId="1076"/>
          <ac:spMkLst>
            <pc:docMk/>
            <pc:sldMk cId="2559513534" sldId="344"/>
            <ac:spMk id="2" creationId="{F454BE52-F63E-88BF-5573-06F4E383AAB5}"/>
          </ac:spMkLst>
        </pc:spChg>
      </pc:sldChg>
      <pc:sldChg chg="modNotes modNotesTx">
        <pc:chgData name="Lisa Neale" userId="092c3a9ff1cc85a9" providerId="LiveId" clId="{54152399-9A3C-49DB-983B-1C8822B8A40F}" dt="2022-12-07T05:29:49.816" v="543" actId="207"/>
        <pc:sldMkLst>
          <pc:docMk/>
          <pc:sldMk cId="1486152396" sldId="345"/>
        </pc:sldMkLst>
      </pc:sldChg>
      <pc:sldChg chg="modNotes modNotesTx">
        <pc:chgData name="Lisa Neale" userId="092c3a9ff1cc85a9" providerId="LiveId" clId="{54152399-9A3C-49DB-983B-1C8822B8A40F}" dt="2022-12-07T05:30:12.318" v="547" actId="948"/>
        <pc:sldMkLst>
          <pc:docMk/>
          <pc:sldMk cId="3715286939" sldId="346"/>
        </pc:sldMkLst>
      </pc:sldChg>
      <pc:sldChg chg="modNotes modNotesTx">
        <pc:chgData name="Lisa Neale" userId="092c3a9ff1cc85a9" providerId="LiveId" clId="{54152399-9A3C-49DB-983B-1C8822B8A40F}" dt="2022-12-07T05:30:29.130" v="551" actId="207"/>
        <pc:sldMkLst>
          <pc:docMk/>
          <pc:sldMk cId="3012811749" sldId="347"/>
        </pc:sldMkLst>
      </pc:sldChg>
      <pc:sldChg chg="modNotes modNotesTx">
        <pc:chgData name="Lisa Neale" userId="092c3a9ff1cc85a9" providerId="LiveId" clId="{54152399-9A3C-49DB-983B-1C8822B8A40F}" dt="2022-12-07T05:36:05.095" v="596" actId="948"/>
        <pc:sldMkLst>
          <pc:docMk/>
          <pc:sldMk cId="72642712" sldId="348"/>
        </pc:sldMkLst>
      </pc:sldChg>
      <pc:sldChg chg="modSp mod modNotes modNotesTx">
        <pc:chgData name="Lisa Neale" userId="092c3a9ff1cc85a9" providerId="LiveId" clId="{54152399-9A3C-49DB-983B-1C8822B8A40F}" dt="2022-12-13T05:04:57.634" v="714" actId="207"/>
        <pc:sldMkLst>
          <pc:docMk/>
          <pc:sldMk cId="866155846" sldId="349"/>
        </pc:sldMkLst>
        <pc:spChg chg="mod">
          <ac:chgData name="Lisa Neale" userId="092c3a9ff1cc85a9" providerId="LiveId" clId="{54152399-9A3C-49DB-983B-1C8822B8A40F}" dt="2022-12-13T05:04:57.634" v="714" actId="207"/>
          <ac:spMkLst>
            <pc:docMk/>
            <pc:sldMk cId="866155846" sldId="349"/>
            <ac:spMk id="3" creationId="{F2F247CD-11BE-4940-98CD-A5C6AAF65FED}"/>
          </ac:spMkLst>
        </pc:spChg>
      </pc:sldChg>
      <pc:sldChg chg="addSp delSp modSp mod modNotes modNotesTx">
        <pc:chgData name="Lisa Neale" userId="092c3a9ff1cc85a9" providerId="LiveId" clId="{54152399-9A3C-49DB-983B-1C8822B8A40F}" dt="2022-12-13T05:05:11.472" v="716" actId="207"/>
        <pc:sldMkLst>
          <pc:docMk/>
          <pc:sldMk cId="2250241803" sldId="350"/>
        </pc:sldMkLst>
        <pc:spChg chg="mod">
          <ac:chgData name="Lisa Neale" userId="092c3a9ff1cc85a9" providerId="LiveId" clId="{54152399-9A3C-49DB-983B-1C8822B8A40F}" dt="2022-12-13T05:05:11.472" v="716" actId="207"/>
          <ac:spMkLst>
            <pc:docMk/>
            <pc:sldMk cId="2250241803" sldId="350"/>
            <ac:spMk id="3" creationId="{3BA93D58-AA75-0F44-BE1E-F993AEDC6A48}"/>
          </ac:spMkLst>
        </pc:spChg>
        <pc:picChg chg="del mod">
          <ac:chgData name="Lisa Neale" userId="092c3a9ff1cc85a9" providerId="LiveId" clId="{54152399-9A3C-49DB-983B-1C8822B8A40F}" dt="2022-12-13T04:49:46.843" v="679" actId="21"/>
          <ac:picMkLst>
            <pc:docMk/>
            <pc:sldMk cId="2250241803" sldId="350"/>
            <ac:picMk id="2" creationId="{52A43108-BA6F-064D-1C8A-DF6975CEBA5A}"/>
          </ac:picMkLst>
        </pc:picChg>
        <pc:picChg chg="add mod">
          <ac:chgData name="Lisa Neale" userId="092c3a9ff1cc85a9" providerId="LiveId" clId="{54152399-9A3C-49DB-983B-1C8822B8A40F}" dt="2022-12-13T04:50:20.446" v="682" actId="1076"/>
          <ac:picMkLst>
            <pc:docMk/>
            <pc:sldMk cId="2250241803" sldId="350"/>
            <ac:picMk id="4" creationId="{778324A3-1E09-C401-B897-602850660015}"/>
          </ac:picMkLst>
        </pc:picChg>
      </pc:sldChg>
      <pc:sldChg chg="modSp mod modNotes modNotesTx">
        <pc:chgData name="Lisa Neale" userId="092c3a9ff1cc85a9" providerId="LiveId" clId="{54152399-9A3C-49DB-983B-1C8822B8A40F}" dt="2022-12-13T05:05:31.455" v="718" actId="13926"/>
        <pc:sldMkLst>
          <pc:docMk/>
          <pc:sldMk cId="4207312124" sldId="351"/>
        </pc:sldMkLst>
        <pc:spChg chg="mod">
          <ac:chgData name="Lisa Neale" userId="092c3a9ff1cc85a9" providerId="LiveId" clId="{54152399-9A3C-49DB-983B-1C8822B8A40F}" dt="2022-12-13T05:05:31.455" v="718" actId="13926"/>
          <ac:spMkLst>
            <pc:docMk/>
            <pc:sldMk cId="4207312124" sldId="351"/>
            <ac:spMk id="4" creationId="{AA8BCCC6-8488-8E4A-8044-A240234F25BE}"/>
          </ac:spMkLst>
        </pc:spChg>
      </pc:sldChg>
      <pc:sldChg chg="modSp mod modNotes modNotesTx">
        <pc:chgData name="Lisa Neale" userId="092c3a9ff1cc85a9" providerId="LiveId" clId="{54152399-9A3C-49DB-983B-1C8822B8A40F}" dt="2022-12-13T05:05:38.794" v="720" actId="13926"/>
        <pc:sldMkLst>
          <pc:docMk/>
          <pc:sldMk cId="3309170160" sldId="352"/>
        </pc:sldMkLst>
        <pc:spChg chg="mod">
          <ac:chgData name="Lisa Neale" userId="092c3a9ff1cc85a9" providerId="LiveId" clId="{54152399-9A3C-49DB-983B-1C8822B8A40F}" dt="2022-12-13T05:05:38.794" v="720" actId="13926"/>
          <ac:spMkLst>
            <pc:docMk/>
            <pc:sldMk cId="3309170160" sldId="352"/>
            <ac:spMk id="3" creationId="{64189FCC-5AA3-A24E-96C4-25531B9E25FF}"/>
          </ac:spMkLst>
        </pc:spChg>
      </pc:sldChg>
      <pc:sldChg chg="modSp mod modNotes modNotesTx">
        <pc:chgData name="Lisa Neale" userId="092c3a9ff1cc85a9" providerId="LiveId" clId="{54152399-9A3C-49DB-983B-1C8822B8A40F}" dt="2022-12-13T05:05:45.138" v="722" actId="13926"/>
        <pc:sldMkLst>
          <pc:docMk/>
          <pc:sldMk cId="3648504883" sldId="353"/>
        </pc:sldMkLst>
        <pc:spChg chg="mod">
          <ac:chgData name="Lisa Neale" userId="092c3a9ff1cc85a9" providerId="LiveId" clId="{54152399-9A3C-49DB-983B-1C8822B8A40F}" dt="2022-12-13T05:05:45.138" v="722" actId="13926"/>
          <ac:spMkLst>
            <pc:docMk/>
            <pc:sldMk cId="3648504883" sldId="353"/>
            <ac:spMk id="4" creationId="{338CDC31-018F-E145-9FC4-ABF71FE25FA5}"/>
          </ac:spMkLst>
        </pc:spChg>
      </pc:sldChg>
      <pc:sldChg chg="addCm modCm modNotes modNotesTx">
        <pc:chgData name="Lisa Neale" userId="092c3a9ff1cc85a9" providerId="LiveId" clId="{54152399-9A3C-49DB-983B-1C8822B8A40F}" dt="2022-12-12T07:25:05.315" v="674" actId="6549"/>
        <pc:sldMkLst>
          <pc:docMk/>
          <pc:sldMk cId="1283922441" sldId="354"/>
        </pc:sldMkLst>
      </pc:sldChg>
      <pc:sldChg chg="modSp mod">
        <pc:chgData name="Lisa Neale" userId="092c3a9ff1cc85a9" providerId="LiveId" clId="{54152399-9A3C-49DB-983B-1C8822B8A40F}" dt="2022-12-07T05:07:59.049" v="441" actId="20577"/>
        <pc:sldMkLst>
          <pc:docMk/>
          <pc:sldMk cId="3641449932" sldId="355"/>
        </pc:sldMkLst>
        <pc:spChg chg="mod">
          <ac:chgData name="Lisa Neale" userId="092c3a9ff1cc85a9" providerId="LiveId" clId="{54152399-9A3C-49DB-983B-1C8822B8A40F}" dt="2022-12-07T05:07:59.049" v="441" actId="20577"/>
          <ac:spMkLst>
            <pc:docMk/>
            <pc:sldMk cId="3641449932" sldId="355"/>
            <ac:spMk id="6" creationId="{55F12DF8-683F-4862-B09B-9D8745692E93}"/>
          </ac:spMkLst>
        </pc:spChg>
      </pc:sldChg>
    </pc:docChg>
  </pc:docChgLst>
  <pc:docChgLst>
    <pc:chgData name="Lisa Neale" userId="092c3a9ff1cc85a9" providerId="LiveId" clId="{F26EA2E9-1814-4079-A6DC-99669AAF401F}"/>
    <pc:docChg chg="modSld">
      <pc:chgData name="Lisa Neale" userId="092c3a9ff1cc85a9" providerId="LiveId" clId="{F26EA2E9-1814-4079-A6DC-99669AAF401F}" dt="2022-12-14T03:31:52.774" v="10" actId="20577"/>
      <pc:docMkLst>
        <pc:docMk/>
      </pc:docMkLst>
      <pc:sldChg chg="modNotesTx">
        <pc:chgData name="Lisa Neale" userId="092c3a9ff1cc85a9" providerId="LiveId" clId="{F26EA2E9-1814-4079-A6DC-99669AAF401F}" dt="2022-12-14T03:31:52.774" v="10" actId="20577"/>
        <pc:sldMkLst>
          <pc:docMk/>
          <pc:sldMk cId="2559513534" sldId="3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60B6-8B59-4143-8C87-2BBB0358F54B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2C88C-C58A-4486-99D6-9D53FE101A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55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dirty="0">
                <a:latin typeface="Arial" charset="0"/>
                <a:ea typeface="Arial" charset="0"/>
                <a:cs typeface="Arial" charset="0"/>
              </a:rPr>
              <a:t>(Lesson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07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3.2 – Washing worksheet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each student.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work together to complete the worksheet.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answers together.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786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</a:t>
            </a:r>
          </a:p>
          <a:p>
            <a:pPr>
              <a:lnSpc>
                <a:spcPct val="107000"/>
              </a:lnSpc>
            </a:pPr>
            <a:endParaRPr lang="en-GB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about washing</a:t>
            </a:r>
          </a:p>
          <a:p>
            <a:pPr>
              <a:lnSpc>
                <a:spcPct val="107000"/>
              </a:lnSpc>
            </a:pPr>
            <a:endParaRPr lang="en-A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Divide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into pairs.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Nominate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 A and Student B in each pair.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use the prompts and speak with each other about the photos on the slide.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use complete sentences focusing on correct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 students in each pair have an opportunity to ask and respond.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Swap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roles and repeat.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4015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Washing our hands</a:t>
            </a:r>
          </a:p>
          <a:p>
            <a:pPr>
              <a:lnSpc>
                <a:spcPct val="107000"/>
              </a:lnSpc>
            </a:pPr>
            <a:endParaRPr lang="en-A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volunteer to demonstrate the following activity in a kitchen/bathroom.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commands on the slide (from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3.3 – Washing our hands sentences)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nearby, either on your laptop screen or on paper.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‘Turn on the tap.’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Pause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allow time for the volunteer to demonstrate.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different volunteer to point to the corresponding command from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3.3 – Washing our hands sentences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Repeat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for the remaining six commands: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>
              <a:lnSpc>
                <a:spcPct val="107000"/>
              </a:lnSpc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‘Wet your hands.’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>
              <a:lnSpc>
                <a:spcPct val="107000"/>
              </a:lnSpc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‘Use soap.’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>
              <a:lnSpc>
                <a:spcPct val="107000"/>
              </a:lnSpc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‘Lather and rub.’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>
              <a:lnSpc>
                <a:spcPct val="107000"/>
              </a:lnSpc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‘Rinse your hands.’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>
              <a:lnSpc>
                <a:spcPct val="107000"/>
              </a:lnSpc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‘Turn off the tap.’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>
              <a:lnSpc>
                <a:spcPct val="107000"/>
              </a:lnSpc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‘Dry your hands.’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Depending on the level of your students, you may want to repeat this whole activity several times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4025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Washing our hands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NB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slide will at first appear blank in Slide Show mode.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3.4 – Washing our hands matching worksheet (if using)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each student. [Alternatively, complete this activity together verbally using the PowerPoint slides.] 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work together to complete the worksheet.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image and sentences, then click again to reveal the correct sentence and check the answer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5598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Washing our hands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check the answer together.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3117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Washing our hands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check the answer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0604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Washing our hands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check the answer together.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9699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Washing our hands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check the answer together.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020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Washing our hands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check the answer together.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8337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Washing our hands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check the answer together.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813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1 title page)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0973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829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gist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‘In the Bible story, people are washed.’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Distribute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copies of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Luke 3:16–22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your students’ heart languages (if in the classroom). [Alternatively, if online,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refer to the heart language texts they have been sent in advance.]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Give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students a few minutes to read the text silently for context, then ask them to put 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it away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the rest of the lesson.</a:t>
            </a:r>
            <a:endParaRPr lang="en-AU" sz="13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39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detail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[This slide and the 5 slides that follow contain </a:t>
            </a:r>
            <a:r>
              <a:rPr kumimoji="0" lang="en-GB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RESOURCE 3.5 – Large sketches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kumimoji="0" lang="en-GB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RESOURCE 3.6 – Large sentences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the sentence on the slide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several times to reinforce correct pronunciation.</a:t>
            </a: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through the presentation to display the remaining 5 sketches and sentences.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4361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463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694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099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3413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297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[The activity on this slide and the 5 slides that follow replaces the activity in the lesson book in which students point to corresponding sketches.]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3977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59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GB" sz="1300" b="1" i="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</a:t>
            </a:r>
          </a:p>
          <a:p>
            <a:pPr>
              <a:lnSpc>
                <a:spcPct val="107000"/>
              </a:lnSpc>
            </a:pPr>
            <a:endParaRPr lang="en-AU" sz="1300" b="1" i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laundry powder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detergent brought from home.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Brainstorm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words and simple sentences about the displayed item.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sentences on the board (if using), correcting errors as you go.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Repeat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remaining items (e.g. liquid soap, cake of soap, dishwashing detergent, sponge, bucket, cloth, rubber gloves, shampoo, paper towel/hand towel).</a:t>
            </a:r>
          </a:p>
          <a:p>
            <a:pPr>
              <a:lnSpc>
                <a:spcPct val="107000"/>
              </a:lnSpc>
            </a:pPr>
            <a:endParaRPr lang="en-GB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648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899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2755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323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>
              <a:latin typeface="Arial" charset="0"/>
              <a:ea typeface="Arial" charset="0"/>
              <a:cs typeface="Arial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229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NB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This slide will at first appear blank in Slide Show mode.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AU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RESOURCE 3.7 – Small sketches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(if using) to pairs/groups.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sequence or try to remember the sketches in the correct order.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your mouse to display the sketches one at a time in the correct order. </a:t>
            </a:r>
            <a:endParaRPr lang="en-AU" sz="1300" dirty="0">
              <a:latin typeface="Arial" charset="0"/>
              <a:ea typeface="Arial" charset="0"/>
              <a:cs typeface="Arial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1437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AU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RESOURCE 3.8 – Small sentence strips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(if using) to pairs/groups.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match the sentence strips to the corresponding sketches (if using). More advanced students can sequence the sentence strips without looking at the sketches.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identify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787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14490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5934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80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51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Focus on language</a:t>
            </a:r>
          </a:p>
          <a:p>
            <a:pPr>
              <a:lnSpc>
                <a:spcPct val="107000"/>
              </a:lnSpc>
            </a:pPr>
            <a:endParaRPr lang="en-AU" sz="1300" b="0" u="none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0" u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[Slides 4–9 contain RESOURCE 3.1 – Six photos.] </a:t>
            </a:r>
          </a:p>
          <a:p>
            <a:pPr>
              <a:lnSpc>
                <a:spcPct val="107000"/>
              </a:lnSpc>
            </a:pPr>
            <a:endParaRPr lang="en-AU" sz="1300" b="1" u="none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u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Activity 1: Washing</a:t>
            </a:r>
          </a:p>
          <a:p>
            <a:pPr>
              <a:lnSpc>
                <a:spcPct val="107000"/>
              </a:lnSpc>
            </a:pPr>
            <a:endParaRPr lang="en-GB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do you wash your hands with?’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correct answers.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with complete sentences focusing on correct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692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2368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AU" sz="1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RESOURCE 3.9 – Gap-fill worksheet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(if using) to each student.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Encourage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work together to complete the worksheet.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6655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270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5379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2175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3912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9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Activity 1: Washing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do you wash the car with?’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correct answers.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with complete sentences focusing on correct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6854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Activity 1: Washing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do you wash clothes with?’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correct answers.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with complete sentences focusing on correct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7788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Activity 1: Washing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do you wash the dishes with?’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correct answers.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with complete sentences focusing on correct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0960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Activity 1: Washing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do you wash your hair with?’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correct answers.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with complete sentences focusing on correct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930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AU" sz="1300" b="1" u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Activity 1: Washing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do you wash fruit with?’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correct answers.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with complete sentences focusing on correct pronunciation.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87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0E29-C53B-497D-B3A5-26EF47FE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E3082-BB7D-4A4C-B1A4-D14ABDCA7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DCFF0-5965-4770-B0CC-075A39F8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3FE38-1B5D-4D80-80D5-EEC09FB5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46007-109E-4923-BAE0-241430ED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28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3CD4-8D04-415D-8BC6-C75024C9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FB16D-FA64-4F89-B716-4F635A696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BA6E-48FC-471E-BF8B-8303B7D2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8B19-77B6-49FB-A23C-4D11C71C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9CA2E-50FF-4AC8-AFBA-CBFEF6F3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954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2DE54F-AE6B-4874-9F5C-4F35D5B15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634C1-A44C-4E5C-AA07-57EC7564C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66884-E09C-43ED-98D5-DA7A726B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99A16-7044-46AB-B4F1-B58F82BF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0D101-2E52-4CF7-9820-53B5490B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13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0BD4-B808-4DB9-895F-6879FE9B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D12C-48C3-4939-990A-3E9D9C73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86EA-3745-40E4-9D77-DCE8971D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0A0DD-BBFE-4B4C-8DED-BDEC11CA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E44-E0F8-4968-A1CF-16A479A9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540-4187-4401-8FD9-5AA7A4AE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DECD-D5FB-4248-91DD-34C7E2E4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DDAC-2CA1-446F-82FB-8628587D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CD02-5E7B-4296-9037-7DBAAF0D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EBC0F-3E5C-4964-A1DC-61A5B848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20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61B3-A5AE-4E1C-97F5-5B419060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C1B-49A8-4B18-9C9F-11A3FE419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D78F-F76B-4213-ABEA-A1425B3B1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8DF1C-E568-45E7-B3B2-A3B34F37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2DAE-AFC3-4DC1-B3F9-F7A4B5CC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7A5DD-CF62-46F5-8DB9-3D18A78D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74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6C52-43A0-49F3-A2D0-A3136289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8E00A-0B68-4445-A654-83BABA90E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F005D-0DE9-46C2-BFE1-B26F06B08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66631-AB40-49EB-ACA3-D007452A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4895F-3F75-4DBA-A22F-042B0C798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A4535-5B0E-4497-AA38-06FC2F0A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06290-AF86-454A-B788-F330619B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2AB57-8A8F-49A0-A5D0-46221428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76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FB58-1738-49B2-A30D-8BE4CD9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D8886-7ED9-4DF3-9999-EE0C94B5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739E6-4766-4B3E-BCAF-EF7ACE33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A769B-A42C-4C7C-B5EC-927A79F6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26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23FFC-CF2F-4113-A3BC-75076AC5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F78A9-7015-4E94-9EC5-AAC10D5A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01CE-68D6-4F00-9B78-9CD9E0D4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18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6762-E4AE-4CFA-8ABE-B42FEBD9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AB70-BC77-485B-A5BA-A7F67F7C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9A4AC-C116-4662-96D1-1462449CC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AA10D-E525-43F5-B6A5-29184277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D0755-4356-4150-8F3A-F244A00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03929-9242-4C67-B580-33BBE669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0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7DE-D752-4FFC-A2D1-A1CA721B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C3C50-6344-489A-AE25-B40797D5E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0D725-505A-4E5B-B45A-2FC6B813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40136-E1EE-4151-AFCD-3DF947FD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0B119-ACAD-4A8F-AD3E-3A82E2D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8C746-1778-4983-ACF5-6F53332C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65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71033-9EC9-4521-AD13-12D1ACFC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A7668-42B7-498B-A79B-259BCB4B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64DA8-CF3E-4FE2-A21A-39756D254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A59B-603A-438B-A1AA-1A9A9E9AA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19DD-E2D5-40D1-ABF5-40B36E03F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5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6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sson 1:…"/>
          <p:cNvSpPr txBox="1"/>
          <p:nvPr/>
        </p:nvSpPr>
        <p:spPr>
          <a:xfrm>
            <a:off x="2683614" y="224854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latin typeface="Arial" charset="0"/>
                <a:ea typeface="Arial" charset="0"/>
                <a:cs typeface="Arial" charset="0"/>
                <a:sym typeface="Quasimoda Bold"/>
              </a:rPr>
              <a:t>Lesson 3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5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3" y="4033312"/>
            <a:ext cx="7857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Meet Jesus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Volume 1</a:t>
            </a:r>
            <a:endParaRPr lang="en-GB" sz="3600" b="1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Ten Bible-based English lessons 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High Beginner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6" y="433361"/>
            <a:ext cx="6502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8B812E-6A5D-122D-5371-5AA201A589CB}"/>
              </a:ext>
            </a:extLst>
          </p:cNvPr>
          <p:cNvSpPr txBox="1"/>
          <p:nvPr/>
        </p:nvSpPr>
        <p:spPr>
          <a:xfrm>
            <a:off x="3264023" y="3044279"/>
            <a:ext cx="5663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latin typeface="Arial" panose="020B0604020202020204" pitchFamily="34" charset="0"/>
                <a:cs typeface="Arial" panose="020B0604020202020204" pitchFamily="34" charset="0"/>
              </a:rPr>
              <a:t>Washing worksheet</a:t>
            </a:r>
          </a:p>
        </p:txBody>
      </p:sp>
    </p:spTree>
    <p:extLst>
      <p:ext uri="{BB962C8B-B14F-4D97-AF65-F5344CB8AC3E}">
        <p14:creationId xmlns:p14="http://schemas.microsoft.com/office/powerpoint/2010/main" val="3183805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9F63A4-C6FF-61E8-32DB-947545296998}"/>
              </a:ext>
            </a:extLst>
          </p:cNvPr>
          <p:cNvSpPr txBox="1"/>
          <p:nvPr/>
        </p:nvSpPr>
        <p:spPr>
          <a:xfrm>
            <a:off x="259976" y="4289270"/>
            <a:ext cx="116720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/>
            <a:r>
              <a:rPr lang="en-GB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 you wash __________ with?  (Student A)</a:t>
            </a:r>
          </a:p>
          <a:p>
            <a:pPr marL="450215" indent="6985"/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/>
            <a:r>
              <a:rPr lang="en-GB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wash _________ with _________. (Student B)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DCCEE8-BD9C-E44D-826E-DB8DB4767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73" y="669180"/>
            <a:ext cx="1960194" cy="2940291"/>
          </a:xfrm>
          <a:prstGeom prst="rect">
            <a:avLst/>
          </a:prstGeom>
        </p:spPr>
      </p:pic>
      <p:pic>
        <p:nvPicPr>
          <p:cNvPr id="7" name="Picture 6" descr="A person sitting on the floor next to a washing machine&#10;&#10;Description automatically generated with medium confidence">
            <a:extLst>
              <a:ext uri="{FF2B5EF4-FFF2-40B4-BE49-F238E27FC236}">
                <a16:creationId xmlns:a16="http://schemas.microsoft.com/office/drawing/2014/main" id="{1C418133-5887-E54E-8C78-AB158365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52" y="682628"/>
            <a:ext cx="1960194" cy="2940291"/>
          </a:xfrm>
          <a:prstGeom prst="rect">
            <a:avLst/>
          </a:prstGeom>
        </p:spPr>
      </p:pic>
      <p:pic>
        <p:nvPicPr>
          <p:cNvPr id="9" name="Picture 8" descr="A picture containing table, indoor, coffee, breakfast&#10;&#10;Description automatically generated">
            <a:extLst>
              <a:ext uri="{FF2B5EF4-FFF2-40B4-BE49-F238E27FC236}">
                <a16:creationId xmlns:a16="http://schemas.microsoft.com/office/drawing/2014/main" id="{E96C85E2-B12D-FA4E-BB01-5D35EDAE6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31" y="669180"/>
            <a:ext cx="1960194" cy="2940291"/>
          </a:xfrm>
          <a:prstGeom prst="rect">
            <a:avLst/>
          </a:prstGeom>
        </p:spPr>
      </p:pic>
      <p:pic>
        <p:nvPicPr>
          <p:cNvPr id="11" name="Picture 10" descr="A picture containing orange&#10;&#10;Description automatically generated">
            <a:extLst>
              <a:ext uri="{FF2B5EF4-FFF2-40B4-BE49-F238E27FC236}">
                <a16:creationId xmlns:a16="http://schemas.microsoft.com/office/drawing/2014/main" id="{D3849750-04F0-F94A-9FFF-05C3A055A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10" y="669180"/>
            <a:ext cx="1960194" cy="2940291"/>
          </a:xfrm>
          <a:prstGeom prst="rect">
            <a:avLst/>
          </a:prstGeom>
        </p:spPr>
      </p:pic>
      <p:pic>
        <p:nvPicPr>
          <p:cNvPr id="13" name="Picture 12" descr="A picture containing indoor, person, dishware&#10;&#10;Description automatically generated">
            <a:extLst>
              <a:ext uri="{FF2B5EF4-FFF2-40B4-BE49-F238E27FC236}">
                <a16:creationId xmlns:a16="http://schemas.microsoft.com/office/drawing/2014/main" id="{1EB1E22C-D0DA-1546-99FC-42F71DDBC6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2" r="15397"/>
          <a:stretch/>
        </p:blipFill>
        <p:spPr>
          <a:xfrm>
            <a:off x="-99089" y="682628"/>
            <a:ext cx="2217677" cy="2940291"/>
          </a:xfrm>
          <a:prstGeom prst="rect">
            <a:avLst/>
          </a:prstGeom>
        </p:spPr>
      </p:pic>
      <p:pic>
        <p:nvPicPr>
          <p:cNvPr id="15" name="Picture 14" descr="A picture containing food, indoor&#10;&#10;Description automatically generated">
            <a:extLst>
              <a:ext uri="{FF2B5EF4-FFF2-40B4-BE49-F238E27FC236}">
                <a16:creationId xmlns:a16="http://schemas.microsoft.com/office/drawing/2014/main" id="{67C41658-4193-FA42-B5E2-16DA8185A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89" y="682628"/>
            <a:ext cx="1960194" cy="294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64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AC3D94-BC61-C887-ECF9-6DF0F66D99F1}"/>
              </a:ext>
            </a:extLst>
          </p:cNvPr>
          <p:cNvSpPr txBox="1"/>
          <p:nvPr/>
        </p:nvSpPr>
        <p:spPr>
          <a:xfrm>
            <a:off x="2823412" y="520511"/>
            <a:ext cx="646496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on the tap.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Wet your hands.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Use soap.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Lather and rub.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Rinse your hands.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off the tap.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Dry your hands.</a:t>
            </a:r>
            <a:endParaRPr lang="en-A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67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9E4442-F3A3-3841-A576-FA8ACD0E3AE3}"/>
              </a:ext>
            </a:extLst>
          </p:cNvPr>
          <p:cNvSpPr txBox="1"/>
          <p:nvPr/>
        </p:nvSpPr>
        <p:spPr>
          <a:xfrm>
            <a:off x="2434123" y="520511"/>
            <a:ext cx="410677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Rinse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Dry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off the tap.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Use soap.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Lather and rub.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Wet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on the tap.</a:t>
            </a:r>
          </a:p>
        </p:txBody>
      </p:sp>
      <p:pic>
        <p:nvPicPr>
          <p:cNvPr id="2" name="Graphic 18" descr="Handwashing outline">
            <a:extLst>
              <a:ext uri="{FF2B5EF4-FFF2-40B4-BE49-F238E27FC236}">
                <a16:creationId xmlns:a16="http://schemas.microsoft.com/office/drawing/2014/main" id="{BABF8C67-65B6-479A-DAB6-193416D0D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6506" y="2303313"/>
            <a:ext cx="2251371" cy="22513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8B819F8-FD38-E145-BB9D-FF5781F4B434}"/>
              </a:ext>
            </a:extLst>
          </p:cNvPr>
          <p:cNvSpPr/>
          <p:nvPr/>
        </p:nvSpPr>
        <p:spPr>
          <a:xfrm>
            <a:off x="2144109" y="4687848"/>
            <a:ext cx="3105807" cy="100350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9" descr="Towel outline">
            <a:extLst>
              <a:ext uri="{FF2B5EF4-FFF2-40B4-BE49-F238E27FC236}">
                <a16:creationId xmlns:a16="http://schemas.microsoft.com/office/drawing/2014/main" id="{35E15F63-5355-9889-220E-801D82B5E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8835" y="2243964"/>
            <a:ext cx="2039042" cy="2039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6BDFB-D006-984C-ABC3-F4CF91D96184}"/>
              </a:ext>
            </a:extLst>
          </p:cNvPr>
          <p:cNvSpPr txBox="1"/>
          <p:nvPr/>
        </p:nvSpPr>
        <p:spPr>
          <a:xfrm>
            <a:off x="2434123" y="520511"/>
            <a:ext cx="410677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Rinse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Dry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off the tap.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Use soap.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Lather and rub.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Wet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on the tap.</a:t>
            </a:r>
            <a:endParaRPr lang="en-AU" sz="2400" b="1" dirty="0"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308080-E84B-3142-BAC1-312555CE54A9}"/>
              </a:ext>
            </a:extLst>
          </p:cNvPr>
          <p:cNvSpPr/>
          <p:nvPr/>
        </p:nvSpPr>
        <p:spPr>
          <a:xfrm>
            <a:off x="2065281" y="1124841"/>
            <a:ext cx="3105807" cy="100350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7" descr="Leaky Tap outline">
            <a:extLst>
              <a:ext uri="{FF2B5EF4-FFF2-40B4-BE49-F238E27FC236}">
                <a16:creationId xmlns:a16="http://schemas.microsoft.com/office/drawing/2014/main" id="{C4A063CB-B717-AD01-4ED3-547E339E7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2232" y="2291176"/>
            <a:ext cx="2275645" cy="2275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F247CD-11BE-4940-98CD-A5C6AAF65FED}"/>
              </a:ext>
            </a:extLst>
          </p:cNvPr>
          <p:cNvSpPr txBox="1"/>
          <p:nvPr/>
        </p:nvSpPr>
        <p:spPr>
          <a:xfrm>
            <a:off x="2434123" y="520511"/>
            <a:ext cx="410677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Rinse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Dry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off the tap.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Use soap.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Lather and rub.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Wet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on the tap.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252750-5284-274E-9AD1-9CB401351948}"/>
              </a:ext>
            </a:extLst>
          </p:cNvPr>
          <p:cNvSpPr/>
          <p:nvPr/>
        </p:nvSpPr>
        <p:spPr>
          <a:xfrm>
            <a:off x="2096812" y="5570717"/>
            <a:ext cx="3105807" cy="100350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A93D58-AA75-0F44-BE1E-F993AEDC6A48}"/>
              </a:ext>
            </a:extLst>
          </p:cNvPr>
          <p:cNvSpPr txBox="1"/>
          <p:nvPr/>
        </p:nvSpPr>
        <p:spPr>
          <a:xfrm>
            <a:off x="2434123" y="520511"/>
            <a:ext cx="410677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Rinse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Dry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off the tap.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Use soap.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Lather and rub.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Wet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on the tap.</a:t>
            </a:r>
          </a:p>
        </p:txBody>
      </p:sp>
      <p:pic>
        <p:nvPicPr>
          <p:cNvPr id="4" name="Graphic 22" descr="Water outline">
            <a:extLst>
              <a:ext uri="{FF2B5EF4-FFF2-40B4-BE49-F238E27FC236}">
                <a16:creationId xmlns:a16="http://schemas.microsoft.com/office/drawing/2014/main" id="{778324A3-1E09-C401-B897-602850660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0797" y="2410459"/>
            <a:ext cx="2037080" cy="20370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295F85-C236-B245-BE41-284CF4CAF596}"/>
              </a:ext>
            </a:extLst>
          </p:cNvPr>
          <p:cNvSpPr/>
          <p:nvPr/>
        </p:nvSpPr>
        <p:spPr>
          <a:xfrm>
            <a:off x="2128344" y="257738"/>
            <a:ext cx="3405353" cy="100350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7" descr="Leaky Tap outline">
            <a:extLst>
              <a:ext uri="{FF2B5EF4-FFF2-40B4-BE49-F238E27FC236}">
                <a16:creationId xmlns:a16="http://schemas.microsoft.com/office/drawing/2014/main" id="{6D80B399-F01B-B809-3E5B-F12E20278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1707" y="2479434"/>
            <a:ext cx="2275645" cy="2275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BCCC6-8488-8E4A-8044-A240234F25BE}"/>
              </a:ext>
            </a:extLst>
          </p:cNvPr>
          <p:cNvSpPr txBox="1"/>
          <p:nvPr/>
        </p:nvSpPr>
        <p:spPr>
          <a:xfrm>
            <a:off x="2434123" y="520511"/>
            <a:ext cx="410677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Rinse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Dry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off the tap.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Use soap.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Lather and rub.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Wet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on the tap.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34423-A3EB-7E40-9348-0EBEF501AE9C}"/>
              </a:ext>
            </a:extLst>
          </p:cNvPr>
          <p:cNvSpPr/>
          <p:nvPr/>
        </p:nvSpPr>
        <p:spPr>
          <a:xfrm>
            <a:off x="9341019" y="4008767"/>
            <a:ext cx="605117" cy="63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DAF7E8-282B-CE4C-B1AF-F05ACE2A7BBD}"/>
              </a:ext>
            </a:extLst>
          </p:cNvPr>
          <p:cNvSpPr/>
          <p:nvPr/>
        </p:nvSpPr>
        <p:spPr>
          <a:xfrm>
            <a:off x="2144109" y="2056512"/>
            <a:ext cx="3105807" cy="100350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9" descr="Sanitizer outline">
            <a:extLst>
              <a:ext uri="{FF2B5EF4-FFF2-40B4-BE49-F238E27FC236}">
                <a16:creationId xmlns:a16="http://schemas.microsoft.com/office/drawing/2014/main" id="{7B728698-5D6F-D372-4556-13F1131F4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3725" y="2110400"/>
            <a:ext cx="2637198" cy="2637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189FCC-5AA3-A24E-96C4-25531B9E25FF}"/>
              </a:ext>
            </a:extLst>
          </p:cNvPr>
          <p:cNvSpPr txBox="1"/>
          <p:nvPr/>
        </p:nvSpPr>
        <p:spPr>
          <a:xfrm>
            <a:off x="2434123" y="520511"/>
            <a:ext cx="410677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Rinse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Dry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off the tap.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Use soap.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Lather and rub.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Wet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on the tap.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A36187-2A47-F24C-855C-94766FBD877C}"/>
              </a:ext>
            </a:extLst>
          </p:cNvPr>
          <p:cNvSpPr/>
          <p:nvPr/>
        </p:nvSpPr>
        <p:spPr>
          <a:xfrm>
            <a:off x="2144109" y="2927247"/>
            <a:ext cx="2238705" cy="100350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7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0" descr="Sign language outline">
            <a:extLst>
              <a:ext uri="{FF2B5EF4-FFF2-40B4-BE49-F238E27FC236}">
                <a16:creationId xmlns:a16="http://schemas.microsoft.com/office/drawing/2014/main" id="{EC399CB6-0E12-0592-5D40-88517982A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2436" y="2404531"/>
            <a:ext cx="2048936" cy="2048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CDC31-018F-E145-9FC4-ABF71FE25FA5}"/>
              </a:ext>
            </a:extLst>
          </p:cNvPr>
          <p:cNvSpPr txBox="1"/>
          <p:nvPr/>
        </p:nvSpPr>
        <p:spPr>
          <a:xfrm>
            <a:off x="2434123" y="520511"/>
            <a:ext cx="410677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Rinse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Dry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off the tap.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Use soap.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Lather and rub.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Wet your hands.</a:t>
            </a: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endParaRPr lang="en-GB" sz="24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97053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Turn on the tap.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C0ABD8-75BE-2C4E-923C-92AA65047785}"/>
              </a:ext>
            </a:extLst>
          </p:cNvPr>
          <p:cNvSpPr/>
          <p:nvPr/>
        </p:nvSpPr>
        <p:spPr>
          <a:xfrm>
            <a:off x="8111957" y="240453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2EB0CB-F97C-C44A-815C-B0DB8280076F}"/>
              </a:ext>
            </a:extLst>
          </p:cNvPr>
          <p:cNvSpPr/>
          <p:nvPr/>
        </p:nvSpPr>
        <p:spPr>
          <a:xfrm>
            <a:off x="8711397" y="221657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A64551-995A-E644-9A92-02CE0AB2B8FC}"/>
              </a:ext>
            </a:extLst>
          </p:cNvPr>
          <p:cNvSpPr/>
          <p:nvPr/>
        </p:nvSpPr>
        <p:spPr>
          <a:xfrm>
            <a:off x="9077157" y="263313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A07CB8-FDE6-154B-80F3-6A6ED41DDB3B}"/>
              </a:ext>
            </a:extLst>
          </p:cNvPr>
          <p:cNvSpPr/>
          <p:nvPr/>
        </p:nvSpPr>
        <p:spPr>
          <a:xfrm>
            <a:off x="9199077" y="218609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B7EBBB-0967-F647-B778-E8061BFBB4A6}"/>
              </a:ext>
            </a:extLst>
          </p:cNvPr>
          <p:cNvSpPr/>
          <p:nvPr/>
        </p:nvSpPr>
        <p:spPr>
          <a:xfrm>
            <a:off x="8349091" y="193209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03275E-993F-444C-94A9-ECE18F35AB5A}"/>
              </a:ext>
            </a:extLst>
          </p:cNvPr>
          <p:cNvSpPr/>
          <p:nvPr/>
        </p:nvSpPr>
        <p:spPr>
          <a:xfrm>
            <a:off x="9239717" y="316145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3A4BF5-1768-9B4D-92B4-7645D7280A5B}"/>
              </a:ext>
            </a:extLst>
          </p:cNvPr>
          <p:cNvSpPr/>
          <p:nvPr/>
        </p:nvSpPr>
        <p:spPr>
          <a:xfrm>
            <a:off x="9260037" y="384217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B348C7-ABC8-B944-9BE9-7F4FCECC4D41}"/>
              </a:ext>
            </a:extLst>
          </p:cNvPr>
          <p:cNvSpPr/>
          <p:nvPr/>
        </p:nvSpPr>
        <p:spPr>
          <a:xfrm>
            <a:off x="9564837" y="350689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E7A453-00EF-D74E-8574-76781E45D3E9}"/>
              </a:ext>
            </a:extLst>
          </p:cNvPr>
          <p:cNvSpPr/>
          <p:nvPr/>
        </p:nvSpPr>
        <p:spPr>
          <a:xfrm>
            <a:off x="9605477" y="2785531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07DAB9-0F8C-ED4B-9B56-2B5D094D0BC1}"/>
              </a:ext>
            </a:extLst>
          </p:cNvPr>
          <p:cNvSpPr/>
          <p:nvPr/>
        </p:nvSpPr>
        <p:spPr>
          <a:xfrm>
            <a:off x="2144110" y="3810639"/>
            <a:ext cx="2932388" cy="1003504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0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9" y="4048302"/>
            <a:ext cx="822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Washing</a:t>
            </a:r>
          </a:p>
        </p:txBody>
      </p:sp>
      <p:sp>
        <p:nvSpPr>
          <p:cNvPr id="6" name="Lesson 1:…"/>
          <p:cNvSpPr txBox="1"/>
          <p:nvPr/>
        </p:nvSpPr>
        <p:spPr>
          <a:xfrm>
            <a:off x="2683619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8550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3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42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F27984-FF73-48D0-9899-52EA228CB9D1}"/>
              </a:ext>
            </a:extLst>
          </p:cNvPr>
          <p:cNvGraphicFramePr>
            <a:graphicFrameLocks noGrp="1"/>
          </p:cNvGraphicFramePr>
          <p:nvPr/>
        </p:nvGraphicFramePr>
        <p:xfrm>
          <a:off x="6565900" y="1262380"/>
          <a:ext cx="106172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6657494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319146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4884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6" y="4048302"/>
            <a:ext cx="8588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The baptism of Jesus</a:t>
            </a:r>
          </a:p>
          <a:p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Luke 3:16–22 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Lesson 1:…"/>
          <p:cNvSpPr txBox="1"/>
          <p:nvPr/>
        </p:nvSpPr>
        <p:spPr>
          <a:xfrm>
            <a:off x="2683616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7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3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19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8D686422-D84F-836E-E3BE-44FC5FBF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92" y="819943"/>
            <a:ext cx="5651875" cy="69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2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30194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John was a prophet. 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61147326-F9DC-324C-BE22-E7427D611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83" y="222580"/>
            <a:ext cx="3839172" cy="57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4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563795-1879-CB58-B2A9-21826F0FF1E9}"/>
              </a:ext>
            </a:extLst>
          </p:cNvPr>
          <p:cNvSpPr txBox="1"/>
          <p:nvPr/>
        </p:nvSpPr>
        <p:spPr>
          <a:xfrm>
            <a:off x="294708" y="6016585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lived in the desert.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C77657E-4921-084D-BBE1-7D06A845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66" y="195084"/>
            <a:ext cx="9222067" cy="56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John told people about God. 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330B6A-EB7A-1B4E-8A2E-24C9C8869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59" y="64696"/>
            <a:ext cx="7116482" cy="59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John washed people. 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494C5C5-1728-CF46-8EEF-1555AC2B0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39" y="0"/>
            <a:ext cx="7731721" cy="59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00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John washed Jesus. </a:t>
            </a:r>
          </a:p>
        </p:txBody>
      </p:sp>
      <p:pic>
        <p:nvPicPr>
          <p:cNvPr id="4" name="Picture 3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FE29EFF9-D91F-9C4E-A6C3-FE2B24553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26" y="92246"/>
            <a:ext cx="6432550" cy="59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49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172610" y="5988121"/>
            <a:ext cx="11827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God said, ‘You are my Son. I love you.’ 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9F9EC5-E867-4B47-96D4-0EA9C7671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39" y="-1"/>
            <a:ext cx="5988121" cy="59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73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C27E0D41-F7CE-E944-93F6-42E0856DD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63" y="215013"/>
            <a:ext cx="4280274" cy="64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9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BF354A3-A831-1D45-A5D9-BD525EFFC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3" y="208429"/>
            <a:ext cx="10431613" cy="64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0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4BE52-F63E-88BF-5573-06F4E383AAB5}"/>
              </a:ext>
            </a:extLst>
          </p:cNvPr>
          <p:cNvSpPr txBox="1"/>
          <p:nvPr/>
        </p:nvSpPr>
        <p:spPr>
          <a:xfrm>
            <a:off x="4459549" y="3044279"/>
            <a:ext cx="3272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latin typeface="Arial" panose="020B0604020202020204" pitchFamily="34" charset="0"/>
                <a:cs typeface="Arial" panose="020B0604020202020204" pitchFamily="34" charset="0"/>
              </a:rPr>
              <a:t>Washing</a:t>
            </a:r>
          </a:p>
        </p:txBody>
      </p:sp>
    </p:spTree>
    <p:extLst>
      <p:ext uri="{BB962C8B-B14F-4D97-AF65-F5344CB8AC3E}">
        <p14:creationId xmlns:p14="http://schemas.microsoft.com/office/powerpoint/2010/main" val="2559513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412348-796A-F14C-8D9B-9DF336B33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24" y="199906"/>
            <a:ext cx="7758952" cy="645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3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327D78A-7CC1-E84F-AE6F-F11CFB846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35" y="0"/>
            <a:ext cx="8552330" cy="66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2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014FF4E9-00E9-B441-A00D-0D6336660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88" y="71095"/>
            <a:ext cx="7207624" cy="67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E015B9-4A85-ED43-A75C-8D8ED0E3C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57" y="0"/>
            <a:ext cx="6893161" cy="689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0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672DE0-B9F0-4548-B274-F9BFD1981E2E}"/>
              </a:ext>
            </a:extLst>
          </p:cNvPr>
          <p:cNvSpPr/>
          <p:nvPr/>
        </p:nvSpPr>
        <p:spPr>
          <a:xfrm>
            <a:off x="1644919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D94490-9230-A445-9987-83B2886D6EEF}"/>
              </a:ext>
            </a:extLst>
          </p:cNvPr>
          <p:cNvSpPr/>
          <p:nvPr/>
        </p:nvSpPr>
        <p:spPr>
          <a:xfrm>
            <a:off x="4644151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4257D-F920-BD49-9998-D526387C9835}"/>
              </a:ext>
            </a:extLst>
          </p:cNvPr>
          <p:cNvSpPr/>
          <p:nvPr/>
        </p:nvSpPr>
        <p:spPr>
          <a:xfrm>
            <a:off x="7643383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51FA8-3B64-1D4A-A392-D577C5A724BB}"/>
              </a:ext>
            </a:extLst>
          </p:cNvPr>
          <p:cNvSpPr/>
          <p:nvPr/>
        </p:nvSpPr>
        <p:spPr>
          <a:xfrm>
            <a:off x="164491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982DE1-73C7-2344-91A9-63B48DCC4D2C}"/>
              </a:ext>
            </a:extLst>
          </p:cNvPr>
          <p:cNvSpPr/>
          <p:nvPr/>
        </p:nvSpPr>
        <p:spPr>
          <a:xfrm>
            <a:off x="464415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1AC7B7-6060-E146-91A5-6DFB99568E83}"/>
              </a:ext>
            </a:extLst>
          </p:cNvPr>
          <p:cNvSpPr/>
          <p:nvPr/>
        </p:nvSpPr>
        <p:spPr>
          <a:xfrm>
            <a:off x="764338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6309D91-6590-4049-96E9-7C40241FC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32" y="1579127"/>
            <a:ext cx="1140411" cy="1712631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E4462E4C-F214-5A43-BF9A-1BA6E3ADD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94" y="1585016"/>
            <a:ext cx="2766819" cy="1708411"/>
          </a:xfrm>
          <a:prstGeom prst="rect">
            <a:avLst/>
          </a:prstGeom>
        </p:spPr>
      </p:pic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04EAA2-C0CF-494C-88DE-4A00DB4F4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12" y="1559670"/>
            <a:ext cx="2115270" cy="1760651"/>
          </a:xfrm>
          <a:prstGeom prst="rect">
            <a:avLst/>
          </a:prstGeom>
        </p:spPr>
      </p:pic>
      <p:pic>
        <p:nvPicPr>
          <p:cNvPr id="25" name="Picture 2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D07837B-C354-E04B-8D8C-2343FF208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14" y="3480553"/>
            <a:ext cx="2253745" cy="1745497"/>
          </a:xfrm>
          <a:prstGeom prst="rect">
            <a:avLst/>
          </a:prstGeom>
        </p:spPr>
      </p:pic>
      <p:pic>
        <p:nvPicPr>
          <p:cNvPr id="26" name="Picture 25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BDDB363-13B4-C043-9687-2F9DD9392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01" y="3480553"/>
            <a:ext cx="1887258" cy="1758480"/>
          </a:xfrm>
          <a:prstGeom prst="rect">
            <a:avLst/>
          </a:prstGeom>
        </p:spPr>
      </p:pic>
      <p:pic>
        <p:nvPicPr>
          <p:cNvPr id="27" name="Picture 2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052CB9-1B7B-D94B-BCED-3618C22C56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76" y="3505457"/>
            <a:ext cx="1701504" cy="17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2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A1165F-9467-E346-867F-5AC3A50B8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00" y="1538861"/>
            <a:ext cx="1781599" cy="1781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John was a prophet.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142234-338C-4042-A227-A652F1583223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7C413DB-D647-524A-A3E4-A5C02B69FA14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CBA073-2067-E042-95F5-E1A75D5420A1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68C95B-E15C-7C4C-8853-BC586303045E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E98D42-15D0-0D4F-A63D-D8BCDD51357F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2B4A88-1797-6B45-B03E-27B57DE20A5F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9F50BA-38B0-EC40-B0D7-520AB30B4FA4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544B752-B771-604B-8AE2-A214DD95A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66" y="3507447"/>
            <a:ext cx="1140411" cy="1712631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8110BF50-65DE-944C-822A-7155FB681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1" y="1584723"/>
            <a:ext cx="2766819" cy="1708411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C6EEDF-DDD7-CC4D-A1BE-4136B0C4C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7" y="3480809"/>
            <a:ext cx="2115270" cy="1760651"/>
          </a:xfrm>
          <a:prstGeom prst="rect">
            <a:avLst/>
          </a:prstGeom>
        </p:spPr>
      </p:pic>
      <p:pic>
        <p:nvPicPr>
          <p:cNvPr id="16" name="Picture 15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520EB57-FCEB-3F49-9F25-C2210D2E3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16" y="3494000"/>
            <a:ext cx="2253745" cy="1745497"/>
          </a:xfrm>
          <a:prstGeom prst="rect">
            <a:avLst/>
          </a:prstGeom>
        </p:spPr>
      </p:pic>
      <p:pic>
        <p:nvPicPr>
          <p:cNvPr id="17" name="Picture 16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F0251BAC-ACAB-414D-A10E-3EF4769A0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94" y="1557829"/>
            <a:ext cx="1887258" cy="175848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8B8EB9-9C15-8D42-8C7E-D5D5872949E8}"/>
              </a:ext>
            </a:extLst>
          </p:cNvPr>
          <p:cNvCxnSpPr>
            <a:cxnSpLocks/>
          </p:cNvCxnSpPr>
          <p:nvPr/>
        </p:nvCxnSpPr>
        <p:spPr>
          <a:xfrm flipH="1">
            <a:off x="5565466" y="1053767"/>
            <a:ext cx="544971" cy="298959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590D270-46FF-E141-9A80-07B0E0012A0E}"/>
              </a:ext>
            </a:extLst>
          </p:cNvPr>
          <p:cNvSpPr/>
          <p:nvPr/>
        </p:nvSpPr>
        <p:spPr>
          <a:xfrm>
            <a:off x="4644150" y="34290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John lived in the desert.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657F9A-7434-1140-B7FE-4FC10FF4A458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8FDF96-BD6C-FC4C-932F-F034EB74D8F6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EBC8A1-18D4-624E-891F-CDBE7B1744BD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83A173-B3EB-184D-89C7-1DF4EA5D0A01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627C66-F0EA-904F-92A5-11B67EB89BC8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63B1EA-E09D-7F47-B84C-16E71684BC71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201369-870B-0144-8B37-62C5C11D89D2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3772FA2E-60E8-F34B-863F-1EE56145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66" y="3507447"/>
            <a:ext cx="1140411" cy="171263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64407B4-0866-194D-8CF0-9A5DF4405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1" y="1584723"/>
            <a:ext cx="2766819" cy="1708411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5B43E7-E91C-5146-A6C4-D5E5D9B6F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7" y="3480809"/>
            <a:ext cx="2115270" cy="1760651"/>
          </a:xfrm>
          <a:prstGeom prst="rect">
            <a:avLst/>
          </a:prstGeom>
        </p:spPr>
      </p:pic>
      <p:pic>
        <p:nvPicPr>
          <p:cNvPr id="18" name="Picture 1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CD2B89D4-D05D-5540-99C8-E051BE0E0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16" y="3494000"/>
            <a:ext cx="2253745" cy="1745497"/>
          </a:xfrm>
          <a:prstGeom prst="rect">
            <a:avLst/>
          </a:prstGeom>
        </p:spPr>
      </p:pic>
      <p:pic>
        <p:nvPicPr>
          <p:cNvPr id="19" name="Picture 18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B6BA6108-5F5D-2C44-9BD5-097336001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94" y="1557829"/>
            <a:ext cx="1887258" cy="175848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A64974-4A2F-4947-9E29-3BDF63E1D1D9}"/>
              </a:ext>
            </a:extLst>
          </p:cNvPr>
          <p:cNvCxnSpPr>
            <a:cxnSpLocks/>
          </p:cNvCxnSpPr>
          <p:nvPr/>
        </p:nvCxnSpPr>
        <p:spPr>
          <a:xfrm>
            <a:off x="6110437" y="1053767"/>
            <a:ext cx="2876401" cy="1003633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7B3D13C-5147-2A4E-845F-EA9FFFCF1313}"/>
              </a:ext>
            </a:extLst>
          </p:cNvPr>
          <p:cNvSpPr/>
          <p:nvPr/>
        </p:nvSpPr>
        <p:spPr>
          <a:xfrm>
            <a:off x="7643381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1BC375-BEB5-B140-BB4B-E9C046B4B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00" y="1538861"/>
            <a:ext cx="1781599" cy="17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John told people about God.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70257E-DCC8-3144-AF7F-2591C1500FDA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2A405C-C59D-114E-AF04-F417E15ADC72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2B899F-4AB6-DF49-9D13-112F8644009F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74EC7E-9749-8F43-AC30-4E149311166C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950688-3F0A-7C42-B266-7AC433DA62A4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A94602-5D52-6E44-8D2F-215672EA4AF8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E14BD7-586C-1A43-AA96-54CADFF00885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593724EB-7E5F-1147-81DC-4DC1F5A1F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66" y="3507447"/>
            <a:ext cx="1140411" cy="171263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C1C9296-BA40-6C4C-96C9-380707819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1" y="1584723"/>
            <a:ext cx="2766819" cy="1708411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6ECC2D-5C1E-6848-8FD2-64463B16C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7" y="3480809"/>
            <a:ext cx="2115270" cy="1760651"/>
          </a:xfrm>
          <a:prstGeom prst="rect">
            <a:avLst/>
          </a:prstGeom>
        </p:spPr>
      </p:pic>
      <p:pic>
        <p:nvPicPr>
          <p:cNvPr id="18" name="Picture 1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1E1B81A4-1FD2-464A-9CA1-96E195CAB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16" y="3494000"/>
            <a:ext cx="2253745" cy="1745497"/>
          </a:xfrm>
          <a:prstGeom prst="rect">
            <a:avLst/>
          </a:prstGeom>
        </p:spPr>
      </p:pic>
      <p:pic>
        <p:nvPicPr>
          <p:cNvPr id="19" name="Picture 18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65F42FF9-A0D6-5E45-B94F-0D9C9334A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94" y="1557829"/>
            <a:ext cx="1887258" cy="17584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53F3929-E11F-C849-90B3-5D7231FE83B3}"/>
              </a:ext>
            </a:extLst>
          </p:cNvPr>
          <p:cNvSpPr/>
          <p:nvPr/>
        </p:nvSpPr>
        <p:spPr>
          <a:xfrm>
            <a:off x="1644918" y="3444416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2981AE-A36F-714C-9555-710468190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00" y="1538861"/>
            <a:ext cx="1781599" cy="17815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7DFC99-26AC-7A4B-B500-342D454772F4}"/>
              </a:ext>
            </a:extLst>
          </p:cNvPr>
          <p:cNvCxnSpPr>
            <a:cxnSpLocks/>
          </p:cNvCxnSpPr>
          <p:nvPr/>
        </p:nvCxnSpPr>
        <p:spPr>
          <a:xfrm flipH="1">
            <a:off x="3100388" y="1053767"/>
            <a:ext cx="3010049" cy="298959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5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John washed people.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6416AF-8346-3447-977F-D6B4EBC3ECC0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8FE752-CCB1-9D45-AAB1-55D763E73410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3FA05-D900-FF4B-A8D3-F5EA15188D32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1B4CF3-340F-AE42-84A7-9CB1A9144524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9183E8-561F-5E4A-8AE1-4FCB0CCC8558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BD5DA1-F33C-1349-95B1-7BA6B8E04E98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7738A7-3CB4-1A48-8E4B-5F803EF3A54D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53D0DD7C-A059-9740-A769-8BB043476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66" y="3507447"/>
            <a:ext cx="1140411" cy="171263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C3E1DD8-2EA3-2741-A580-F70EC5E72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1" y="1584723"/>
            <a:ext cx="2766819" cy="1708411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932272-4D92-0C4D-8F20-5C7060BF9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7" y="3480809"/>
            <a:ext cx="2115270" cy="1760651"/>
          </a:xfrm>
          <a:prstGeom prst="rect">
            <a:avLst/>
          </a:prstGeom>
        </p:spPr>
      </p:pic>
      <p:pic>
        <p:nvPicPr>
          <p:cNvPr id="18" name="Picture 1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9F4C977-0E4F-364C-85CA-F002160F1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16" y="3494000"/>
            <a:ext cx="2253745" cy="1745497"/>
          </a:xfrm>
          <a:prstGeom prst="rect">
            <a:avLst/>
          </a:prstGeom>
        </p:spPr>
      </p:pic>
      <p:pic>
        <p:nvPicPr>
          <p:cNvPr id="19" name="Picture 18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6ABBD289-B746-8745-8DA5-5D83C92EA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94" y="1557829"/>
            <a:ext cx="1887258" cy="17584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53AAD5-188A-E542-8B9C-F723A5E13D10}"/>
              </a:ext>
            </a:extLst>
          </p:cNvPr>
          <p:cNvSpPr/>
          <p:nvPr/>
        </p:nvSpPr>
        <p:spPr>
          <a:xfrm>
            <a:off x="7643381" y="34290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6DCFF2-670B-074E-BFDA-71C7ABD30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00" y="1538861"/>
            <a:ext cx="1781599" cy="17815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8C9081-E02A-914E-A1A2-FEF492E2EA14}"/>
              </a:ext>
            </a:extLst>
          </p:cNvPr>
          <p:cNvCxnSpPr>
            <a:cxnSpLocks/>
          </p:cNvCxnSpPr>
          <p:nvPr/>
        </p:nvCxnSpPr>
        <p:spPr>
          <a:xfrm>
            <a:off x="6110437" y="1053767"/>
            <a:ext cx="2033438" cy="287529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2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John washed Jesus.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089A7E-422A-9840-B7C2-5477E8C4F6AE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A67064-573B-BF43-B766-FA54A2821516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3CF6CB-1994-0246-AB27-3C7767F1FFDF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EEA539-A129-1746-B12A-DDF55B99D73E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99F40C-13D2-414B-96EB-AC8B0440AC3B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D2103F-2C92-9448-869E-40607AC474E8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AFC003-3EDB-3B4F-87A1-FE7320738191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12DE5C7C-344D-0E4C-882F-5A5529BDF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66" y="3507447"/>
            <a:ext cx="1140411" cy="171263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E278B81-1C17-864B-867A-E4FC7C61C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1" y="1584723"/>
            <a:ext cx="2766819" cy="1708411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A2776E-48EF-BB4C-8D98-6EB06FB54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7" y="3480809"/>
            <a:ext cx="2115270" cy="1760651"/>
          </a:xfrm>
          <a:prstGeom prst="rect">
            <a:avLst/>
          </a:prstGeom>
        </p:spPr>
      </p:pic>
      <p:pic>
        <p:nvPicPr>
          <p:cNvPr id="18" name="Picture 1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BCAADA7-76DE-7B4A-966F-AB8CB1EEF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16" y="3494000"/>
            <a:ext cx="2253745" cy="1745497"/>
          </a:xfrm>
          <a:prstGeom prst="rect">
            <a:avLst/>
          </a:prstGeom>
        </p:spPr>
      </p:pic>
      <p:pic>
        <p:nvPicPr>
          <p:cNvPr id="19" name="Picture 18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1BF27A43-1290-0B46-8AE8-8C9E6EB89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94" y="1557829"/>
            <a:ext cx="1887258" cy="175848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8468BF-74F5-794F-A0B8-1FEB39639BCC}"/>
              </a:ext>
            </a:extLst>
          </p:cNvPr>
          <p:cNvCxnSpPr>
            <a:cxnSpLocks/>
          </p:cNvCxnSpPr>
          <p:nvPr/>
        </p:nvCxnSpPr>
        <p:spPr>
          <a:xfrm flipH="1">
            <a:off x="3657600" y="1053767"/>
            <a:ext cx="2452837" cy="104649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7C877B1-355E-7843-BE44-492A7973E0CD}"/>
              </a:ext>
            </a:extLst>
          </p:cNvPr>
          <p:cNvSpPr/>
          <p:nvPr/>
        </p:nvSpPr>
        <p:spPr>
          <a:xfrm>
            <a:off x="1644918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761E9F-BFBA-D34F-BBA4-72AC772F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00" y="1538861"/>
            <a:ext cx="1781599" cy="17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6874D-4695-52F4-A222-F630C40488C6}"/>
              </a:ext>
            </a:extLst>
          </p:cNvPr>
          <p:cNvSpPr txBox="1"/>
          <p:nvPr/>
        </p:nvSpPr>
        <p:spPr>
          <a:xfrm>
            <a:off x="671945" y="5523110"/>
            <a:ext cx="108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I wash ___________ with 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0CB1A-DE14-6C54-EE2A-429C9156444F}"/>
              </a:ext>
            </a:extLst>
          </p:cNvPr>
          <p:cNvSpPr txBox="1"/>
          <p:nvPr/>
        </p:nvSpPr>
        <p:spPr>
          <a:xfrm>
            <a:off x="3585881" y="5465052"/>
            <a:ext cx="25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93C88-F529-C859-13BD-EE2C1FD707D6}"/>
              </a:ext>
            </a:extLst>
          </p:cNvPr>
          <p:cNvSpPr txBox="1"/>
          <p:nvPr/>
        </p:nvSpPr>
        <p:spPr>
          <a:xfrm>
            <a:off x="7948975" y="5465054"/>
            <a:ext cx="162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soap</a:t>
            </a:r>
          </a:p>
        </p:txBody>
      </p:sp>
      <p:pic>
        <p:nvPicPr>
          <p:cNvPr id="9" name="Picture 8" descr="A picture containing indoor, person, dishware&#10;&#10;Description automatically generated">
            <a:extLst>
              <a:ext uri="{FF2B5EF4-FFF2-40B4-BE49-F238E27FC236}">
                <a16:creationId xmlns:a16="http://schemas.microsoft.com/office/drawing/2014/main" id="{FF33E453-CA95-214B-BCA2-B4CF575BB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03" y="0"/>
            <a:ext cx="6864991" cy="51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said, ‘You are my Son. I love you.’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A8AD17-659A-2D45-AFDA-021ACB0C0FBC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83E9EF-2C28-FA4E-8A9E-7C7F630563D4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AE6FE2-5A36-414A-A4D7-3ECC3B0EC889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34EB78-E2C1-6348-BB97-FA6575835322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F64967-8F1D-A54C-AE72-27F67973C4C7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2C1402-FC0B-1545-8FCC-E6A80CC57AA0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60193D-1B07-564C-BD0B-7FF375F77D86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854DD24-6026-394B-A71E-B66777C3A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66" y="3507447"/>
            <a:ext cx="1140411" cy="171263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A8EE1AC-781C-A342-A01F-EB19ABE44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1" y="1584723"/>
            <a:ext cx="2766819" cy="1708411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83BF6A-F16E-A045-ACA5-39311CA8B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7" y="3480809"/>
            <a:ext cx="2115270" cy="1760651"/>
          </a:xfrm>
          <a:prstGeom prst="rect">
            <a:avLst/>
          </a:prstGeom>
        </p:spPr>
      </p:pic>
      <p:pic>
        <p:nvPicPr>
          <p:cNvPr id="18" name="Picture 1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CEF477EB-56D7-804F-A6D7-4AEE1913B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16" y="3494000"/>
            <a:ext cx="2253745" cy="1745497"/>
          </a:xfrm>
          <a:prstGeom prst="rect">
            <a:avLst/>
          </a:prstGeom>
        </p:spPr>
      </p:pic>
      <p:pic>
        <p:nvPicPr>
          <p:cNvPr id="19" name="Picture 18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73405289-5E4F-3C4D-8126-5F26DBDF0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94" y="1557829"/>
            <a:ext cx="1887258" cy="1758480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96FA2D-2204-F246-8929-711FF5610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00" y="1538861"/>
            <a:ext cx="1781599" cy="17815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5F0E9A-A026-3A44-B5F9-FCDF7B5621A9}"/>
              </a:ext>
            </a:extLst>
          </p:cNvPr>
          <p:cNvCxnSpPr>
            <a:cxnSpLocks/>
          </p:cNvCxnSpPr>
          <p:nvPr/>
        </p:nvCxnSpPr>
        <p:spPr>
          <a:xfrm>
            <a:off x="6110437" y="1053767"/>
            <a:ext cx="195770" cy="118493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134CECE-A79E-CF49-973B-72D3A3EBEDAE}"/>
              </a:ext>
            </a:extLst>
          </p:cNvPr>
          <p:cNvSpPr/>
          <p:nvPr/>
        </p:nvSpPr>
        <p:spPr>
          <a:xfrm>
            <a:off x="4644150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6819" y="2741030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800" dirty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John was a _________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93FB33-4309-27BB-3918-2E2527F3382F}"/>
              </a:ext>
            </a:extLst>
          </p:cNvPr>
          <p:cNvSpPr/>
          <p:nvPr/>
        </p:nvSpPr>
        <p:spPr>
          <a:xfrm>
            <a:off x="6752377" y="2955406"/>
            <a:ext cx="2478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effectLst/>
                <a:latin typeface="Arial" charset="0"/>
                <a:ea typeface="Arial" charset="0"/>
                <a:cs typeface="Arial" charset="0"/>
              </a:rPr>
              <a:t>prophet</a:t>
            </a:r>
          </a:p>
        </p:txBody>
      </p:sp>
    </p:spTree>
    <p:extLst>
      <p:ext uri="{BB962C8B-B14F-4D97-AF65-F5344CB8AC3E}">
        <p14:creationId xmlns:p14="http://schemas.microsoft.com/office/powerpoint/2010/main" val="6801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741228"/>
            <a:ext cx="1116237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2. John lived in the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20194" y="2946266"/>
            <a:ext cx="20345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effectLst/>
                <a:latin typeface="Arial" charset="0"/>
                <a:ea typeface="Arial" charset="0"/>
                <a:cs typeface="Arial" charset="0"/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3500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3. John told people about 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891780" y="2799089"/>
            <a:ext cx="1417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God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41708" y="2682131"/>
            <a:ext cx="1116237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4. John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 people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4424" y="2874226"/>
            <a:ext cx="27895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washed 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6352B1-D40B-66B3-5DD3-5D9CF3C1F0CC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5. John washed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__________ 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F8040-C715-BAE9-5191-E0E35F465E06}"/>
              </a:ext>
            </a:extLst>
          </p:cNvPr>
          <p:cNvSpPr/>
          <p:nvPr/>
        </p:nvSpPr>
        <p:spPr>
          <a:xfrm>
            <a:off x="7294562" y="2779188"/>
            <a:ext cx="19335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3" y="2343286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6.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God said, ‘You are my son. </a:t>
            </a:r>
            <a:br>
              <a:rPr lang="en-AU" sz="4800" dirty="0">
                <a:latin typeface="Arial" charset="0"/>
                <a:ea typeface="Arial" charset="0"/>
                <a:cs typeface="Arial" charset="0"/>
              </a:rPr>
            </a:b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I ________ you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.’</a:t>
            </a:r>
          </a:p>
        </p:txBody>
      </p:sp>
      <p:sp>
        <p:nvSpPr>
          <p:cNvPr id="6" name="Rectangle 5"/>
          <p:cNvSpPr/>
          <p:nvPr/>
        </p:nvSpPr>
        <p:spPr>
          <a:xfrm>
            <a:off x="4902926" y="3629929"/>
            <a:ext cx="14189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love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9C6044-B9BD-8A69-C149-5C1272A8AA00}"/>
              </a:ext>
            </a:extLst>
          </p:cNvPr>
          <p:cNvSpPr txBox="1"/>
          <p:nvPr/>
        </p:nvSpPr>
        <p:spPr>
          <a:xfrm>
            <a:off x="671945" y="5561631"/>
            <a:ext cx="108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I wash _________ with 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0219-6CA7-75D6-D9A4-64DB85B3C6B7}"/>
              </a:ext>
            </a:extLst>
          </p:cNvPr>
          <p:cNvSpPr txBox="1"/>
          <p:nvPr/>
        </p:nvSpPr>
        <p:spPr>
          <a:xfrm>
            <a:off x="3208750" y="5508071"/>
            <a:ext cx="3444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161D6-0A9D-5F90-DAA2-86FC85B3D220}"/>
              </a:ext>
            </a:extLst>
          </p:cNvPr>
          <p:cNvSpPr txBox="1"/>
          <p:nvPr/>
        </p:nvSpPr>
        <p:spPr>
          <a:xfrm>
            <a:off x="6778668" y="5508070"/>
            <a:ext cx="3444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sponge</a:t>
            </a:r>
          </a:p>
        </p:txBody>
      </p:sp>
      <p:pic>
        <p:nvPicPr>
          <p:cNvPr id="7" name="Picture 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BC7B7B7-8079-0A4D-9744-3DE1C9313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4154714" y="0"/>
            <a:ext cx="3882571" cy="52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86439B-289F-B3E2-CD43-F2D9ACF77F20}"/>
              </a:ext>
            </a:extLst>
          </p:cNvPr>
          <p:cNvSpPr txBox="1"/>
          <p:nvPr/>
        </p:nvSpPr>
        <p:spPr>
          <a:xfrm>
            <a:off x="304799" y="5576143"/>
            <a:ext cx="116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I wash _________ with ________________________.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0E569-7486-9DD4-EB71-A5B08EF16DBB}"/>
              </a:ext>
            </a:extLst>
          </p:cNvPr>
          <p:cNvSpPr txBox="1"/>
          <p:nvPr/>
        </p:nvSpPr>
        <p:spPr>
          <a:xfrm>
            <a:off x="2003824" y="5499161"/>
            <a:ext cx="25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AD836-778D-FA9C-C605-FAB36FACD251}"/>
              </a:ext>
            </a:extLst>
          </p:cNvPr>
          <p:cNvSpPr txBox="1"/>
          <p:nvPr/>
        </p:nvSpPr>
        <p:spPr>
          <a:xfrm>
            <a:off x="5641046" y="5499160"/>
            <a:ext cx="5868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laundry powder/detergent</a:t>
            </a:r>
          </a:p>
        </p:txBody>
      </p:sp>
      <p:pic>
        <p:nvPicPr>
          <p:cNvPr id="7" name="Picture 6" descr="A person sitting on the floor next to a washing machine&#10;&#10;Description automatically generated with medium confidence">
            <a:extLst>
              <a:ext uri="{FF2B5EF4-FFF2-40B4-BE49-F238E27FC236}">
                <a16:creationId xmlns:a16="http://schemas.microsoft.com/office/drawing/2014/main" id="{B2B8C85B-4350-EF4D-8994-DFBD37E95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2"/>
          <a:stretch/>
        </p:blipFill>
        <p:spPr>
          <a:xfrm>
            <a:off x="3947946" y="0"/>
            <a:ext cx="4296108" cy="523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0F6AFD-78EF-3E0D-0A3D-639DF65ABD2A}"/>
              </a:ext>
            </a:extLst>
          </p:cNvPr>
          <p:cNvSpPr txBox="1"/>
          <p:nvPr/>
        </p:nvSpPr>
        <p:spPr>
          <a:xfrm>
            <a:off x="232229" y="5590663"/>
            <a:ext cx="11843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I wash ___________ with _____________________.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D849B-ADBB-0282-80C9-4BFAF6724350}"/>
              </a:ext>
            </a:extLst>
          </p:cNvPr>
          <p:cNvSpPr txBox="1"/>
          <p:nvPr/>
        </p:nvSpPr>
        <p:spPr>
          <a:xfrm>
            <a:off x="5907318" y="5503204"/>
            <a:ext cx="5716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dishwashing detergent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E673A-352A-C240-3A7C-B3AF8DFD9A5A}"/>
              </a:ext>
            </a:extLst>
          </p:cNvPr>
          <p:cNvSpPr txBox="1"/>
          <p:nvPr/>
        </p:nvSpPr>
        <p:spPr>
          <a:xfrm>
            <a:off x="2315882" y="5489491"/>
            <a:ext cx="25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dishes</a:t>
            </a:r>
          </a:p>
        </p:txBody>
      </p:sp>
      <p:pic>
        <p:nvPicPr>
          <p:cNvPr id="6" name="Picture 5" descr="A picture containing table, indoor, coffee, breakfast&#10;&#10;Description automatically generated">
            <a:extLst>
              <a:ext uri="{FF2B5EF4-FFF2-40B4-BE49-F238E27FC236}">
                <a16:creationId xmlns:a16="http://schemas.microsoft.com/office/drawing/2014/main" id="{F5F73171-51E5-3949-B75D-8E0CF9F54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" b="10330"/>
          <a:stretch/>
        </p:blipFill>
        <p:spPr>
          <a:xfrm>
            <a:off x="4035866" y="0"/>
            <a:ext cx="4120267" cy="52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96B975-7A8E-6759-390B-E1C6E401FC99}"/>
              </a:ext>
            </a:extLst>
          </p:cNvPr>
          <p:cNvSpPr txBox="1"/>
          <p:nvPr/>
        </p:nvSpPr>
        <p:spPr>
          <a:xfrm>
            <a:off x="671945" y="5503575"/>
            <a:ext cx="108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I wash __________ with 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94A45-3E24-7E36-502C-580680BEBE12}"/>
              </a:ext>
            </a:extLst>
          </p:cNvPr>
          <p:cNvSpPr txBox="1"/>
          <p:nvPr/>
        </p:nvSpPr>
        <p:spPr>
          <a:xfrm>
            <a:off x="3397197" y="5407000"/>
            <a:ext cx="25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EF634-DB1C-4634-B799-1C492F06C090}"/>
              </a:ext>
            </a:extLst>
          </p:cNvPr>
          <p:cNvSpPr txBox="1"/>
          <p:nvPr/>
        </p:nvSpPr>
        <p:spPr>
          <a:xfrm>
            <a:off x="7377508" y="5406999"/>
            <a:ext cx="25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shampoo</a:t>
            </a:r>
          </a:p>
        </p:txBody>
      </p:sp>
      <p:pic>
        <p:nvPicPr>
          <p:cNvPr id="6" name="Picture 5" descr="A picture containing orange&#10;&#10;Description automatically generated">
            <a:extLst>
              <a:ext uri="{FF2B5EF4-FFF2-40B4-BE49-F238E27FC236}">
                <a16:creationId xmlns:a16="http://schemas.microsoft.com/office/drawing/2014/main" id="{020E580A-E520-BE4D-8610-2035876EE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4018888" y="0"/>
            <a:ext cx="4154224" cy="51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15DF0-A054-DE88-FD7F-E52CD13828E0}"/>
              </a:ext>
            </a:extLst>
          </p:cNvPr>
          <p:cNvSpPr txBox="1"/>
          <p:nvPr/>
        </p:nvSpPr>
        <p:spPr>
          <a:xfrm>
            <a:off x="671945" y="5431001"/>
            <a:ext cx="108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I wash _________ with 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ED03F-3424-2AE9-B655-1724B9794EEB}"/>
              </a:ext>
            </a:extLst>
          </p:cNvPr>
          <p:cNvSpPr txBox="1"/>
          <p:nvPr/>
        </p:nvSpPr>
        <p:spPr>
          <a:xfrm>
            <a:off x="3716425" y="5356643"/>
            <a:ext cx="25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00D03-014B-0F1D-48AF-4671E3616D12}"/>
              </a:ext>
            </a:extLst>
          </p:cNvPr>
          <p:cNvSpPr txBox="1"/>
          <p:nvPr/>
        </p:nvSpPr>
        <p:spPr>
          <a:xfrm>
            <a:off x="7264060" y="5356642"/>
            <a:ext cx="25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pic>
        <p:nvPicPr>
          <p:cNvPr id="7" name="Picture 6" descr="A picture containing food, indoor&#10;&#10;Description automatically generated">
            <a:extLst>
              <a:ext uri="{FF2B5EF4-FFF2-40B4-BE49-F238E27FC236}">
                <a16:creationId xmlns:a16="http://schemas.microsoft.com/office/drawing/2014/main" id="{1F19FB80-DFC3-874E-B730-B7DE0590F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5" b="2434"/>
          <a:stretch/>
        </p:blipFill>
        <p:spPr>
          <a:xfrm>
            <a:off x="3809999" y="0"/>
            <a:ext cx="4572000" cy="50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sz="3600" b="1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CC4ACDE7F8846A110399C8FCFBCE2" ma:contentTypeVersion="15" ma:contentTypeDescription="Create a new document." ma:contentTypeScope="" ma:versionID="84188a3909c9f23be783eb8962a39db3">
  <xsd:schema xmlns:xsd="http://www.w3.org/2001/XMLSchema" xmlns:xs="http://www.w3.org/2001/XMLSchema" xmlns:p="http://schemas.microsoft.com/office/2006/metadata/properties" xmlns:ns2="7cfafbfd-fc08-4e7a-afc9-7c4221139421" xmlns:ns3="5739257b-ce07-451c-a058-33d1d073c35a" targetNamespace="http://schemas.microsoft.com/office/2006/metadata/properties" ma:root="true" ma:fieldsID="eb68c9d5ecb31f09676fddf5163db5f8" ns2:_="" ns3:_="">
    <xsd:import namespace="7cfafbfd-fc08-4e7a-afc9-7c4221139421"/>
    <xsd:import namespace="5739257b-ce07-451c-a058-33d1d073c3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afbfd-fc08-4e7a-afc9-7c42211394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9257b-ce07-451c-a058-33d1d073c35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6116b3-ccc1-46bd-85ed-5204483da469}" ma:internalName="TaxCatchAll" ma:showField="CatchAllData" ma:web="5739257b-ce07-451c-a058-33d1d073c3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39257b-ce07-451c-a058-33d1d073c35a" xsi:nil="true"/>
    <lcf76f155ced4ddcb4097134ff3c332f xmlns="7cfafbfd-fc08-4e7a-afc9-7c422113942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6AD97C-1DB9-4E1D-BEAC-574B08E02A88}"/>
</file>

<file path=customXml/itemProps2.xml><?xml version="1.0" encoding="utf-8"?>
<ds:datastoreItem xmlns:ds="http://schemas.openxmlformats.org/officeDocument/2006/customXml" ds:itemID="{B9B463AD-A875-46BC-8F4A-B71179182262}"/>
</file>

<file path=customXml/itemProps3.xml><?xml version="1.0" encoding="utf-8"?>
<ds:datastoreItem xmlns:ds="http://schemas.openxmlformats.org/officeDocument/2006/customXml" ds:itemID="{49A95DBC-D45A-45A1-817C-2E63399743B1}"/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2256</Words>
  <Application>Microsoft Office PowerPoint</Application>
  <PresentationFormat>Widescreen</PresentationFormat>
  <Paragraphs>453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English Lesson Package  Ruth Beginner</dc:title>
  <dc:creator>Sarah Brown</dc:creator>
  <cp:lastModifiedBy>Lisa Neale</cp:lastModifiedBy>
  <cp:revision>32</cp:revision>
  <dcterms:created xsi:type="dcterms:W3CDTF">2021-11-16T05:33:16Z</dcterms:created>
  <dcterms:modified xsi:type="dcterms:W3CDTF">2022-12-14T03:47:58Z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0x010100703CC4ACDE7F8846A110399C8FCFBCE2</vt:lpwstr>
  </property>
</Properties>
</file>