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2" r:id="rId2"/>
    <p:sldId id="273" r:id="rId3"/>
    <p:sldId id="311" r:id="rId4"/>
    <p:sldId id="344" r:id="rId5"/>
    <p:sldId id="313" r:id="rId6"/>
    <p:sldId id="312" r:id="rId7"/>
    <p:sldId id="314" r:id="rId8"/>
    <p:sldId id="318" r:id="rId9"/>
    <p:sldId id="317" r:id="rId10"/>
    <p:sldId id="345" r:id="rId11"/>
    <p:sldId id="328" r:id="rId12"/>
    <p:sldId id="315" r:id="rId13"/>
    <p:sldId id="346" r:id="rId14"/>
    <p:sldId id="347" r:id="rId15"/>
    <p:sldId id="348" r:id="rId16"/>
    <p:sldId id="349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337" r:id="rId32"/>
    <p:sldId id="339" r:id="rId33"/>
    <p:sldId id="340" r:id="rId34"/>
    <p:sldId id="343" r:id="rId35"/>
    <p:sldId id="302" r:id="rId36"/>
    <p:sldId id="303" r:id="rId37"/>
    <p:sldId id="304" r:id="rId38"/>
    <p:sldId id="305" r:id="rId39"/>
    <p:sldId id="32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21617C-410B-3087-12D0-22EF3D8A733D}" name="Lisa Neale" initials="LN" userId="092c3a9ff1cc85a9" providerId="Windows Live"/>
  <p188:author id="{F88C458F-BC1C-F1A5-8DB3-356626F9B329}" name="Sarah Brown" initials="SB" userId="S::sarah.brown@Anglicare.org.au::01d08dd6-efda-4a06-bddb-8174fc9a8d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rown" initials="S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6D5"/>
    <a:srgbClr val="367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70884" autoAdjust="0"/>
  </p:normalViewPr>
  <p:slideViewPr>
    <p:cSldViewPr snapToGrid="0">
      <p:cViewPr varScale="1">
        <p:scale>
          <a:sx n="86" d="100"/>
          <a:sy n="86" d="100"/>
        </p:scale>
        <p:origin x="16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Neale" userId="092c3a9ff1cc85a9" providerId="LiveId" clId="{68103318-5CF4-437F-85B4-48654ACD5610}"/>
    <pc:docChg chg="undo custSel modSld">
      <pc:chgData name="Lisa Neale" userId="092c3a9ff1cc85a9" providerId="LiveId" clId="{68103318-5CF4-437F-85B4-48654ACD5610}" dt="2022-12-13T03:56:24.475" v="323"/>
      <pc:docMkLst>
        <pc:docMk/>
      </pc:docMkLst>
      <pc:sldChg chg="modSp mod">
        <pc:chgData name="Lisa Neale" userId="092c3a9ff1cc85a9" providerId="LiveId" clId="{68103318-5CF4-437F-85B4-48654ACD5610}" dt="2022-12-12T01:49:34" v="316" actId="20578"/>
        <pc:sldMkLst>
          <pc:docMk/>
          <pc:sldMk cId="1790396081" sldId="272"/>
        </pc:sldMkLst>
        <pc:spChg chg="mod">
          <ac:chgData name="Lisa Neale" userId="092c3a9ff1cc85a9" providerId="LiveId" clId="{68103318-5CF4-437F-85B4-48654ACD5610}" dt="2022-12-12T01:49:34" v="316" actId="20578"/>
          <ac:spMkLst>
            <pc:docMk/>
            <pc:sldMk cId="1790396081" sldId="272"/>
            <ac:spMk id="8" creationId="{EC0853A1-1007-4C52-BEFB-F48F5319A3E3}"/>
          </ac:spMkLst>
        </pc:spChg>
      </pc:sldChg>
      <pc:sldChg chg="modSp mod">
        <pc:chgData name="Lisa Neale" userId="092c3a9ff1cc85a9" providerId="LiveId" clId="{68103318-5CF4-437F-85B4-48654ACD5610}" dt="2022-12-07T23:27:44.659" v="294" actId="6549"/>
        <pc:sldMkLst>
          <pc:docMk/>
          <pc:sldMk cId="1121519950" sldId="274"/>
        </pc:sldMkLst>
        <pc:spChg chg="mod">
          <ac:chgData name="Lisa Neale" userId="092c3a9ff1cc85a9" providerId="LiveId" clId="{68103318-5CF4-437F-85B4-48654ACD5610}" dt="2022-12-07T23:27:44.659" v="294" actId="6549"/>
          <ac:spMkLst>
            <pc:docMk/>
            <pc:sldMk cId="1121519950" sldId="274"/>
            <ac:spMk id="4" creationId="{EC0853A1-1007-4C52-BEFB-F48F5319A3E3}"/>
          </ac:spMkLst>
        </pc:spChg>
      </pc:sldChg>
      <pc:sldChg chg="modNotes modNotesTx">
        <pc:chgData name="Lisa Neale" userId="092c3a9ff1cc85a9" providerId="LiveId" clId="{68103318-5CF4-437F-85B4-48654ACD5610}" dt="2022-12-07T23:22:28.503" v="274" actId="207"/>
        <pc:sldMkLst>
          <pc:docMk/>
          <pc:sldMk cId="181702391" sldId="276"/>
        </pc:sldMkLst>
      </pc:sldChg>
      <pc:sldChg chg="modNotes modNotesTx">
        <pc:chgData name="Lisa Neale" userId="092c3a9ff1cc85a9" providerId="LiveId" clId="{68103318-5CF4-437F-85B4-48654ACD5610}" dt="2022-12-07T23:22:41.850" v="277" actId="207"/>
        <pc:sldMkLst>
          <pc:docMk/>
          <pc:sldMk cId="861024524" sldId="277"/>
        </pc:sldMkLst>
      </pc:sldChg>
      <pc:sldChg chg="modNotes">
        <pc:chgData name="Lisa Neale" userId="092c3a9ff1cc85a9" providerId="LiveId" clId="{68103318-5CF4-437F-85B4-48654ACD5610}" dt="2022-12-07T23:22:57.503" v="278" actId="207"/>
        <pc:sldMkLst>
          <pc:docMk/>
          <pc:sldMk cId="1281849225" sldId="285"/>
        </pc:sldMkLst>
      </pc:sldChg>
      <pc:sldChg chg="addCm modCm modNotes modNotesTx">
        <pc:chgData name="Lisa Neale" userId="092c3a9ff1cc85a9" providerId="LiveId" clId="{68103318-5CF4-437F-85B4-48654ACD5610}" dt="2022-12-12T01:40:34.172" v="313"/>
        <pc:sldMkLst>
          <pc:docMk/>
          <pc:sldMk cId="2012200375" sldId="293"/>
        </pc:sldMkLst>
      </pc:sldChg>
      <pc:sldChg chg="modNotes modNotesTx">
        <pc:chgData name="Lisa Neale" userId="092c3a9ff1cc85a9" providerId="LiveId" clId="{68103318-5CF4-437F-85B4-48654ACD5610}" dt="2022-12-07T23:23:17.019" v="280" actId="207"/>
        <pc:sldMkLst>
          <pc:docMk/>
          <pc:sldMk cId="599929643" sldId="294"/>
        </pc:sldMkLst>
      </pc:sldChg>
      <pc:sldChg chg="modNotesTx">
        <pc:chgData name="Lisa Neale" userId="092c3a9ff1cc85a9" providerId="LiveId" clId="{68103318-5CF4-437F-85B4-48654ACD5610}" dt="2022-12-07T23:16:31.346" v="228" actId="113"/>
        <pc:sldMkLst>
          <pc:docMk/>
          <pc:sldMk cId="680107731" sldId="302"/>
        </pc:sldMkLst>
      </pc:sldChg>
      <pc:sldChg chg="addCm delCm modNotes modNotesTx">
        <pc:chgData name="Lisa Neale" userId="092c3a9ff1cc85a9" providerId="LiveId" clId="{68103318-5CF4-437F-85B4-48654ACD5610}" dt="2022-12-12T01:36:18.796" v="296"/>
        <pc:sldMkLst>
          <pc:docMk/>
          <pc:sldMk cId="2531121641" sldId="311"/>
        </pc:sldMkLst>
      </pc:sldChg>
      <pc:sldChg chg="addCm delCm modNotes modNotesTx">
        <pc:chgData name="Lisa Neale" userId="092c3a9ff1cc85a9" providerId="LiveId" clId="{68103318-5CF4-437F-85B4-48654ACD5610}" dt="2022-12-12T01:39:03.008" v="311"/>
        <pc:sldMkLst>
          <pc:docMk/>
          <pc:sldMk cId="2726264861" sldId="312"/>
        </pc:sldMkLst>
      </pc:sldChg>
      <pc:sldChg chg="modNotes modNotesTx">
        <pc:chgData name="Lisa Neale" userId="092c3a9ff1cc85a9" providerId="LiveId" clId="{68103318-5CF4-437F-85B4-48654ACD5610}" dt="2022-12-07T23:18:23.143" v="243" actId="948"/>
        <pc:sldMkLst>
          <pc:docMk/>
          <pc:sldMk cId="2750607313" sldId="313"/>
        </pc:sldMkLst>
      </pc:sldChg>
      <pc:sldChg chg="addCm delCm modCm modNotes modNotesTx">
        <pc:chgData name="Lisa Neale" userId="092c3a9ff1cc85a9" providerId="LiveId" clId="{68103318-5CF4-437F-85B4-48654ACD5610}" dt="2022-12-12T01:41:21.928" v="314"/>
        <pc:sldMkLst>
          <pc:docMk/>
          <pc:sldMk cId="3183805247" sldId="314"/>
        </pc:sldMkLst>
      </pc:sldChg>
      <pc:sldChg chg="modNotes modNotesTx">
        <pc:chgData name="Lisa Neale" userId="092c3a9ff1cc85a9" providerId="LiveId" clId="{68103318-5CF4-437F-85B4-48654ACD5610}" dt="2022-12-07T23:21:49.749" v="267"/>
        <pc:sldMkLst>
          <pc:docMk/>
          <pc:sldMk cId="3208521094" sldId="315"/>
        </pc:sldMkLst>
      </pc:sldChg>
      <pc:sldChg chg="modNotes modNotesTx">
        <pc:chgData name="Lisa Neale" userId="092c3a9ff1cc85a9" providerId="LiveId" clId="{68103318-5CF4-437F-85B4-48654ACD5610}" dt="2022-12-07T23:19:45.949" v="258" actId="207"/>
        <pc:sldMkLst>
          <pc:docMk/>
          <pc:sldMk cId="1341306075" sldId="317"/>
        </pc:sldMkLst>
      </pc:sldChg>
      <pc:sldChg chg="modNotes modNotesTx">
        <pc:chgData name="Lisa Neale" userId="092c3a9ff1cc85a9" providerId="LiveId" clId="{68103318-5CF4-437F-85B4-48654ACD5610}" dt="2022-12-07T23:19:20.569" v="255" actId="255"/>
        <pc:sldMkLst>
          <pc:docMk/>
          <pc:sldMk cId="1257767175" sldId="318"/>
        </pc:sldMkLst>
      </pc:sldChg>
      <pc:sldChg chg="modNotes">
        <pc:chgData name="Lisa Neale" userId="092c3a9ff1cc85a9" providerId="LiveId" clId="{68103318-5CF4-437F-85B4-48654ACD5610}" dt="2022-12-07T23:23:50.441" v="283" actId="207"/>
        <pc:sldMkLst>
          <pc:docMk/>
          <pc:sldMk cId="236538998" sldId="327"/>
        </pc:sldMkLst>
      </pc:sldChg>
      <pc:sldChg chg="modNotes modNotesTx">
        <pc:chgData name="Lisa Neale" userId="092c3a9ff1cc85a9" providerId="LiveId" clId="{68103318-5CF4-437F-85B4-48654ACD5610}" dt="2022-12-07T23:21:33.601" v="266" actId="255"/>
        <pc:sldMkLst>
          <pc:docMk/>
          <pc:sldMk cId="3806350177" sldId="328"/>
        </pc:sldMkLst>
      </pc:sldChg>
      <pc:sldChg chg="addSp delSp modSp mod addCm delCm modCm modNotes modNotesTx">
        <pc:chgData name="Lisa Neale" userId="092c3a9ff1cc85a9" providerId="LiveId" clId="{68103318-5CF4-437F-85B4-48654ACD5610}" dt="2022-12-13T03:56:24.475" v="323"/>
        <pc:sldMkLst>
          <pc:docMk/>
          <pc:sldMk cId="232291995" sldId="344"/>
        </pc:sldMkLst>
        <pc:spChg chg="add mod">
          <ac:chgData name="Lisa Neale" userId="092c3a9ff1cc85a9" providerId="LiveId" clId="{68103318-5CF4-437F-85B4-48654ACD5610}" dt="2022-12-13T03:56:08.418" v="322" actId="1076"/>
          <ac:spMkLst>
            <pc:docMk/>
            <pc:sldMk cId="232291995" sldId="344"/>
            <ac:spMk id="2" creationId="{47CBCA2C-56C7-035B-7875-8308FCF9F226}"/>
          </ac:spMkLst>
        </pc:spChg>
        <pc:picChg chg="del mod">
          <ac:chgData name="Lisa Neale" userId="092c3a9ff1cc85a9" providerId="LiveId" clId="{68103318-5CF4-437F-85B4-48654ACD5610}" dt="2022-12-13T03:55:47.406" v="317" actId="478"/>
          <ac:picMkLst>
            <pc:docMk/>
            <pc:sldMk cId="232291995" sldId="344"/>
            <ac:picMk id="3" creationId="{C1B0644A-A197-8D47-A1CF-87C1D6C06991}"/>
          </ac:picMkLst>
        </pc:picChg>
      </pc:sldChg>
      <pc:sldChg chg="modNotes modNotesTx">
        <pc:chgData name="Lisa Neale" userId="092c3a9ff1cc85a9" providerId="LiveId" clId="{68103318-5CF4-437F-85B4-48654ACD5610}" dt="2022-12-07T23:20:14.493" v="262" actId="948"/>
        <pc:sldMkLst>
          <pc:docMk/>
          <pc:sldMk cId="828168216" sldId="345"/>
        </pc:sldMkLst>
      </pc:sldChg>
      <pc:sldChg chg="modNotes modNotesTx">
        <pc:chgData name="Lisa Neale" userId="092c3a9ff1cc85a9" providerId="LiveId" clId="{68103318-5CF4-437F-85B4-48654ACD5610}" dt="2022-12-07T23:21:59.674" v="268"/>
        <pc:sldMkLst>
          <pc:docMk/>
          <pc:sldMk cId="854443390" sldId="346"/>
        </pc:sldMkLst>
      </pc:sldChg>
      <pc:sldChg chg="modNotes modNotesTx">
        <pc:chgData name="Lisa Neale" userId="092c3a9ff1cc85a9" providerId="LiveId" clId="{68103318-5CF4-437F-85B4-48654ACD5610}" dt="2022-12-07T23:22:04.527" v="269"/>
        <pc:sldMkLst>
          <pc:docMk/>
          <pc:sldMk cId="258789710" sldId="347"/>
        </pc:sldMkLst>
      </pc:sldChg>
      <pc:sldChg chg="modNotes modNotesTx">
        <pc:chgData name="Lisa Neale" userId="092c3a9ff1cc85a9" providerId="LiveId" clId="{68103318-5CF4-437F-85B4-48654ACD5610}" dt="2022-12-07T23:22:09.507" v="270"/>
        <pc:sldMkLst>
          <pc:docMk/>
          <pc:sldMk cId="3904925203" sldId="348"/>
        </pc:sldMkLst>
      </pc:sldChg>
      <pc:sldChg chg="modNotes modNotesTx">
        <pc:chgData name="Lisa Neale" userId="092c3a9ff1cc85a9" providerId="LiveId" clId="{68103318-5CF4-437F-85B4-48654ACD5610}" dt="2022-12-07T23:22:14.668" v="271"/>
        <pc:sldMkLst>
          <pc:docMk/>
          <pc:sldMk cId="606482984" sldId="349"/>
        </pc:sldMkLst>
      </pc:sldChg>
    </pc:docChg>
  </pc:docChgLst>
  <pc:docChgLst>
    <pc:chgData name="Lisa Neale" userId="092c3a9ff1cc85a9" providerId="LiveId" clId="{124E76D6-29EB-4590-ACD3-C0E259F0444F}"/>
    <pc:docChg chg="modSld">
      <pc:chgData name="Lisa Neale" userId="092c3a9ff1cc85a9" providerId="LiveId" clId="{124E76D6-29EB-4590-ACD3-C0E259F0444F}" dt="2022-12-14T03:32:47.684" v="4" actId="20577"/>
      <pc:docMkLst>
        <pc:docMk/>
      </pc:docMkLst>
      <pc:sldChg chg="modNotesTx">
        <pc:chgData name="Lisa Neale" userId="092c3a9ff1cc85a9" providerId="LiveId" clId="{124E76D6-29EB-4590-ACD3-C0E259F0444F}" dt="2022-12-14T03:32:47.684" v="4" actId="20577"/>
        <pc:sldMkLst>
          <pc:docMk/>
          <pc:sldMk cId="2531121641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60B6-8B59-4143-8C87-2BBB0358F54B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88C-C58A-4486-99D6-9D53FE101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5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dirty="0">
                <a:latin typeface="Arial" charset="0"/>
                <a:ea typeface="Arial" charset="0"/>
                <a:cs typeface="Arial" charset="0"/>
              </a:rPr>
              <a:t>(Lesson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7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1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AU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11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74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82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55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02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reveal the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68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2 title page)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B816-7A64-44B5-B5BF-9EFC857C53A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829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gist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Say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‘In the Bible story, Jesus gives directions to people.’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Distribute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copies of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Matthew 4:12–17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 your students’ heart languages (if in the classroom). [Alternatively, if online,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refer to the heart language texts they have been sent in advance.]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Give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students a few minutes to read the text silently for context, then ask them to put it away for the rest of the lesson.</a:t>
            </a:r>
            <a:endParaRPr lang="en-AU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3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 for detail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[This slide and the 4 slides that follow contain RESOURCE 4.2 – Large sketches and RESOURCE 4.3 – Large sentences.]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the sentence on the slide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several times to reinforce correct pronunciation.</a:t>
            </a: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through the presentation to display the remaining 4 sketches and sentences.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36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(Part 1 title page)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0973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6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9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099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 for detail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Read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the sentence aloud slowly.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repeat the sentence after you.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Repeat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several times to reinforce correct pronunciation.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41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[The activity on this slide and the 4 slides that follow replaces the activity in the lesson book in which students point to corresponding sketches.]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977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59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899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755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say any words that they remember about this sketch.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Accept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responses.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323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NB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This slide will at first appear blank in Slide Show mode.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4.4 – Small sketches (if using) to pairs/groups.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sequence or try to remember the sketches in the correct order.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your mouse to display the sketches one at a time in the correct order. </a:t>
            </a:r>
            <a:endParaRPr lang="en-AU" sz="1300" dirty="0">
              <a:latin typeface="Arial" charset="0"/>
              <a:ea typeface="Arial" charset="0"/>
              <a:cs typeface="Arial" charset="0"/>
            </a:endParaRPr>
          </a:p>
          <a:p>
            <a:endParaRPr lang="en-AU" dirty="0">
              <a:latin typeface="Arial" charset="0"/>
              <a:ea typeface="Arial" charset="0"/>
              <a:cs typeface="Arial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22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AU" sz="1300" b="1" u="sng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Activate knowledge</a:t>
            </a:r>
          </a:p>
          <a:p>
            <a:pPr>
              <a:lnSpc>
                <a:spcPct val="107000"/>
              </a:lnSpc>
            </a:pPr>
            <a:endParaRPr lang="en-AU" sz="13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‘Where is north?’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display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near the corresponding arrow on the slide.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east, south and west.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669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4.5 – Small sentence strips (if using) to pairs/groups.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pairs/groups to match the sentence strips to the corresponding sketches (if using). More advanced students can sequence the sentence strips without looking at the sketches.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identify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787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49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80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1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Invite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point to the sketch on the slide that corresponds to the sentence.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 display the arrow and confirm the correct response.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36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Distribute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RESOURCE 4.6 – Gap-fill worksheet (if using) to each student.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[Alternatively, complete this activity together verbally using the PowerPoint slides.]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Encourage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students to work together to complete the worksheet.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665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270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537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2217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Reinforce the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Click </a:t>
            </a: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 reveal the missing word and check the answer together. </a:t>
            </a:r>
            <a:endParaRPr kumimoji="0" lang="en-AU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91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GB" sz="1300" b="1" i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 knowledge (continued)</a:t>
            </a:r>
            <a:endParaRPr lang="en-AU" sz="1300" b="1" i="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‘What is a compass?’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responses.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‘A compass gives direction.’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open the compass app on their smartphones. (Students may need time to download an app; alternatively, they can look on with someone else.)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‘Where is north?’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to stand and turn to face towards the north.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south, east and west.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32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</a:t>
            </a:r>
          </a:p>
          <a:p>
            <a:pPr>
              <a:lnSpc>
                <a:spcPct val="107000"/>
              </a:lnSpc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1: Turn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students to stand up.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‘Turn to your right.’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all students respond correctly before moving on to the next instruction.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‘Turn to your right’ again (which should result in all students facing the back of the room).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‘Turn to me’ (which should result in all students facing the front of the room).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‘Turn to your left’, wait, then say ‘Turn to your left’ again (which should result in all students facing the back of the room).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‘Turn to me’ (which should result in all students facing the front of the room).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Repeat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until all students can follow instructions.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85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n-US" sz="13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2: Near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items/people in the room, inserting missing words on the lines on the screen as you go (e.g.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bathroom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near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cleaning cupboard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Ahmed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near </a:t>
            </a:r>
            <a:r>
              <a:rPr lang="en-GB" sz="1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Hassan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Divide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students into pairs.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pairs to create sentences together using the prompt from the slide.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1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Following directions</a:t>
            </a:r>
          </a:p>
          <a:p>
            <a:pPr>
              <a:lnSpc>
                <a:spcPct val="107000"/>
              </a:lnSpc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‘Turn right.’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display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blue arrow on the road as you say this.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86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3: Following directions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‘Turn left.’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display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blue arrow on the road as you say this.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A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02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Focus on language 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4: Following more directions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AU" sz="1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 </a:t>
            </a:r>
            <a:r>
              <a:rPr lang="en-US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4.1 – Directions worksheet</a:t>
            </a:r>
            <a:r>
              <a:rPr lang="en-US" sz="13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each student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Invite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to work together to complete the worksheet.</a:t>
            </a:r>
            <a:endParaRPr lang="en-AU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1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</a:t>
            </a:r>
            <a:r>
              <a:rPr lang="en-GB" sz="13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slides 9–16 to check </a:t>
            </a:r>
            <a:r>
              <a:rPr lang="en-GB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answers together.</a:t>
            </a: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2C88C-C58A-4486-99D6-9D53FE101AA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59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0E29-C53B-497D-B3A5-26EF47FE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3082-BB7D-4A4C-B1A4-D14ABDCA7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CFF0-5965-4770-B0CC-075A39F8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3FE38-1B5D-4D80-80D5-EEC09FB5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6007-109E-4923-BAE0-241430E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3CD4-8D04-415D-8BC6-C75024C9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FB16D-FA64-4F89-B716-4F635A696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BA6E-48FC-471E-BF8B-8303B7D2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F8B19-77B6-49FB-A23C-4D11C71C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CA2E-50FF-4AC8-AFBA-CBFEF6F3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5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DE54F-AE6B-4874-9F5C-4F35D5B1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634C1-A44C-4E5C-AA07-57EC7564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6884-E09C-43ED-98D5-DA7A726B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99A16-7044-46AB-B4F1-B58F82B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0D101-2E52-4CF7-9820-53B5490B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13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0BD4-B808-4DB9-895F-6879FE9B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D12C-48C3-4939-990A-3E9D9C73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86EA-3745-40E4-9D77-DCE8971D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A0DD-BBFE-4B4C-8DED-BDEC11CA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EE44-E0F8-4968-A1CF-16A479A9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0540-4187-4401-8FD9-5AA7A4AE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FDECD-D5FB-4248-91DD-34C7E2E49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DDAC-2CA1-446F-82FB-8628587D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CD02-5E7B-4296-9037-7DBAAF0D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BC0F-3E5C-4964-A1DC-61A5B848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20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61B3-A5AE-4E1C-97F5-5B419060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C1B-49A8-4B18-9C9F-11A3FE419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8D78F-F76B-4213-ABEA-A1425B3B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8DF1C-E568-45E7-B3B2-A3B34F37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F2DAE-AFC3-4DC1-B3F9-F7A4B5CC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7A5DD-CF62-46F5-8DB9-3D18A78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74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6C52-43A0-49F3-A2D0-A313628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E00A-0B68-4445-A654-83BABA90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F005D-0DE9-46C2-BFE1-B26F06B08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66631-AB40-49EB-ACA3-D007452A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4895F-3F75-4DBA-A22F-042B0C798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A4535-5B0E-4497-AA38-06FC2F0A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06290-AF86-454A-B788-F330619B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2AB57-8A8F-49A0-A5D0-4622142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7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2FB58-1738-49B2-A30D-8BE4CD95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D8886-7ED9-4DF3-9999-EE0C94B5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739E6-4766-4B3E-BCAF-EF7ACE33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A769B-A42C-4C7C-B5EC-927A79F6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2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3FFC-CF2F-4113-A3BC-75076AC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F78A9-7015-4E94-9EC5-AAC10D5A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01CE-68D6-4F00-9B78-9CD9E0D4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61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6762-E4AE-4CFA-8ABE-B42FEBD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AB70-BC77-485B-A5BA-A7F67F7C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9A4AC-C116-4662-96D1-1462449CC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AA10D-E525-43F5-B6A5-29184277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D0755-4356-4150-8F3A-F244A001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03929-9242-4C67-B580-33BBE669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0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C7DE-D752-4FFC-A2D1-A1CA721B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C3C50-6344-489A-AE25-B40797D5E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0D725-505A-4E5B-B45A-2FC6B8134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0136-E1EE-4151-AFCD-3DF947FD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0B119-ACAD-4A8F-AD3E-3A82E2D2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8C746-1778-4983-ACF5-6F53332C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65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71033-9EC9-4521-AD13-12D1ACFC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A7668-42B7-498B-A79B-259BCB4B8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4DA8-CF3E-4FE2-A21A-39756D254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88A8-5A3C-41B2-8FC3-0F281C48C993}" type="datetimeFigureOut">
              <a:rPr lang="en-AU" smtClean="0"/>
              <a:t>14-Dec-22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8A59B-603A-438B-A1AA-1A9A9E9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19DD-E2D5-40D1-ABF5-40B36E03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E00C-3CF1-432E-B56C-703C896748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58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sson 1:…"/>
          <p:cNvSpPr txBox="1"/>
          <p:nvPr/>
        </p:nvSpPr>
        <p:spPr>
          <a:xfrm>
            <a:off x="2683614" y="224854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latin typeface="Arial" charset="0"/>
                <a:ea typeface="Arial" charset="0"/>
                <a:cs typeface="Arial" charset="0"/>
                <a:sym typeface="Quasimoda Bold"/>
              </a:rPr>
              <a:t>Lesson 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5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3" y="4033312"/>
            <a:ext cx="7857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Meet Jesus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Volume 1</a:t>
            </a:r>
            <a:endParaRPr lang="en-GB" sz="3600" b="1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Ten Bible-based English lessons </a:t>
            </a:r>
          </a:p>
          <a:p>
            <a:r>
              <a:rPr lang="en-AU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High Beginner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16" y="433361"/>
            <a:ext cx="650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69D8B44-09BE-672D-468A-7040789D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6CC3E1-0B19-DABE-CDCC-F87E0F5432F1}"/>
              </a:ext>
            </a:extLst>
          </p:cNvPr>
          <p:cNvGrpSpPr/>
          <p:nvPr/>
        </p:nvGrpSpPr>
        <p:grpSpPr>
          <a:xfrm>
            <a:off x="3136900" y="8321675"/>
            <a:ext cx="971550" cy="1714500"/>
            <a:chOff x="0" y="0"/>
            <a:chExt cx="971550" cy="1714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2D56D1-8BDE-B120-BDBD-97BD78A5F4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0"/>
              <a:ext cx="971550" cy="996950"/>
              <a:chOff x="0" y="0"/>
              <a:chExt cx="5865779" cy="580741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80B79B-5959-1A35-979B-89411D9F5303}"/>
                  </a:ext>
                </a:extLst>
              </p:cNvPr>
              <p:cNvSpPr/>
              <p:nvPr/>
            </p:nvSpPr>
            <p:spPr>
              <a:xfrm>
                <a:off x="1352145" y="1353833"/>
                <a:ext cx="3161489" cy="3103124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5BF772A-5EEC-83A9-1E5E-184E265FF768}"/>
                  </a:ext>
                </a:extLst>
              </p:cNvPr>
              <p:cNvSpPr/>
              <p:nvPr/>
            </p:nvSpPr>
            <p:spPr>
              <a:xfrm>
                <a:off x="1721796" y="1684574"/>
                <a:ext cx="2452631" cy="2470826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lgDash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5C1DD3-0992-1856-C5DE-BF1AADC0617F}"/>
                  </a:ext>
                </a:extLst>
              </p:cNvPr>
              <p:cNvSpPr/>
              <p:nvPr/>
            </p:nvSpPr>
            <p:spPr>
              <a:xfrm>
                <a:off x="2042809" y="2044497"/>
                <a:ext cx="1809345" cy="1776381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03F155-8107-C5B2-D81A-02B5BB6B6F63}"/>
                  </a:ext>
                </a:extLst>
              </p:cNvPr>
              <p:cNvSpPr/>
              <p:nvPr/>
            </p:nvSpPr>
            <p:spPr>
              <a:xfrm>
                <a:off x="4435813" y="2598974"/>
                <a:ext cx="135890" cy="74866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A570E78-58B0-A1F6-9751-3B0C61936D0C}"/>
                  </a:ext>
                </a:extLst>
              </p:cNvPr>
              <p:cNvCxnSpPr/>
              <p:nvPr/>
            </p:nvCxnSpPr>
            <p:spPr>
              <a:xfrm>
                <a:off x="4484451" y="2589246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F0BECDA-C01E-9442-95AA-D7F73E8EDEB7}"/>
                  </a:ext>
                </a:extLst>
              </p:cNvPr>
              <p:cNvCxnSpPr/>
              <p:nvPr/>
            </p:nvCxnSpPr>
            <p:spPr>
              <a:xfrm>
                <a:off x="4455268" y="3357731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5DE760-E7CC-5CE4-884E-C61F58B3D484}"/>
                  </a:ext>
                </a:extLst>
              </p:cNvPr>
              <p:cNvCxnSpPr/>
              <p:nvPr/>
            </p:nvCxnSpPr>
            <p:spPr>
              <a:xfrm>
                <a:off x="4494179" y="2968625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lgDash"/>
                <a:miter lim="800000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2784E06-2287-4977-C28B-C853B1DE76DD}"/>
                  </a:ext>
                </a:extLst>
              </p:cNvPr>
              <p:cNvGrpSpPr/>
              <p:nvPr/>
            </p:nvGrpSpPr>
            <p:grpSpPr>
              <a:xfrm rot="5400000">
                <a:off x="2245401" y="4708187"/>
                <a:ext cx="1429966" cy="768485"/>
                <a:chOff x="0" y="0"/>
                <a:chExt cx="1429966" cy="768485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AA297C8-DC06-C130-E652-222251CF1C89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12F29CA-DE80-B099-6B13-CD56940C2032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4DDEA37-17AA-63E5-774A-8F282922A74A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72018C0-2189-38AA-82CF-C9F696AD80D9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A5E13C-8744-8A33-FAC8-FD6AE1CD5CC1}"/>
                  </a:ext>
                </a:extLst>
              </p:cNvPr>
              <p:cNvGrpSpPr/>
              <p:nvPr/>
            </p:nvGrpSpPr>
            <p:grpSpPr>
              <a:xfrm rot="10800000">
                <a:off x="0" y="2521153"/>
                <a:ext cx="1429966" cy="768485"/>
                <a:chOff x="0" y="0"/>
                <a:chExt cx="1429966" cy="76848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4DD8B5B-F42D-1CFE-3045-4A34D47C9DDA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434F78B-20B2-8243-8739-A68CC5B94F00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3692DCA-D168-5691-7505-8E18EFBB649D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1B37AB1-BE53-6D63-B08D-FD41D9B0C43A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32D981E-5B63-8498-67E6-985BB5F1D833}"/>
                  </a:ext>
                </a:extLst>
              </p:cNvPr>
              <p:cNvGrpSpPr/>
              <p:nvPr/>
            </p:nvGrpSpPr>
            <p:grpSpPr>
              <a:xfrm rot="16200000">
                <a:off x="2245401" y="330740"/>
                <a:ext cx="1429966" cy="768485"/>
                <a:chOff x="0" y="0"/>
                <a:chExt cx="1429966" cy="76848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4D88D33-F158-E96B-5C5E-A5F51D806EA7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62987EA-9CA8-9B3F-893D-31F2D99BD87D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8CAD567-26DA-4B01-055D-9F53B94D64D0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65BA1F3-E190-A278-834A-413FBE32A409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</p:grp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D246B282-23DB-E236-0E29-53E07EF7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950" y="1263650"/>
              <a:ext cx="520700" cy="450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Start here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Arrow: Up 31">
              <a:extLst>
                <a:ext uri="{FF2B5EF4-FFF2-40B4-BE49-F238E27FC236}">
                  <a16:creationId xmlns:a16="http://schemas.microsoft.com/office/drawing/2014/main" id="{0E485D04-B4FD-0AA0-7D54-BFE798FEE6AD}"/>
                </a:ext>
              </a:extLst>
            </p:cNvPr>
            <p:cNvSpPr/>
            <p:nvPr/>
          </p:nvSpPr>
          <p:spPr>
            <a:xfrm>
              <a:off x="476250" y="1098550"/>
              <a:ext cx="45719" cy="165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57" name="Rectangle 29">
            <a:extLst>
              <a:ext uri="{FF2B5EF4-FFF2-40B4-BE49-F238E27FC236}">
                <a16:creationId xmlns:a16="http://schemas.microsoft.com/office/drawing/2014/main" id="{9690DC68-5A5C-E942-A6D2-0E88DC3C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10" y="473676"/>
            <a:ext cx="10383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right at the roundabout.</a:t>
            </a:r>
            <a:endParaRPr kumimoji="0" lang="en-GB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26E2632-6BB6-BF49-A90D-188231473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99" y="1645479"/>
            <a:ext cx="3562677" cy="3515800"/>
          </a:xfrm>
          <a:prstGeom prst="rect">
            <a:avLst/>
          </a:prstGeom>
        </p:spPr>
      </p:pic>
      <p:sp>
        <p:nvSpPr>
          <p:cNvPr id="59" name="Rectangle 29">
            <a:extLst>
              <a:ext uri="{FF2B5EF4-FFF2-40B4-BE49-F238E27FC236}">
                <a16:creationId xmlns:a16="http://schemas.microsoft.com/office/drawing/2014/main" id="{9518EB6B-6F1E-1D48-8761-4CC00F46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49" y="5949448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8E44089-B1B9-6E4B-85E8-08AAA06D181A}"/>
              </a:ext>
            </a:extLst>
          </p:cNvPr>
          <p:cNvCxnSpPr>
            <a:cxnSpLocks/>
          </p:cNvCxnSpPr>
          <p:nvPr/>
        </p:nvCxnSpPr>
        <p:spPr>
          <a:xfrm flipV="1">
            <a:off x="6262836" y="5565178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>
            <a:extLst>
              <a:ext uri="{FF2B5EF4-FFF2-40B4-BE49-F238E27FC236}">
                <a16:creationId xmlns:a16="http://schemas.microsoft.com/office/drawing/2014/main" id="{85F38A17-EB5A-DA47-A937-3BBD5D707C5E}"/>
              </a:ext>
            </a:extLst>
          </p:cNvPr>
          <p:cNvSpPr/>
          <p:nvPr/>
        </p:nvSpPr>
        <p:spPr>
          <a:xfrm flipH="1">
            <a:off x="6190817" y="3412768"/>
            <a:ext cx="3281083" cy="3003640"/>
          </a:xfrm>
          <a:prstGeom prst="arc">
            <a:avLst>
              <a:gd name="adj1" fmla="val 16314908"/>
              <a:gd name="adj2" fmla="val 20542580"/>
            </a:avLst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DF6F73-3104-E54E-80D7-7889DDA2612F}"/>
              </a:ext>
            </a:extLst>
          </p:cNvPr>
          <p:cNvCxnSpPr>
            <a:cxnSpLocks/>
          </p:cNvCxnSpPr>
          <p:nvPr/>
        </p:nvCxnSpPr>
        <p:spPr>
          <a:xfrm flipH="1">
            <a:off x="6262836" y="4400693"/>
            <a:ext cx="21585" cy="956625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9FD6658-FA4D-3E43-B864-C6C569D0C540}"/>
              </a:ext>
            </a:extLst>
          </p:cNvPr>
          <p:cNvCxnSpPr>
            <a:cxnSpLocks/>
          </p:cNvCxnSpPr>
          <p:nvPr/>
        </p:nvCxnSpPr>
        <p:spPr>
          <a:xfrm>
            <a:off x="7765121" y="3397429"/>
            <a:ext cx="881574" cy="15339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0663F-8394-3665-4F62-3FED936D68D5}"/>
              </a:ext>
            </a:extLst>
          </p:cNvPr>
          <p:cNvSpPr txBox="1"/>
          <p:nvPr/>
        </p:nvSpPr>
        <p:spPr>
          <a:xfrm>
            <a:off x="2458186" y="456096"/>
            <a:ext cx="736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first turn on the left.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2FB12-FE93-4A49-8DE0-0A16FCC1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23" y="2004848"/>
            <a:ext cx="4149225" cy="3368195"/>
          </a:xfrm>
          <a:prstGeom prst="rect">
            <a:avLst/>
          </a:prstGeom>
        </p:spPr>
      </p:pic>
      <p:sp>
        <p:nvSpPr>
          <p:cNvPr id="6" name="Rectangle 29">
            <a:extLst>
              <a:ext uri="{FF2B5EF4-FFF2-40B4-BE49-F238E27FC236}">
                <a16:creationId xmlns:a16="http://schemas.microsoft.com/office/drawing/2014/main" id="{B7D88C53-785E-1444-B446-52ACF4CE0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1D848D-5307-964F-96A5-2BFECC0B9AC8}"/>
              </a:ext>
            </a:extLst>
          </p:cNvPr>
          <p:cNvCxnSpPr>
            <a:cxnSpLocks/>
          </p:cNvCxnSpPr>
          <p:nvPr/>
        </p:nvCxnSpPr>
        <p:spPr>
          <a:xfrm flipV="1">
            <a:off x="76584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63E66E-5DBD-6C4D-A6E6-FB071CAD43E9}"/>
              </a:ext>
            </a:extLst>
          </p:cNvPr>
          <p:cNvCxnSpPr>
            <a:cxnSpLocks/>
          </p:cNvCxnSpPr>
          <p:nvPr/>
        </p:nvCxnSpPr>
        <p:spPr>
          <a:xfrm flipV="1">
            <a:off x="7658499" y="4114800"/>
            <a:ext cx="0" cy="1258243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521A5B-8758-F245-BF16-4BCDAD73EDA1}"/>
              </a:ext>
            </a:extLst>
          </p:cNvPr>
          <p:cNvCxnSpPr>
            <a:cxnSpLocks/>
          </p:cNvCxnSpPr>
          <p:nvPr/>
        </p:nvCxnSpPr>
        <p:spPr>
          <a:xfrm flipH="1">
            <a:off x="3449053" y="4148518"/>
            <a:ext cx="4209446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E144C9-FBBE-2E46-9EED-760BAD544703}"/>
              </a:ext>
            </a:extLst>
          </p:cNvPr>
          <p:cNvSpPr txBox="1"/>
          <p:nvPr/>
        </p:nvSpPr>
        <p:spPr>
          <a:xfrm>
            <a:off x="2458186" y="456096"/>
            <a:ext cx="736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second turn on the left.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F406B-692F-954D-A3EB-10BE726A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23" y="2004848"/>
            <a:ext cx="4149225" cy="3368195"/>
          </a:xfrm>
          <a:prstGeom prst="rect">
            <a:avLst/>
          </a:prstGeom>
        </p:spPr>
      </p:pic>
      <p:sp>
        <p:nvSpPr>
          <p:cNvPr id="8" name="Rectangle 29">
            <a:extLst>
              <a:ext uri="{FF2B5EF4-FFF2-40B4-BE49-F238E27FC236}">
                <a16:creationId xmlns:a16="http://schemas.microsoft.com/office/drawing/2014/main" id="{EBC91F8C-F526-5B46-85E1-B636E788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A983BD-FAFE-BB4E-9E2D-E6F7B8FAB5B9}"/>
              </a:ext>
            </a:extLst>
          </p:cNvPr>
          <p:cNvCxnSpPr>
            <a:cxnSpLocks/>
          </p:cNvCxnSpPr>
          <p:nvPr/>
        </p:nvCxnSpPr>
        <p:spPr>
          <a:xfrm flipV="1">
            <a:off x="76584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50604A-63E0-2A45-B1A1-31AEA97C74EC}"/>
              </a:ext>
            </a:extLst>
          </p:cNvPr>
          <p:cNvCxnSpPr>
            <a:cxnSpLocks/>
          </p:cNvCxnSpPr>
          <p:nvPr/>
        </p:nvCxnSpPr>
        <p:spPr>
          <a:xfrm flipV="1">
            <a:off x="7658499" y="2851030"/>
            <a:ext cx="0" cy="2522013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771FE-C475-C04C-8FD9-4EC29DF88B5E}"/>
              </a:ext>
            </a:extLst>
          </p:cNvPr>
          <p:cNvCxnSpPr>
            <a:cxnSpLocks/>
          </p:cNvCxnSpPr>
          <p:nvPr/>
        </p:nvCxnSpPr>
        <p:spPr>
          <a:xfrm flipH="1">
            <a:off x="3449053" y="2884495"/>
            <a:ext cx="4209446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AA57B5-777D-4C40-98A7-A63CB7EEAD17}"/>
              </a:ext>
            </a:extLst>
          </p:cNvPr>
          <p:cNvSpPr txBox="1"/>
          <p:nvPr/>
        </p:nvSpPr>
        <p:spPr>
          <a:xfrm>
            <a:off x="2458186" y="456096"/>
            <a:ext cx="736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third turn on the left.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A0163-579C-9E44-BFD2-D5E851FB8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23" y="2004848"/>
            <a:ext cx="4149225" cy="3368195"/>
          </a:xfrm>
          <a:prstGeom prst="rect">
            <a:avLst/>
          </a:prstGeom>
        </p:spPr>
      </p:pic>
      <p:sp>
        <p:nvSpPr>
          <p:cNvPr id="6" name="Rectangle 29">
            <a:extLst>
              <a:ext uri="{FF2B5EF4-FFF2-40B4-BE49-F238E27FC236}">
                <a16:creationId xmlns:a16="http://schemas.microsoft.com/office/drawing/2014/main" id="{18CFF67C-33FF-204E-A165-7B026F82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9B3431-FABE-2644-AACD-689696F26FD3}"/>
              </a:ext>
            </a:extLst>
          </p:cNvPr>
          <p:cNvCxnSpPr>
            <a:cxnSpLocks/>
          </p:cNvCxnSpPr>
          <p:nvPr/>
        </p:nvCxnSpPr>
        <p:spPr>
          <a:xfrm flipV="1">
            <a:off x="76584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3163CE-20FE-7E40-95AC-14B9BA102AC7}"/>
              </a:ext>
            </a:extLst>
          </p:cNvPr>
          <p:cNvCxnSpPr>
            <a:cxnSpLocks/>
          </p:cNvCxnSpPr>
          <p:nvPr/>
        </p:nvCxnSpPr>
        <p:spPr>
          <a:xfrm flipV="1">
            <a:off x="7658499" y="1522562"/>
            <a:ext cx="0" cy="3850481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5F7131-8FD3-8341-8107-DE14BE5B68A5}"/>
              </a:ext>
            </a:extLst>
          </p:cNvPr>
          <p:cNvCxnSpPr>
            <a:cxnSpLocks/>
          </p:cNvCxnSpPr>
          <p:nvPr/>
        </p:nvCxnSpPr>
        <p:spPr>
          <a:xfrm flipH="1">
            <a:off x="3449053" y="1553000"/>
            <a:ext cx="4209446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2E70F-30B6-0D4B-AF9D-B8159AD5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04" y="1429780"/>
            <a:ext cx="4377191" cy="4215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80022-D3AA-B14B-B323-E163315D09D9}"/>
              </a:ext>
            </a:extLst>
          </p:cNvPr>
          <p:cNvSpPr txBox="1"/>
          <p:nvPr/>
        </p:nvSpPr>
        <p:spPr>
          <a:xfrm>
            <a:off x="2458186" y="456096"/>
            <a:ext cx="7363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first turn on the right.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CF03D4B-B422-6741-9161-F5F495EE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8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E42291-5ED7-6C42-BD7E-3750B955DB2F}"/>
              </a:ext>
            </a:extLst>
          </p:cNvPr>
          <p:cNvCxnSpPr>
            <a:cxnSpLocks/>
          </p:cNvCxnSpPr>
          <p:nvPr/>
        </p:nvCxnSpPr>
        <p:spPr>
          <a:xfrm flipV="1">
            <a:off x="60959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DF969-770E-5048-88D7-FA7516793C58}"/>
              </a:ext>
            </a:extLst>
          </p:cNvPr>
          <p:cNvCxnSpPr>
            <a:cxnSpLocks/>
          </p:cNvCxnSpPr>
          <p:nvPr/>
        </p:nvCxnSpPr>
        <p:spPr>
          <a:xfrm flipV="1">
            <a:off x="6095999" y="4780547"/>
            <a:ext cx="0" cy="592496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9F027F-FC7F-1645-9D90-AEEFBFA3C49D}"/>
              </a:ext>
            </a:extLst>
          </p:cNvPr>
          <p:cNvCxnSpPr>
            <a:cxnSpLocks/>
          </p:cNvCxnSpPr>
          <p:nvPr/>
        </p:nvCxnSpPr>
        <p:spPr>
          <a:xfrm>
            <a:off x="6063915" y="4764505"/>
            <a:ext cx="3015917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AC31D-ABF6-F34F-9D82-EEED295E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04" y="1429780"/>
            <a:ext cx="4377191" cy="4215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BF5DE5-F751-784A-AD54-5E4D47822CBB}"/>
              </a:ext>
            </a:extLst>
          </p:cNvPr>
          <p:cNvSpPr txBox="1"/>
          <p:nvPr/>
        </p:nvSpPr>
        <p:spPr>
          <a:xfrm>
            <a:off x="1517850" y="456096"/>
            <a:ext cx="909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second turn on the right.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AA3D2A3D-BA4F-DF4A-82D0-AEB0354F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8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E2B472-917E-2043-9459-B6DDD073C536}"/>
              </a:ext>
            </a:extLst>
          </p:cNvPr>
          <p:cNvCxnSpPr>
            <a:cxnSpLocks/>
          </p:cNvCxnSpPr>
          <p:nvPr/>
        </p:nvCxnSpPr>
        <p:spPr>
          <a:xfrm flipV="1">
            <a:off x="60959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A1CF1F-10F6-F74B-AA81-907C6A0DB177}"/>
              </a:ext>
            </a:extLst>
          </p:cNvPr>
          <p:cNvCxnSpPr>
            <a:cxnSpLocks/>
          </p:cNvCxnSpPr>
          <p:nvPr/>
        </p:nvCxnSpPr>
        <p:spPr>
          <a:xfrm flipV="1">
            <a:off x="6095999" y="3585442"/>
            <a:ext cx="0" cy="1787601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972EA-3909-F440-B1BD-A9F6672755CC}"/>
              </a:ext>
            </a:extLst>
          </p:cNvPr>
          <p:cNvCxnSpPr>
            <a:cxnSpLocks/>
          </p:cNvCxnSpPr>
          <p:nvPr/>
        </p:nvCxnSpPr>
        <p:spPr>
          <a:xfrm>
            <a:off x="6063915" y="3602375"/>
            <a:ext cx="3015917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E2D50-25E4-6B46-AAD8-822ADE78A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04" y="1429780"/>
            <a:ext cx="4377191" cy="4215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0616F-30D0-6841-9EA3-B359D7187620}"/>
              </a:ext>
            </a:extLst>
          </p:cNvPr>
          <p:cNvSpPr txBox="1"/>
          <p:nvPr/>
        </p:nvSpPr>
        <p:spPr>
          <a:xfrm>
            <a:off x="1517850" y="456096"/>
            <a:ext cx="909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the third turn on the right.</a:t>
            </a:r>
            <a:endParaRPr lang="en-A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04C0668-F657-2C4F-B880-F620F540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812" y="5984214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037808-34DA-C34F-A60D-8C6C013C1CF3}"/>
              </a:ext>
            </a:extLst>
          </p:cNvPr>
          <p:cNvCxnSpPr>
            <a:cxnSpLocks/>
          </p:cNvCxnSpPr>
          <p:nvPr/>
        </p:nvCxnSpPr>
        <p:spPr>
          <a:xfrm flipV="1">
            <a:off x="6095999" y="5599944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DF768-9F43-9C4D-A35C-20FAE5D6258D}"/>
              </a:ext>
            </a:extLst>
          </p:cNvPr>
          <p:cNvCxnSpPr>
            <a:cxnSpLocks/>
          </p:cNvCxnSpPr>
          <p:nvPr/>
        </p:nvCxnSpPr>
        <p:spPr>
          <a:xfrm flipV="1">
            <a:off x="6095999" y="2501708"/>
            <a:ext cx="0" cy="2871335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909483-66F5-4140-BD05-373274A43B98}"/>
              </a:ext>
            </a:extLst>
          </p:cNvPr>
          <p:cNvCxnSpPr>
            <a:cxnSpLocks/>
          </p:cNvCxnSpPr>
          <p:nvPr/>
        </p:nvCxnSpPr>
        <p:spPr>
          <a:xfrm>
            <a:off x="6063915" y="2501708"/>
            <a:ext cx="3015917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F27984-FF73-48D0-9899-52EA228CB9D1}"/>
              </a:ext>
            </a:extLst>
          </p:cNvPr>
          <p:cNvGraphicFramePr>
            <a:graphicFrameLocks noGrp="1"/>
          </p:cNvGraphicFramePr>
          <p:nvPr/>
        </p:nvGraphicFramePr>
        <p:xfrm>
          <a:off x="6565900" y="1262380"/>
          <a:ext cx="10617200" cy="131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8600">
                  <a:extLst>
                    <a:ext uri="{9D8B030D-6E8A-4147-A177-3AD203B41FA5}">
                      <a16:colId xmlns:a16="http://schemas.microsoft.com/office/drawing/2014/main" val="66574942"/>
                    </a:ext>
                  </a:extLst>
                </a:gridCol>
                <a:gridCol w="5308600">
                  <a:extLst>
                    <a:ext uri="{9D8B030D-6E8A-4147-A177-3AD203B41FA5}">
                      <a16:colId xmlns:a16="http://schemas.microsoft.com/office/drawing/2014/main" val="2319146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884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6" y="4048302"/>
            <a:ext cx="858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Jesus begins his work</a:t>
            </a:r>
          </a:p>
          <a:p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Matthew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:12–17 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Lesson 1:…"/>
          <p:cNvSpPr txBox="1"/>
          <p:nvPr/>
        </p:nvSpPr>
        <p:spPr>
          <a:xfrm>
            <a:off x="2683616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88547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4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8D686422-D84F-836E-E3BE-44FC5FBF2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92" y="819943"/>
            <a:ext cx="5651875" cy="69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301943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went to north Israel.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D385DDB-130D-D243-A939-95FECD609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3" y="366524"/>
            <a:ext cx="3928534" cy="53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2683619" y="4048302"/>
            <a:ext cx="822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Arial" charset="0"/>
                <a:ea typeface="Arial" charset="0"/>
                <a:cs typeface="Arial" charset="0"/>
              </a:rPr>
              <a:t>Directions</a:t>
            </a:r>
          </a:p>
        </p:txBody>
      </p:sp>
      <p:sp>
        <p:nvSpPr>
          <p:cNvPr id="6" name="Lesson 1:…"/>
          <p:cNvSpPr txBox="1"/>
          <p:nvPr/>
        </p:nvSpPr>
        <p:spPr>
          <a:xfrm>
            <a:off x="2683619" y="2383452"/>
            <a:ext cx="85884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7500" b="0">
                <a:latin typeface="+mj-lt"/>
                <a:ea typeface="+mj-ea"/>
                <a:cs typeface="+mj-cs"/>
                <a:sym typeface="Quasimoda Bold"/>
              </a:defRPr>
            </a:pPr>
            <a:r>
              <a:rPr lang="en-US" sz="80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  <a:sym typeface="Quasimoda Bold"/>
              </a:rPr>
              <a:t>PART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8550" y="1768840"/>
            <a:ext cx="1338578" cy="1"/>
          </a:xfrm>
          <a:prstGeom prst="line">
            <a:avLst/>
          </a:prstGeom>
          <a:ln w="139700" cmpd="sng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0853A1-1007-4C52-BEFB-F48F5319A3E3}"/>
              </a:ext>
            </a:extLst>
          </p:cNvPr>
          <p:cNvSpPr txBox="1"/>
          <p:nvPr/>
        </p:nvSpPr>
        <p:spPr>
          <a:xfrm>
            <a:off x="5017252" y="526444"/>
            <a:ext cx="637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Lesson 4</a:t>
            </a:r>
            <a:endParaRPr lang="en-AU" sz="4000" dirty="0">
              <a:solidFill>
                <a:srgbClr val="4196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987551" cy="6858001"/>
          </a:xfrm>
          <a:prstGeom prst="rect">
            <a:avLst/>
          </a:prstGeom>
          <a:solidFill>
            <a:srgbClr val="4196D5"/>
          </a:solidFill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63795-1879-CB58-B2A9-21826F0FF1E9}"/>
              </a:ext>
            </a:extLst>
          </p:cNvPr>
          <p:cNvSpPr txBox="1"/>
          <p:nvPr/>
        </p:nvSpPr>
        <p:spPr>
          <a:xfrm>
            <a:off x="294708" y="6024340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did not love God.</a:t>
            </a:r>
          </a:p>
        </p:txBody>
      </p:sp>
      <p:pic>
        <p:nvPicPr>
          <p:cNvPr id="4" name="Picture 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6B8FCB7F-3D99-7143-8FB4-D0F3C1F6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0" y="476934"/>
            <a:ext cx="11120978" cy="55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spoke God’s words.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5CB12-7C3D-7C4F-AA90-3C0A9692F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67" y="223548"/>
            <a:ext cx="5664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said, ‘Turn to me.’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A4B11A8-0205-4E40-9626-D3C7EF3D4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012" y="223548"/>
            <a:ext cx="7025975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0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F12DF8-683F-4862-B09B-9D8745692E93}"/>
              </a:ext>
            </a:extLst>
          </p:cNvPr>
          <p:cNvSpPr txBox="1"/>
          <p:nvPr/>
        </p:nvSpPr>
        <p:spPr>
          <a:xfrm>
            <a:off x="285010" y="5988121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Jesus said, ‘My kingdom is near.’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55E2F3B-96E8-EC4E-A563-05E87E2D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9" y="271484"/>
            <a:ext cx="7025975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AA50F32-BB81-0E46-BE17-B58194E39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6" y="271752"/>
            <a:ext cx="4605867" cy="63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49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FD84A27D-7086-A44F-B94F-853716D59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1" y="609600"/>
            <a:ext cx="1130419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0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C9069-D7E3-7F4A-ACDC-A53BC72A8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65" y="270933"/>
            <a:ext cx="6316133" cy="6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B1D7B21-7219-4E4A-A6DD-D99C7526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48" y="431799"/>
            <a:ext cx="7606103" cy="59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0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B24B772F-308E-7F43-B1AA-2CDD561BA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78" y="338667"/>
            <a:ext cx="75416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729894-A9B3-DF44-BD52-7A64D21FB3A1}"/>
              </a:ext>
            </a:extLst>
          </p:cNvPr>
          <p:cNvSpPr/>
          <p:nvPr/>
        </p:nvSpPr>
        <p:spPr>
          <a:xfrm>
            <a:off x="1644919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52304-C6A2-AE4A-8687-07EC7952CC43}"/>
              </a:ext>
            </a:extLst>
          </p:cNvPr>
          <p:cNvSpPr/>
          <p:nvPr/>
        </p:nvSpPr>
        <p:spPr>
          <a:xfrm>
            <a:off x="4644151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C416A-63AD-CD45-996B-C8B846176C1C}"/>
              </a:ext>
            </a:extLst>
          </p:cNvPr>
          <p:cNvSpPr/>
          <p:nvPr/>
        </p:nvSpPr>
        <p:spPr>
          <a:xfrm>
            <a:off x="7643383" y="1518080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190EB-8EFB-0D4D-9BDC-02918A8A482E}"/>
              </a:ext>
            </a:extLst>
          </p:cNvPr>
          <p:cNvSpPr/>
          <p:nvPr/>
        </p:nvSpPr>
        <p:spPr>
          <a:xfrm>
            <a:off x="3096768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8E70E-B21B-EC46-BEC1-DB0EB89A8491}"/>
              </a:ext>
            </a:extLst>
          </p:cNvPr>
          <p:cNvSpPr/>
          <p:nvPr/>
        </p:nvSpPr>
        <p:spPr>
          <a:xfrm>
            <a:off x="6096000" y="3444416"/>
            <a:ext cx="2903697" cy="1834726"/>
          </a:xfrm>
          <a:prstGeom prst="rect">
            <a:avLst/>
          </a:prstGeom>
          <a:noFill/>
          <a:ln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5807BD8A-97BF-D744-9465-80697CE73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46" y="1553905"/>
            <a:ext cx="1286008" cy="1763075"/>
          </a:xfrm>
          <a:prstGeom prst="rect">
            <a:avLst/>
          </a:prstGeom>
        </p:spPr>
      </p:pic>
      <p:pic>
        <p:nvPicPr>
          <p:cNvPr id="16" name="Picture 15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FCF5EDAE-7832-0D4C-A5D9-8AC3E37A0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94" y="1762003"/>
            <a:ext cx="2790420" cy="1391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657CE6-358A-924F-810B-FB30A0392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97" y="1578858"/>
            <a:ext cx="1688434" cy="1688434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9C659FDE-8903-4544-AA41-0D717DE9E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78" y="3529948"/>
            <a:ext cx="2138032" cy="1684992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E9054D94-6C54-AA40-B025-423AF8BAC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11" y="3504758"/>
            <a:ext cx="2178940" cy="17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p compass outline">
            <a:extLst>
              <a:ext uri="{FF2B5EF4-FFF2-40B4-BE49-F238E27FC236}">
                <a16:creationId xmlns:a16="http://schemas.microsoft.com/office/drawing/2014/main" id="{10002000-4EF9-BE4B-ADB4-277CCCC6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2991" y="1595991"/>
            <a:ext cx="3666018" cy="3666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C1752-0E8C-FC40-AA85-DA8E1533B8AF}"/>
              </a:ext>
            </a:extLst>
          </p:cNvPr>
          <p:cNvSpPr txBox="1"/>
          <p:nvPr/>
        </p:nvSpPr>
        <p:spPr>
          <a:xfrm>
            <a:off x="3404754" y="949660"/>
            <a:ext cx="53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83E73-8BA4-3448-9714-C3B5C5EF78A1}"/>
              </a:ext>
            </a:extLst>
          </p:cNvPr>
          <p:cNvSpPr txBox="1"/>
          <p:nvPr/>
        </p:nvSpPr>
        <p:spPr>
          <a:xfrm>
            <a:off x="3404754" y="5178760"/>
            <a:ext cx="53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35BE8-617D-DC4C-B069-ABA959E6BC49}"/>
              </a:ext>
            </a:extLst>
          </p:cNvPr>
          <p:cNvSpPr txBox="1"/>
          <p:nvPr/>
        </p:nvSpPr>
        <p:spPr>
          <a:xfrm>
            <a:off x="5976504" y="3092785"/>
            <a:ext cx="53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5C48A-B74F-8346-8216-CADD674E36A6}"/>
              </a:ext>
            </a:extLst>
          </p:cNvPr>
          <p:cNvSpPr txBox="1"/>
          <p:nvPr/>
        </p:nvSpPr>
        <p:spPr>
          <a:xfrm>
            <a:off x="713508" y="3092785"/>
            <a:ext cx="538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4196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25311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Jesus went to north Israel. 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380495-0B63-E142-A411-D8CC928C8AF5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8FD910-BBEF-2742-9406-BC58806D2B45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0E68E7-0206-6B4A-976B-EBF047712590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D92EC-586D-EF43-AB3D-F52B9C29C32D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D7C361-06DC-6B45-A591-159E5AEDFE58}"/>
                </a:ext>
              </a:extLst>
            </p:cNvPr>
            <p:cNvSpPr/>
            <p:nvPr/>
          </p:nvSpPr>
          <p:spPr>
            <a:xfrm>
              <a:off x="1607612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626CDA5-2FB3-4F4C-89D3-CBED2301BA04}"/>
                </a:ext>
              </a:extLst>
            </p:cNvPr>
            <p:cNvSpPr/>
            <p:nvPr/>
          </p:nvSpPr>
          <p:spPr>
            <a:xfrm>
              <a:off x="4606844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594BC8E-8A9A-2C47-8019-EAEC699F6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51" y="1553905"/>
            <a:ext cx="1286008" cy="1763075"/>
          </a:xfrm>
          <a:prstGeom prst="rect">
            <a:avLst/>
          </a:prstGeom>
        </p:spPr>
      </p:pic>
      <p:pic>
        <p:nvPicPr>
          <p:cNvPr id="24" name="Picture 2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A5174AFE-C68B-4D41-9803-A184D0911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665814"/>
            <a:ext cx="2790420" cy="13919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67932D-8D37-BA40-91D2-F30EEAD95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2" y="3517561"/>
            <a:ext cx="1688434" cy="1688434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52466EE5-C68C-024B-844D-56CE03AF4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77" y="1595175"/>
            <a:ext cx="2138032" cy="1684992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B8523B33-5F67-AE4B-A05A-5D9332AF5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1576826"/>
            <a:ext cx="2178940" cy="171723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DAD52-B305-E849-81AC-185E8C29A5E8}"/>
              </a:ext>
            </a:extLst>
          </p:cNvPr>
          <p:cNvCxnSpPr>
            <a:cxnSpLocks/>
          </p:cNvCxnSpPr>
          <p:nvPr/>
        </p:nvCxnSpPr>
        <p:spPr>
          <a:xfrm>
            <a:off x="6110437" y="1053767"/>
            <a:ext cx="2262859" cy="1403683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F65F610-4BC7-D640-BFD4-0CEB037B0EF1}"/>
              </a:ext>
            </a:extLst>
          </p:cNvPr>
          <p:cNvSpPr/>
          <p:nvPr/>
        </p:nvSpPr>
        <p:spPr>
          <a:xfrm>
            <a:off x="7643381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people did not love God. 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A0C79A-332A-274E-A800-6D41CBF1EE2F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0B3BEC-50C9-BE49-8FF4-E97F9B04B48D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F81257-D504-3E40-B78A-F01BE11A91B8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7E8393-7D31-DF44-AF32-2C40E48200AA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5BC7BF-9A1D-2441-9E39-AAE342D955A5}"/>
                </a:ext>
              </a:extLst>
            </p:cNvPr>
            <p:cNvSpPr/>
            <p:nvPr/>
          </p:nvSpPr>
          <p:spPr>
            <a:xfrm>
              <a:off x="1607612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FB6EE9-3F7D-DC41-A174-1CFEB2D55DD9}"/>
                </a:ext>
              </a:extLst>
            </p:cNvPr>
            <p:cNvSpPr/>
            <p:nvPr/>
          </p:nvSpPr>
          <p:spPr>
            <a:xfrm>
              <a:off x="4606844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5AD85335-6F32-4340-9AA8-B3CE5406A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51" y="1553905"/>
            <a:ext cx="1286008" cy="1763075"/>
          </a:xfrm>
          <a:prstGeom prst="rect">
            <a:avLst/>
          </a:prstGeom>
        </p:spPr>
      </p:pic>
      <p:pic>
        <p:nvPicPr>
          <p:cNvPr id="24" name="Picture 2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CF38A691-B706-9344-9B87-F51DC6D75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665814"/>
            <a:ext cx="2790420" cy="13919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869BC7-3953-A744-8490-2764BABAA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2" y="3517561"/>
            <a:ext cx="1688434" cy="1688434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2F5E74D2-94E2-C846-A202-40A6CA849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77" y="1595175"/>
            <a:ext cx="2138032" cy="1684992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7E564FB3-97E8-FB45-A86C-DF978C6BA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1576826"/>
            <a:ext cx="2178940" cy="171723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2F9764-D9C4-F049-9CF2-D3AD7D3C6914}"/>
              </a:ext>
            </a:extLst>
          </p:cNvPr>
          <p:cNvCxnSpPr>
            <a:cxnSpLocks/>
          </p:cNvCxnSpPr>
          <p:nvPr/>
        </p:nvCxnSpPr>
        <p:spPr>
          <a:xfrm flipH="1">
            <a:off x="4548616" y="1053767"/>
            <a:ext cx="1561821" cy="2763352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CDECEFD-FE43-E14D-8EB5-11B6BDFB3644}"/>
              </a:ext>
            </a:extLst>
          </p:cNvPr>
          <p:cNvSpPr/>
          <p:nvPr/>
        </p:nvSpPr>
        <p:spPr>
          <a:xfrm>
            <a:off x="3090286" y="342900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Jesus spoke God’s words</a:t>
            </a: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C7BBB-4EB5-7849-A3CD-5FF1F0F8160E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E34223-A8DA-D648-8C8A-BEB86D2A49C5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4902FA-7BFA-9F49-AFEF-7694B1DB27C6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4DE0D7-A505-8A4E-BDFA-7D3D3D07A2BB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BF777F-F07E-7144-B51F-82FC5A010F92}"/>
                </a:ext>
              </a:extLst>
            </p:cNvPr>
            <p:cNvSpPr/>
            <p:nvPr/>
          </p:nvSpPr>
          <p:spPr>
            <a:xfrm>
              <a:off x="1607612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E2D3DD-7F48-024D-8D82-F3979711048D}"/>
                </a:ext>
              </a:extLst>
            </p:cNvPr>
            <p:cNvSpPr/>
            <p:nvPr/>
          </p:nvSpPr>
          <p:spPr>
            <a:xfrm>
              <a:off x="4606844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084A44AB-866A-514D-80D9-2398A036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51" y="1553905"/>
            <a:ext cx="1286008" cy="1763075"/>
          </a:xfrm>
          <a:prstGeom prst="rect">
            <a:avLst/>
          </a:prstGeom>
        </p:spPr>
      </p:pic>
      <p:pic>
        <p:nvPicPr>
          <p:cNvPr id="24" name="Picture 23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2E43FBFE-38E6-4C41-B44E-E77FE13D8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665814"/>
            <a:ext cx="2790420" cy="13919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D0AF0B-BC44-514F-BD9E-FB16FA8C1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2" y="3517561"/>
            <a:ext cx="1688434" cy="1688434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4F1E0AD-F9D9-934A-9C46-F2149CEE1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77" y="1595175"/>
            <a:ext cx="2138032" cy="1684992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E6267210-53CD-0D44-B19B-D6136CE9F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1576826"/>
            <a:ext cx="2178940" cy="171723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2A8D2-AAD8-DD45-88CD-7CCCE3711571}"/>
              </a:ext>
            </a:extLst>
          </p:cNvPr>
          <p:cNvCxnSpPr>
            <a:cxnSpLocks/>
          </p:cNvCxnSpPr>
          <p:nvPr/>
        </p:nvCxnSpPr>
        <p:spPr>
          <a:xfrm>
            <a:off x="6110437" y="1053767"/>
            <a:ext cx="890438" cy="2975308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C5BB8-C8B8-4142-A565-7929C9FF5430}"/>
              </a:ext>
            </a:extLst>
          </p:cNvPr>
          <p:cNvSpPr/>
          <p:nvPr/>
        </p:nvSpPr>
        <p:spPr>
          <a:xfrm>
            <a:off x="6089232" y="342900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Jesus said, ‘Turn to me.’ 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BB9A4F-2018-3D43-B721-6C73081E72F4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706978-976A-C946-BF96-36BA3BCA7A2D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DA2D31-FC4C-7843-A906-227D8D564D0A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B7D0C4-AF04-DB42-9928-21DD249FC088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847805-C61E-574F-8CA7-5E19A7DB643B}"/>
                </a:ext>
              </a:extLst>
            </p:cNvPr>
            <p:cNvSpPr/>
            <p:nvPr/>
          </p:nvSpPr>
          <p:spPr>
            <a:xfrm>
              <a:off x="1607612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1E1DEC-BE3F-F246-B32D-E4A548166D7D}"/>
                </a:ext>
              </a:extLst>
            </p:cNvPr>
            <p:cNvSpPr/>
            <p:nvPr/>
          </p:nvSpPr>
          <p:spPr>
            <a:xfrm>
              <a:off x="4606844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F7F875B-D293-3543-A54C-FF104F6B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51" y="1553905"/>
            <a:ext cx="1286008" cy="1763075"/>
          </a:xfrm>
          <a:prstGeom prst="rect">
            <a:avLst/>
          </a:prstGeom>
        </p:spPr>
      </p:pic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07ADD989-496E-6042-B75E-894128E87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665814"/>
            <a:ext cx="2790420" cy="1391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7379D7-D914-7140-A3E5-936CF8A38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2" y="3517561"/>
            <a:ext cx="1688434" cy="1688434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D3F50BA-3422-9E45-8223-7F5E67A1C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77" y="1595175"/>
            <a:ext cx="2138032" cy="1684992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848C978D-F07A-8541-9515-40D5C9973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1576826"/>
            <a:ext cx="2178940" cy="17172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3C13EA-1EA3-204D-97BD-D1627EEA08D3}"/>
              </a:ext>
            </a:extLst>
          </p:cNvPr>
          <p:cNvCxnSpPr>
            <a:cxnSpLocks/>
          </p:cNvCxnSpPr>
          <p:nvPr/>
        </p:nvCxnSpPr>
        <p:spPr>
          <a:xfrm>
            <a:off x="6110437" y="1053767"/>
            <a:ext cx="133201" cy="1060783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991D012-DBB3-BA4A-AE43-5C16D74FF2E3}"/>
              </a:ext>
            </a:extLst>
          </p:cNvPr>
          <p:cNvSpPr/>
          <p:nvPr/>
        </p:nvSpPr>
        <p:spPr>
          <a:xfrm>
            <a:off x="4644150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E8B053-C4B6-066E-62B3-FFE1A879E29E}"/>
              </a:ext>
            </a:extLst>
          </p:cNvPr>
          <p:cNvSpPr txBox="1"/>
          <p:nvPr/>
        </p:nvSpPr>
        <p:spPr>
          <a:xfrm>
            <a:off x="309146" y="407436"/>
            <a:ext cx="1160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Jesus said, ‘My kingdom is near.’</a:t>
            </a:r>
            <a:endParaRPr lang="en-A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967F9A-34A8-B74F-AA14-5AFDB18D1A8F}"/>
              </a:ext>
            </a:extLst>
          </p:cNvPr>
          <p:cNvGrpSpPr/>
          <p:nvPr/>
        </p:nvGrpSpPr>
        <p:grpSpPr>
          <a:xfrm>
            <a:off x="1644919" y="1518080"/>
            <a:ext cx="8902161" cy="3761062"/>
            <a:chOff x="155763" y="1518080"/>
            <a:chExt cx="8902161" cy="3761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135A29-CDC4-3642-92CA-AAEAD9C78A7D}"/>
                </a:ext>
              </a:extLst>
            </p:cNvPr>
            <p:cNvSpPr/>
            <p:nvPr/>
          </p:nvSpPr>
          <p:spPr>
            <a:xfrm>
              <a:off x="155763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7F34C-40D7-E541-9BB4-24EE1E70B5B5}"/>
                </a:ext>
              </a:extLst>
            </p:cNvPr>
            <p:cNvSpPr/>
            <p:nvPr/>
          </p:nvSpPr>
          <p:spPr>
            <a:xfrm>
              <a:off x="3154995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0C97D-0554-324B-AA0F-E56F1C3F56F0}"/>
                </a:ext>
              </a:extLst>
            </p:cNvPr>
            <p:cNvSpPr/>
            <p:nvPr/>
          </p:nvSpPr>
          <p:spPr>
            <a:xfrm>
              <a:off x="6154227" y="1518080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F73C5-2712-AD40-A800-34DED980E1EE}"/>
                </a:ext>
              </a:extLst>
            </p:cNvPr>
            <p:cNvSpPr/>
            <p:nvPr/>
          </p:nvSpPr>
          <p:spPr>
            <a:xfrm>
              <a:off x="1607612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221FC4-7EBF-4244-A02A-A322C0ADF8B9}"/>
                </a:ext>
              </a:extLst>
            </p:cNvPr>
            <p:cNvSpPr/>
            <p:nvPr/>
          </p:nvSpPr>
          <p:spPr>
            <a:xfrm>
              <a:off x="4606844" y="3444416"/>
              <a:ext cx="2903697" cy="1834726"/>
            </a:xfrm>
            <a:prstGeom prst="rect">
              <a:avLst/>
            </a:prstGeom>
            <a:noFill/>
            <a:ln>
              <a:solidFill>
                <a:srgbClr val="419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26A1441-DEDC-8949-877A-C2CCCE3B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51" y="1553905"/>
            <a:ext cx="1286008" cy="1763075"/>
          </a:xfrm>
          <a:prstGeom prst="rect">
            <a:avLst/>
          </a:prstGeom>
        </p:spPr>
      </p:pic>
      <p:pic>
        <p:nvPicPr>
          <p:cNvPr id="13" name="Picture 1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DFABF04C-C60A-AD4D-AE23-BC6D9A551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665814"/>
            <a:ext cx="2790420" cy="1391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E1C0A-1565-9A49-99B8-2A04B02C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2" y="3517561"/>
            <a:ext cx="1688434" cy="1688434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09B26E96-77D2-BE43-98AB-91BBECCB7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77" y="1595175"/>
            <a:ext cx="2138032" cy="1684992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07567DC1-A6D3-7740-832B-8F455AAE72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1576826"/>
            <a:ext cx="2178940" cy="171723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165D6B-C305-4147-9781-F4F24DDCB75B}"/>
              </a:ext>
            </a:extLst>
          </p:cNvPr>
          <p:cNvCxnSpPr>
            <a:cxnSpLocks/>
          </p:cNvCxnSpPr>
          <p:nvPr/>
        </p:nvCxnSpPr>
        <p:spPr>
          <a:xfrm flipH="1">
            <a:off x="3096768" y="1053767"/>
            <a:ext cx="3013669" cy="960771"/>
          </a:xfrm>
          <a:prstGeom prst="straightConnector1">
            <a:avLst/>
          </a:prstGeom>
          <a:ln w="44450" cap="rnd">
            <a:solidFill>
              <a:srgbClr val="4196D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0DF82-D5CD-264F-87D1-313C7BD1C3B1}"/>
              </a:ext>
            </a:extLst>
          </p:cNvPr>
          <p:cNvSpPr/>
          <p:nvPr/>
        </p:nvSpPr>
        <p:spPr>
          <a:xfrm>
            <a:off x="1644918" y="1518080"/>
            <a:ext cx="2903697" cy="1834726"/>
          </a:xfrm>
          <a:prstGeom prst="rect">
            <a:avLst/>
          </a:prstGeom>
          <a:noFill/>
          <a:ln w="50800">
            <a:solidFill>
              <a:srgbClr val="419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671289" y="2741030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dirty="0"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Jesus went to _________ Israel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3FB33-4309-27BB-3918-2E2527F3382F}"/>
              </a:ext>
            </a:extLst>
          </p:cNvPr>
          <p:cNvSpPr/>
          <p:nvPr/>
        </p:nvSpPr>
        <p:spPr>
          <a:xfrm>
            <a:off x="6732374" y="2952883"/>
            <a:ext cx="175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effectLst/>
                <a:latin typeface="Arial" charset="0"/>
                <a:ea typeface="Arial" charset="0"/>
                <a:cs typeface="Arial" charset="0"/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6801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14814" y="2669658"/>
            <a:ext cx="11162371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2. The people did not love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75961" y="2873518"/>
            <a:ext cx="1417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effectLst/>
                <a:latin typeface="Arial" charset="0"/>
                <a:ea typeface="Arial" charset="0"/>
                <a:cs typeface="Arial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3500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535823" y="2825984"/>
            <a:ext cx="11162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3. Jesus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 God’s words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4638" y="2783120"/>
            <a:ext cx="1967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spoke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98F3A-6964-4969-9ED5-58DE37884290}"/>
              </a:ext>
            </a:extLst>
          </p:cNvPr>
          <p:cNvSpPr txBox="1"/>
          <p:nvPr/>
        </p:nvSpPr>
        <p:spPr>
          <a:xfrm>
            <a:off x="462397" y="2727224"/>
            <a:ext cx="11162371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4. Jesus said, ‘ _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 to me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6362729" y="2931084"/>
            <a:ext cx="1850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Turn  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352B1-D40B-66B3-5DD3-5D9CF3C1F0CC}"/>
              </a:ext>
            </a:extLst>
          </p:cNvPr>
          <p:cNvSpPr txBox="1"/>
          <p:nvPr/>
        </p:nvSpPr>
        <p:spPr>
          <a:xfrm>
            <a:off x="514814" y="2125897"/>
            <a:ext cx="1116237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5. Jesus said,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‘My kingdom is </a:t>
            </a:r>
            <a:r>
              <a:rPr lang="en-AU" sz="4800" dirty="0">
                <a:latin typeface="Arial" charset="0"/>
                <a:ea typeface="Arial" charset="0"/>
                <a:cs typeface="Arial" charset="0"/>
              </a:rPr>
              <a:t>_________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.’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F8040-C715-BAE9-5191-E0E35F465E06}"/>
              </a:ext>
            </a:extLst>
          </p:cNvPr>
          <p:cNvSpPr/>
          <p:nvPr/>
        </p:nvSpPr>
        <p:spPr>
          <a:xfrm>
            <a:off x="7274938" y="3423464"/>
            <a:ext cx="1486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4196D5"/>
                </a:solidFill>
                <a:latin typeface="Arial" charset="0"/>
                <a:ea typeface="Arial" charset="0"/>
                <a:cs typeface="Arial" charset="0"/>
              </a:rPr>
              <a:t>near</a:t>
            </a:r>
            <a:endParaRPr lang="en-US" sz="4800" b="1" dirty="0">
              <a:solidFill>
                <a:srgbClr val="4196D5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BCA2C-56C7-035B-7875-8308FCF9F226}"/>
              </a:ext>
            </a:extLst>
          </p:cNvPr>
          <p:cNvSpPr txBox="1"/>
          <p:nvPr/>
        </p:nvSpPr>
        <p:spPr>
          <a:xfrm>
            <a:off x="4641542" y="3044279"/>
            <a:ext cx="2908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322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A7B0C-D1CE-2B02-9C87-903BDF1F7D65}"/>
              </a:ext>
            </a:extLst>
          </p:cNvPr>
          <p:cNvSpPr txBox="1"/>
          <p:nvPr/>
        </p:nvSpPr>
        <p:spPr>
          <a:xfrm>
            <a:off x="3404754" y="2675063"/>
            <a:ext cx="5382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b="1" dirty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275060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EDDEE2-F306-45AD-961B-04F93379FE65}"/>
              </a:ext>
            </a:extLst>
          </p:cNvPr>
          <p:cNvSpPr txBox="1"/>
          <p:nvPr/>
        </p:nvSpPr>
        <p:spPr>
          <a:xfrm>
            <a:off x="1866263" y="2414912"/>
            <a:ext cx="10853606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 is near_______ .</a:t>
            </a:r>
            <a:endParaRPr lang="en-AU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CD8DA-A4EA-F44B-80C8-E80A0C44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62" y="1477762"/>
            <a:ext cx="3957320" cy="3905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BF79E-D0C7-A34D-8BFB-1F6CF61A3E2F}"/>
              </a:ext>
            </a:extLst>
          </p:cNvPr>
          <p:cNvCxnSpPr>
            <a:cxnSpLocks/>
          </p:cNvCxnSpPr>
          <p:nvPr/>
        </p:nvCxnSpPr>
        <p:spPr>
          <a:xfrm flipV="1">
            <a:off x="6215922" y="3403600"/>
            <a:ext cx="0" cy="2292662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C07907-BED1-AF4C-9B1E-2A08F773C819}"/>
              </a:ext>
            </a:extLst>
          </p:cNvPr>
          <p:cNvCxnSpPr>
            <a:cxnSpLocks/>
          </p:cNvCxnSpPr>
          <p:nvPr/>
        </p:nvCxnSpPr>
        <p:spPr>
          <a:xfrm>
            <a:off x="6215922" y="3429000"/>
            <a:ext cx="2575152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277A7-6BFD-D44A-A1CD-1FD1B3EF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62" y="1477762"/>
            <a:ext cx="3957320" cy="39052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E9BDB7-3CAD-6743-A306-0E6E27EDEE64}"/>
              </a:ext>
            </a:extLst>
          </p:cNvPr>
          <p:cNvCxnSpPr>
            <a:cxnSpLocks/>
          </p:cNvCxnSpPr>
          <p:nvPr/>
        </p:nvCxnSpPr>
        <p:spPr>
          <a:xfrm flipV="1">
            <a:off x="6215922" y="3403600"/>
            <a:ext cx="0" cy="2292662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F30272-8514-E344-9A26-DFCAE32A0B03}"/>
              </a:ext>
            </a:extLst>
          </p:cNvPr>
          <p:cNvCxnSpPr>
            <a:cxnSpLocks/>
          </p:cNvCxnSpPr>
          <p:nvPr/>
        </p:nvCxnSpPr>
        <p:spPr>
          <a:xfrm flipH="1">
            <a:off x="3513221" y="3429000"/>
            <a:ext cx="2702701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66CC3E1-0B19-DABE-CDCC-F87E0F5432F1}"/>
              </a:ext>
            </a:extLst>
          </p:cNvPr>
          <p:cNvGrpSpPr/>
          <p:nvPr/>
        </p:nvGrpSpPr>
        <p:grpSpPr>
          <a:xfrm>
            <a:off x="3136900" y="8321675"/>
            <a:ext cx="971550" cy="1714500"/>
            <a:chOff x="0" y="0"/>
            <a:chExt cx="971550" cy="17145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92D56D1-8BDE-B120-BDBD-97BD78A5F4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0"/>
              <a:ext cx="971550" cy="996950"/>
              <a:chOff x="0" y="0"/>
              <a:chExt cx="5865779" cy="580741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80B79B-5959-1A35-979B-89411D9F5303}"/>
                  </a:ext>
                </a:extLst>
              </p:cNvPr>
              <p:cNvSpPr/>
              <p:nvPr/>
            </p:nvSpPr>
            <p:spPr>
              <a:xfrm>
                <a:off x="1352145" y="1353833"/>
                <a:ext cx="3161489" cy="3103124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5BF772A-5EEC-83A9-1E5E-184E265FF768}"/>
                  </a:ext>
                </a:extLst>
              </p:cNvPr>
              <p:cNvSpPr/>
              <p:nvPr/>
            </p:nvSpPr>
            <p:spPr>
              <a:xfrm>
                <a:off x="1721796" y="1684574"/>
                <a:ext cx="2452631" cy="2470826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lgDash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5C1DD3-0992-1856-C5DE-BF1AADC0617F}"/>
                  </a:ext>
                </a:extLst>
              </p:cNvPr>
              <p:cNvSpPr/>
              <p:nvPr/>
            </p:nvSpPr>
            <p:spPr>
              <a:xfrm>
                <a:off x="2042809" y="2044497"/>
                <a:ext cx="1809345" cy="1776381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03F155-8107-C5B2-D81A-02B5BB6B6F63}"/>
                  </a:ext>
                </a:extLst>
              </p:cNvPr>
              <p:cNvSpPr/>
              <p:nvPr/>
            </p:nvSpPr>
            <p:spPr>
              <a:xfrm>
                <a:off x="4435813" y="2598974"/>
                <a:ext cx="135890" cy="74866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A570E78-58B0-A1F6-9751-3B0C61936D0C}"/>
                  </a:ext>
                </a:extLst>
              </p:cNvPr>
              <p:cNvCxnSpPr/>
              <p:nvPr/>
            </p:nvCxnSpPr>
            <p:spPr>
              <a:xfrm>
                <a:off x="4484451" y="2589246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F0BECDA-C01E-9442-95AA-D7F73E8EDEB7}"/>
                  </a:ext>
                </a:extLst>
              </p:cNvPr>
              <p:cNvCxnSpPr/>
              <p:nvPr/>
            </p:nvCxnSpPr>
            <p:spPr>
              <a:xfrm>
                <a:off x="4455268" y="3357731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5DE760-E7CC-5CE4-884E-C61F58B3D484}"/>
                  </a:ext>
                </a:extLst>
              </p:cNvPr>
              <p:cNvCxnSpPr/>
              <p:nvPr/>
            </p:nvCxnSpPr>
            <p:spPr>
              <a:xfrm>
                <a:off x="4494179" y="2968625"/>
                <a:ext cx="13716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4C4C4C"/>
                </a:solidFill>
                <a:prstDash val="lgDash"/>
                <a:miter lim="800000"/>
              </a:ln>
              <a:effectLst/>
            </p:spPr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2784E06-2287-4977-C28B-C853B1DE76DD}"/>
                  </a:ext>
                </a:extLst>
              </p:cNvPr>
              <p:cNvGrpSpPr/>
              <p:nvPr/>
            </p:nvGrpSpPr>
            <p:grpSpPr>
              <a:xfrm rot="5400000">
                <a:off x="2245401" y="4708187"/>
                <a:ext cx="1429966" cy="768485"/>
                <a:chOff x="0" y="0"/>
                <a:chExt cx="1429966" cy="768485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AA297C8-DC06-C130-E652-222251CF1C89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12F29CA-DE80-B099-6B13-CD56940C2032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4DDEA37-17AA-63E5-774A-8F282922A74A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72018C0-2189-38AA-82CF-C9F696AD80D9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A5E13C-8744-8A33-FAC8-FD6AE1CD5CC1}"/>
                  </a:ext>
                </a:extLst>
              </p:cNvPr>
              <p:cNvGrpSpPr/>
              <p:nvPr/>
            </p:nvGrpSpPr>
            <p:grpSpPr>
              <a:xfrm rot="10800000">
                <a:off x="0" y="2521153"/>
                <a:ext cx="1429966" cy="768485"/>
                <a:chOff x="0" y="0"/>
                <a:chExt cx="1429966" cy="76848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4DD8B5B-F42D-1CFE-3045-4A34D47C9DDA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434F78B-20B2-8243-8739-A68CC5B94F00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3692DCA-D168-5691-7505-8E18EFBB649D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1B37AB1-BE53-6D63-B08D-FD41D9B0C43A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32D981E-5B63-8498-67E6-985BB5F1D833}"/>
                  </a:ext>
                </a:extLst>
              </p:cNvPr>
              <p:cNvGrpSpPr/>
              <p:nvPr/>
            </p:nvGrpSpPr>
            <p:grpSpPr>
              <a:xfrm rot="16200000">
                <a:off x="2245401" y="330740"/>
                <a:ext cx="1429966" cy="768485"/>
                <a:chOff x="0" y="0"/>
                <a:chExt cx="1429966" cy="76848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4D88D33-F158-E96B-5C5E-A5F51D806EA7}"/>
                    </a:ext>
                  </a:extLst>
                </p:cNvPr>
                <p:cNvSpPr/>
                <p:nvPr/>
              </p:nvSpPr>
              <p:spPr>
                <a:xfrm>
                  <a:off x="0" y="9728"/>
                  <a:ext cx="135890" cy="748665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62987EA-9CA8-9B3F-893D-31F2D99BD87D}"/>
                    </a:ext>
                  </a:extLst>
                </p:cNvPr>
                <p:cNvCxnSpPr/>
                <p:nvPr/>
              </p:nvCxnSpPr>
              <p:spPr>
                <a:xfrm>
                  <a:off x="48638" y="0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8CAD567-26DA-4B01-055D-9F53B94D64D0}"/>
                    </a:ext>
                  </a:extLst>
                </p:cNvPr>
                <p:cNvCxnSpPr/>
                <p:nvPr/>
              </p:nvCxnSpPr>
              <p:spPr>
                <a:xfrm>
                  <a:off x="19455" y="768485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65BA1F3-E190-A278-834A-413FBE32A409}"/>
                    </a:ext>
                  </a:extLst>
                </p:cNvPr>
                <p:cNvCxnSpPr/>
                <p:nvPr/>
              </p:nvCxnSpPr>
              <p:spPr>
                <a:xfrm>
                  <a:off x="58366" y="379379"/>
                  <a:ext cx="13716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C4C4C"/>
                  </a:solidFill>
                  <a:prstDash val="lgDash"/>
                  <a:miter lim="800000"/>
                </a:ln>
                <a:effectLst/>
              </p:spPr>
            </p:cxnSp>
          </p:grpSp>
        </p:grp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D246B282-23DB-E236-0E29-53E07EF7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950" y="1263650"/>
              <a:ext cx="520700" cy="450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Start here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Arrow: Up 31">
              <a:extLst>
                <a:ext uri="{FF2B5EF4-FFF2-40B4-BE49-F238E27FC236}">
                  <a16:creationId xmlns:a16="http://schemas.microsoft.com/office/drawing/2014/main" id="{0E485D04-B4FD-0AA0-7D54-BFE798FEE6AD}"/>
                </a:ext>
              </a:extLst>
            </p:cNvPr>
            <p:cNvSpPr/>
            <p:nvPr/>
          </p:nvSpPr>
          <p:spPr>
            <a:xfrm>
              <a:off x="476250" y="1098550"/>
              <a:ext cx="45719" cy="165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55" name="Rectangle 29">
            <a:extLst>
              <a:ext uri="{FF2B5EF4-FFF2-40B4-BE49-F238E27FC236}">
                <a16:creationId xmlns:a16="http://schemas.microsoft.com/office/drawing/2014/main" id="{584674AE-4222-DFA8-CE60-9CFFED70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10" y="473676"/>
            <a:ext cx="10383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 left at the roundabout.</a:t>
            </a:r>
            <a:endParaRPr kumimoji="0" lang="en-GB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68A0381-91E5-0D45-BED9-23D46B7E8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499" y="1645479"/>
            <a:ext cx="3562677" cy="3515800"/>
          </a:xfrm>
          <a:prstGeom prst="rect">
            <a:avLst/>
          </a:prstGeom>
        </p:spPr>
      </p:pic>
      <p:sp>
        <p:nvSpPr>
          <p:cNvPr id="61" name="Rectangle 29">
            <a:extLst>
              <a:ext uri="{FF2B5EF4-FFF2-40B4-BE49-F238E27FC236}">
                <a16:creationId xmlns:a16="http://schemas.microsoft.com/office/drawing/2014/main" id="{F9A91FE8-6AB7-A749-BD92-6C5F4CE5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49" y="5949448"/>
            <a:ext cx="278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 here</a:t>
            </a:r>
            <a:endParaRPr kumimoji="0" lang="en-GB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ED574F6-B776-1B4B-854C-EFB6CF7FE705}"/>
              </a:ext>
            </a:extLst>
          </p:cNvPr>
          <p:cNvCxnSpPr>
            <a:cxnSpLocks/>
          </p:cNvCxnSpPr>
          <p:nvPr/>
        </p:nvCxnSpPr>
        <p:spPr>
          <a:xfrm flipV="1">
            <a:off x="6262836" y="5565178"/>
            <a:ext cx="0" cy="402482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34CA836A-D74D-F14A-A93B-6FA87AC863DB}"/>
              </a:ext>
            </a:extLst>
          </p:cNvPr>
          <p:cNvSpPr/>
          <p:nvPr/>
        </p:nvSpPr>
        <p:spPr>
          <a:xfrm>
            <a:off x="3563587" y="3425593"/>
            <a:ext cx="2784375" cy="2826436"/>
          </a:xfrm>
          <a:prstGeom prst="arc">
            <a:avLst>
              <a:gd name="adj1" fmla="val 16314908"/>
              <a:gd name="adj2" fmla="val 20542580"/>
            </a:avLst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88EA4A2-5B62-FC49-A4EB-E57BB2DF402A}"/>
              </a:ext>
            </a:extLst>
          </p:cNvPr>
          <p:cNvCxnSpPr>
            <a:cxnSpLocks/>
          </p:cNvCxnSpPr>
          <p:nvPr/>
        </p:nvCxnSpPr>
        <p:spPr>
          <a:xfrm flipH="1">
            <a:off x="6262836" y="4400693"/>
            <a:ext cx="21585" cy="956625"/>
          </a:xfrm>
          <a:prstGeom prst="line">
            <a:avLst/>
          </a:prstGeom>
          <a:ln w="63500">
            <a:solidFill>
              <a:srgbClr val="4196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DA8C3E5-5B12-D441-A9CB-D505D8259F21}"/>
              </a:ext>
            </a:extLst>
          </p:cNvPr>
          <p:cNvCxnSpPr>
            <a:cxnSpLocks/>
            <a:stCxn id="65" idx="0"/>
          </p:cNvCxnSpPr>
          <p:nvPr/>
        </p:nvCxnSpPr>
        <p:spPr>
          <a:xfrm flipH="1">
            <a:off x="3892550" y="3426406"/>
            <a:ext cx="1110452" cy="0"/>
          </a:xfrm>
          <a:prstGeom prst="straightConnector1">
            <a:avLst/>
          </a:prstGeom>
          <a:ln w="63500">
            <a:solidFill>
              <a:srgbClr val="4196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3600" b="1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CC4ACDE7F8846A110399C8FCFBCE2" ma:contentTypeVersion="15" ma:contentTypeDescription="Create a new document." ma:contentTypeScope="" ma:versionID="84188a3909c9f23be783eb8962a39db3">
  <xsd:schema xmlns:xsd="http://www.w3.org/2001/XMLSchema" xmlns:xs="http://www.w3.org/2001/XMLSchema" xmlns:p="http://schemas.microsoft.com/office/2006/metadata/properties" xmlns:ns2="7cfafbfd-fc08-4e7a-afc9-7c4221139421" xmlns:ns3="5739257b-ce07-451c-a058-33d1d073c35a" targetNamespace="http://schemas.microsoft.com/office/2006/metadata/properties" ma:root="true" ma:fieldsID="eb68c9d5ecb31f09676fddf5163db5f8" ns2:_="" ns3:_="">
    <xsd:import namespace="7cfafbfd-fc08-4e7a-afc9-7c4221139421"/>
    <xsd:import namespace="5739257b-ce07-451c-a058-33d1d073c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afbfd-fc08-4e7a-afc9-7c4221139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eca896-5807-49d8-bde8-c00d98f9c9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9257b-ce07-451c-a058-33d1d073c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6116b3-ccc1-46bd-85ed-5204483da469}" ma:internalName="TaxCatchAll" ma:showField="CatchAllData" ma:web="5739257b-ce07-451c-a058-33d1d073c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39257b-ce07-451c-a058-33d1d073c35a" xsi:nil="true"/>
    <lcf76f155ced4ddcb4097134ff3c332f xmlns="7cfafbfd-fc08-4e7a-afc9-7c42211394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9CAE3E-F05B-4595-AC44-C7675FDFC246}"/>
</file>

<file path=customXml/itemProps2.xml><?xml version="1.0" encoding="utf-8"?>
<ds:datastoreItem xmlns:ds="http://schemas.openxmlformats.org/officeDocument/2006/customXml" ds:itemID="{C97DF22C-D554-4467-814E-6A656231FCB2}"/>
</file>

<file path=customXml/itemProps3.xml><?xml version="1.0" encoding="utf-8"?>
<ds:datastoreItem xmlns:ds="http://schemas.openxmlformats.org/officeDocument/2006/customXml" ds:itemID="{F2987F2B-1F24-4022-9C27-D1C9E962FA01}"/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1692</Words>
  <Application>Microsoft Office PowerPoint</Application>
  <PresentationFormat>Widescreen</PresentationFormat>
  <Paragraphs>288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English Lesson Package  Ruth Beginner</dc:title>
  <dc:creator>Sarah Brown</dc:creator>
  <cp:lastModifiedBy>Lisa Neale</cp:lastModifiedBy>
  <cp:revision>32</cp:revision>
  <dcterms:created xsi:type="dcterms:W3CDTF">2021-11-16T05:33:16Z</dcterms:created>
  <dcterms:modified xsi:type="dcterms:W3CDTF">2022-12-14T03:33:10Z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0x010100703CC4ACDE7F8846A110399C8FCFBCE2</vt:lpwstr>
  </property>
</Properties>
</file>