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72" r:id="rId2"/>
    <p:sldId id="273" r:id="rId3"/>
    <p:sldId id="345" r:id="rId4"/>
    <p:sldId id="311" r:id="rId5"/>
    <p:sldId id="346" r:id="rId6"/>
    <p:sldId id="347" r:id="rId7"/>
    <p:sldId id="385" r:id="rId8"/>
    <p:sldId id="386" r:id="rId9"/>
    <p:sldId id="387" r:id="rId10"/>
    <p:sldId id="388" r:id="rId11"/>
    <p:sldId id="389" r:id="rId12"/>
    <p:sldId id="344" r:id="rId13"/>
    <p:sldId id="393" r:id="rId14"/>
    <p:sldId id="396" r:id="rId15"/>
    <p:sldId id="397" r:id="rId16"/>
    <p:sldId id="398" r:id="rId17"/>
    <p:sldId id="399" r:id="rId18"/>
    <p:sldId id="314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75" r:id="rId28"/>
    <p:sldId id="376" r:id="rId29"/>
    <p:sldId id="285" r:id="rId30"/>
    <p:sldId id="289" r:id="rId31"/>
    <p:sldId id="290" r:id="rId32"/>
    <p:sldId id="291" r:id="rId33"/>
    <p:sldId id="292" r:id="rId34"/>
    <p:sldId id="377" r:id="rId35"/>
    <p:sldId id="378" r:id="rId36"/>
    <p:sldId id="395" r:id="rId37"/>
    <p:sldId id="358" r:id="rId38"/>
    <p:sldId id="294" r:id="rId39"/>
    <p:sldId id="337" r:id="rId40"/>
    <p:sldId id="338" r:id="rId41"/>
    <p:sldId id="339" r:id="rId42"/>
    <p:sldId id="340" r:id="rId43"/>
    <p:sldId id="343" r:id="rId44"/>
    <p:sldId id="381" r:id="rId45"/>
    <p:sldId id="382" r:id="rId46"/>
    <p:sldId id="302" r:id="rId47"/>
    <p:sldId id="303" r:id="rId48"/>
    <p:sldId id="304" r:id="rId49"/>
    <p:sldId id="305" r:id="rId50"/>
    <p:sldId id="327" r:id="rId51"/>
    <p:sldId id="306" r:id="rId52"/>
    <p:sldId id="383" r:id="rId53"/>
    <p:sldId id="38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21617C-410B-3087-12D0-22EF3D8A733D}" name="Lisa Neale" initials="LN" userId="092c3a9ff1cc85a9" providerId="Windows Live"/>
  <p188:author id="{F88C458F-BC1C-F1A5-8DB3-356626F9B329}" name="Sarah Brown" initials="SB" userId="S::sarah.brown@Anglicare.org.au::01d08dd6-efda-4a06-bddb-8174fc9a8dc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Brown" initials="S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6D5"/>
    <a:srgbClr val="367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51" autoAdjust="0"/>
    <p:restoredTop sz="70884" autoAdjust="0"/>
  </p:normalViewPr>
  <p:slideViewPr>
    <p:cSldViewPr snapToGrid="0">
      <p:cViewPr varScale="1">
        <p:scale>
          <a:sx n="86" d="100"/>
          <a:sy n="86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11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Neale" userId="092c3a9ff1cc85a9" providerId="LiveId" clId="{2CA3B7F6-0297-4038-9D4D-44AC9B03702E}"/>
    <pc:docChg chg="custSel modSld">
      <pc:chgData name="Lisa Neale" userId="092c3a9ff1cc85a9" providerId="LiveId" clId="{2CA3B7F6-0297-4038-9D4D-44AC9B03702E}" dt="2022-12-12T07:40:50.631" v="795" actId="20577"/>
      <pc:docMkLst>
        <pc:docMk/>
      </pc:docMkLst>
      <pc:sldChg chg="modSp mod">
        <pc:chgData name="Lisa Neale" userId="092c3a9ff1cc85a9" providerId="LiveId" clId="{2CA3B7F6-0297-4038-9D4D-44AC9B03702E}" dt="2022-12-12T01:51:25.560" v="793" actId="20578"/>
        <pc:sldMkLst>
          <pc:docMk/>
          <pc:sldMk cId="1790396081" sldId="272"/>
        </pc:sldMkLst>
        <pc:spChg chg="mod">
          <ac:chgData name="Lisa Neale" userId="092c3a9ff1cc85a9" providerId="LiveId" clId="{2CA3B7F6-0297-4038-9D4D-44AC9B03702E}" dt="2022-12-12T01:51:25.560" v="793" actId="20578"/>
          <ac:spMkLst>
            <pc:docMk/>
            <pc:sldMk cId="1790396081" sldId="272"/>
            <ac:spMk id="8" creationId="{EC0853A1-1007-4C52-BEFB-F48F5319A3E3}"/>
          </ac:spMkLst>
        </pc:spChg>
      </pc:sldChg>
      <pc:sldChg chg="modSp mod">
        <pc:chgData name="Lisa Neale" userId="092c3a9ff1cc85a9" providerId="LiveId" clId="{2CA3B7F6-0297-4038-9D4D-44AC9B03702E}" dt="2022-12-08T01:56:45.699" v="23" actId="6549"/>
        <pc:sldMkLst>
          <pc:docMk/>
          <pc:sldMk cId="1121519950" sldId="274"/>
        </pc:sldMkLst>
        <pc:spChg chg="mod">
          <ac:chgData name="Lisa Neale" userId="092c3a9ff1cc85a9" providerId="LiveId" clId="{2CA3B7F6-0297-4038-9D4D-44AC9B03702E}" dt="2022-12-08T01:56:45.699" v="23" actId="6549"/>
          <ac:spMkLst>
            <pc:docMk/>
            <pc:sldMk cId="1121519950" sldId="274"/>
            <ac:spMk id="4" creationId="{EC0853A1-1007-4C52-BEFB-F48F5319A3E3}"/>
          </ac:spMkLst>
        </pc:spChg>
      </pc:sldChg>
      <pc:sldChg chg="modNotesTx">
        <pc:chgData name="Lisa Neale" userId="092c3a9ff1cc85a9" providerId="LiveId" clId="{2CA3B7F6-0297-4038-9D4D-44AC9B03702E}" dt="2022-12-08T03:11:32.002" v="462" actId="207"/>
        <pc:sldMkLst>
          <pc:docMk/>
          <pc:sldMk cId="181702391" sldId="276"/>
        </pc:sldMkLst>
      </pc:sldChg>
      <pc:sldChg chg="modNotesTx">
        <pc:chgData name="Lisa Neale" userId="092c3a9ff1cc85a9" providerId="LiveId" clId="{2CA3B7F6-0297-4038-9D4D-44AC9B03702E}" dt="2022-12-08T03:25:42.592" v="771" actId="207"/>
        <pc:sldMkLst>
          <pc:docMk/>
          <pc:sldMk cId="861024524" sldId="277"/>
        </pc:sldMkLst>
      </pc:sldChg>
      <pc:sldChg chg="modNotesTx">
        <pc:chgData name="Lisa Neale" userId="092c3a9ff1cc85a9" providerId="LiveId" clId="{2CA3B7F6-0297-4038-9D4D-44AC9B03702E}" dt="2022-12-08T03:25:49.574" v="772" actId="207"/>
        <pc:sldMkLst>
          <pc:docMk/>
          <pc:sldMk cId="406771816" sldId="278"/>
        </pc:sldMkLst>
      </pc:sldChg>
      <pc:sldChg chg="modNotes modNotesTx">
        <pc:chgData name="Lisa Neale" userId="092c3a9ff1cc85a9" providerId="LiveId" clId="{2CA3B7F6-0297-4038-9D4D-44AC9B03702E}" dt="2022-12-08T03:34:31.483" v="789" actId="207"/>
        <pc:sldMkLst>
          <pc:docMk/>
          <pc:sldMk cId="599929643" sldId="294"/>
        </pc:sldMkLst>
      </pc:sldChg>
      <pc:sldChg chg="modNotesTx">
        <pc:chgData name="Lisa Neale" userId="092c3a9ff1cc85a9" providerId="LiveId" clId="{2CA3B7F6-0297-4038-9D4D-44AC9B03702E}" dt="2022-12-12T07:40:50.631" v="795" actId="20577"/>
        <pc:sldMkLst>
          <pc:docMk/>
          <pc:sldMk cId="680107731" sldId="302"/>
        </pc:sldMkLst>
      </pc:sldChg>
      <pc:sldChg chg="modNotes modNotesTx">
        <pc:chgData name="Lisa Neale" userId="092c3a9ff1cc85a9" providerId="LiveId" clId="{2CA3B7F6-0297-4038-9D4D-44AC9B03702E}" dt="2022-12-08T03:32:12.973" v="779" actId="948"/>
        <pc:sldMkLst>
          <pc:docMk/>
          <pc:sldMk cId="2531121641" sldId="311"/>
        </pc:sldMkLst>
      </pc:sldChg>
      <pc:sldChg chg="modNotes modNotesTx">
        <pc:chgData name="Lisa Neale" userId="092c3a9ff1cc85a9" providerId="LiveId" clId="{2CA3B7F6-0297-4038-9D4D-44AC9B03702E}" dt="2022-12-08T03:33:24.965" v="781" actId="14100"/>
        <pc:sldMkLst>
          <pc:docMk/>
          <pc:sldMk cId="3183805247" sldId="314"/>
        </pc:sldMkLst>
      </pc:sldChg>
      <pc:sldChg chg="modNotes">
        <pc:chgData name="Lisa Neale" userId="092c3a9ff1cc85a9" providerId="LiveId" clId="{2CA3B7F6-0297-4038-9D4D-44AC9B03702E}" dt="2022-12-08T03:35:10.920" v="792" actId="207"/>
        <pc:sldMkLst>
          <pc:docMk/>
          <pc:sldMk cId="236538998" sldId="327"/>
        </pc:sldMkLst>
      </pc:sldChg>
      <pc:sldChg chg="modNotesTx">
        <pc:chgData name="Lisa Neale" userId="092c3a9ff1cc85a9" providerId="LiveId" clId="{2CA3B7F6-0297-4038-9D4D-44AC9B03702E}" dt="2022-12-08T03:14:16.756" v="470" actId="207"/>
        <pc:sldMkLst>
          <pc:docMk/>
          <pc:sldMk cId="2985883588" sldId="337"/>
        </pc:sldMkLst>
      </pc:sldChg>
      <pc:sldChg chg="modNotesTx">
        <pc:chgData name="Lisa Neale" userId="092c3a9ff1cc85a9" providerId="LiveId" clId="{2CA3B7F6-0297-4038-9D4D-44AC9B03702E}" dt="2022-12-08T03:06:32.990" v="271" actId="948"/>
        <pc:sldMkLst>
          <pc:docMk/>
          <pc:sldMk cId="1991482366" sldId="344"/>
        </pc:sldMkLst>
      </pc:sldChg>
      <pc:sldChg chg="modNotesTx">
        <pc:chgData name="Lisa Neale" userId="092c3a9ff1cc85a9" providerId="LiveId" clId="{2CA3B7F6-0297-4038-9D4D-44AC9B03702E}" dt="2022-12-08T03:17:10.949" v="553" actId="948"/>
        <pc:sldMkLst>
          <pc:docMk/>
          <pc:sldMk cId="2636019159" sldId="345"/>
        </pc:sldMkLst>
      </pc:sldChg>
      <pc:sldChg chg="modNotes modNotesTx">
        <pc:chgData name="Lisa Neale" userId="092c3a9ff1cc85a9" providerId="LiveId" clId="{2CA3B7F6-0297-4038-9D4D-44AC9B03702E}" dt="2022-12-08T03:32:21.485" v="780" actId="207"/>
        <pc:sldMkLst>
          <pc:docMk/>
          <pc:sldMk cId="4207319577" sldId="346"/>
        </pc:sldMkLst>
      </pc:sldChg>
      <pc:sldChg chg="modNotesTx">
        <pc:chgData name="Lisa Neale" userId="092c3a9ff1cc85a9" providerId="LiveId" clId="{2CA3B7F6-0297-4038-9D4D-44AC9B03702E}" dt="2022-12-08T03:22:00.820" v="678" actId="20577"/>
        <pc:sldMkLst>
          <pc:docMk/>
          <pc:sldMk cId="2569896848" sldId="347"/>
        </pc:sldMkLst>
      </pc:sldChg>
      <pc:sldChg chg="addCm modCm modNotes modNotesTx">
        <pc:chgData name="Lisa Neale" userId="092c3a9ff1cc85a9" providerId="LiveId" clId="{2CA3B7F6-0297-4038-9D4D-44AC9B03702E}" dt="2022-12-12T01:51:40.586" v="794"/>
        <pc:sldMkLst>
          <pc:docMk/>
          <pc:sldMk cId="3074112352" sldId="358"/>
        </pc:sldMkLst>
      </pc:sldChg>
      <pc:sldChg chg="modNotesTx">
        <pc:chgData name="Lisa Neale" userId="092c3a9ff1cc85a9" providerId="LiveId" clId="{2CA3B7F6-0297-4038-9D4D-44AC9B03702E}" dt="2022-12-08T03:26:08.956" v="773"/>
        <pc:sldMkLst>
          <pc:docMk/>
          <pc:sldMk cId="2209958110" sldId="375"/>
        </pc:sldMkLst>
      </pc:sldChg>
      <pc:sldChg chg="modNotesTx">
        <pc:chgData name="Lisa Neale" userId="092c3a9ff1cc85a9" providerId="LiveId" clId="{2CA3B7F6-0297-4038-9D4D-44AC9B03702E}" dt="2022-12-08T03:26:19.401" v="775"/>
        <pc:sldMkLst>
          <pc:docMk/>
          <pc:sldMk cId="1320067615" sldId="376"/>
        </pc:sldMkLst>
      </pc:sldChg>
      <pc:sldChg chg="modNotes">
        <pc:chgData name="Lisa Neale" userId="092c3a9ff1cc85a9" providerId="LiveId" clId="{2CA3B7F6-0297-4038-9D4D-44AC9B03702E}" dt="2022-12-08T03:33:55.221" v="783" actId="207"/>
        <pc:sldMkLst>
          <pc:docMk/>
          <pc:sldMk cId="840588661" sldId="377"/>
        </pc:sldMkLst>
      </pc:sldChg>
      <pc:sldChg chg="modNotes">
        <pc:chgData name="Lisa Neale" userId="092c3a9ff1cc85a9" providerId="LiveId" clId="{2CA3B7F6-0297-4038-9D4D-44AC9B03702E}" dt="2022-12-08T03:34:03.811" v="785" actId="207"/>
        <pc:sldMkLst>
          <pc:docMk/>
          <pc:sldMk cId="2954839241" sldId="378"/>
        </pc:sldMkLst>
      </pc:sldChg>
      <pc:sldChg chg="modNotesTx">
        <pc:chgData name="Lisa Neale" userId="092c3a9ff1cc85a9" providerId="LiveId" clId="{2CA3B7F6-0297-4038-9D4D-44AC9B03702E}" dt="2022-12-08T03:14:32.014" v="471"/>
        <pc:sldMkLst>
          <pc:docMk/>
          <pc:sldMk cId="2953536034" sldId="381"/>
        </pc:sldMkLst>
      </pc:sldChg>
      <pc:sldChg chg="modNotesTx">
        <pc:chgData name="Lisa Neale" userId="092c3a9ff1cc85a9" providerId="LiveId" clId="{2CA3B7F6-0297-4038-9D4D-44AC9B03702E}" dt="2022-12-08T03:14:35.670" v="472"/>
        <pc:sldMkLst>
          <pc:docMk/>
          <pc:sldMk cId="1061790508" sldId="382"/>
        </pc:sldMkLst>
      </pc:sldChg>
      <pc:sldChg chg="modNotesTx">
        <pc:chgData name="Lisa Neale" userId="092c3a9ff1cc85a9" providerId="LiveId" clId="{2CA3B7F6-0297-4038-9D4D-44AC9B03702E}" dt="2022-12-08T03:23:08.873" v="683" actId="948"/>
        <pc:sldMkLst>
          <pc:docMk/>
          <pc:sldMk cId="2669322263" sldId="385"/>
        </pc:sldMkLst>
      </pc:sldChg>
      <pc:sldChg chg="modNotesTx">
        <pc:chgData name="Lisa Neale" userId="092c3a9ff1cc85a9" providerId="LiveId" clId="{2CA3B7F6-0297-4038-9D4D-44AC9B03702E}" dt="2022-12-08T03:23:39.039" v="688" actId="948"/>
        <pc:sldMkLst>
          <pc:docMk/>
          <pc:sldMk cId="468119713" sldId="386"/>
        </pc:sldMkLst>
      </pc:sldChg>
      <pc:sldChg chg="modNotesTx">
        <pc:chgData name="Lisa Neale" userId="092c3a9ff1cc85a9" providerId="LiveId" clId="{2CA3B7F6-0297-4038-9D4D-44AC9B03702E}" dt="2022-12-08T03:24:01.399" v="713" actId="313"/>
        <pc:sldMkLst>
          <pc:docMk/>
          <pc:sldMk cId="4104761129" sldId="387"/>
        </pc:sldMkLst>
      </pc:sldChg>
      <pc:sldChg chg="modNotesTx">
        <pc:chgData name="Lisa Neale" userId="092c3a9ff1cc85a9" providerId="LiveId" clId="{2CA3B7F6-0297-4038-9D4D-44AC9B03702E}" dt="2022-12-08T03:24:57.711" v="768" actId="6549"/>
        <pc:sldMkLst>
          <pc:docMk/>
          <pc:sldMk cId="877245775" sldId="388"/>
        </pc:sldMkLst>
      </pc:sldChg>
      <pc:sldChg chg="modNotesTx">
        <pc:chgData name="Lisa Neale" userId="092c3a9ff1cc85a9" providerId="LiveId" clId="{2CA3B7F6-0297-4038-9D4D-44AC9B03702E}" dt="2022-12-08T03:04:47.344" v="232" actId="6549"/>
        <pc:sldMkLst>
          <pc:docMk/>
          <pc:sldMk cId="1722722328" sldId="389"/>
        </pc:sldMkLst>
      </pc:sldChg>
      <pc:sldChg chg="modNotesTx">
        <pc:chgData name="Lisa Neale" userId="092c3a9ff1cc85a9" providerId="LiveId" clId="{2CA3B7F6-0297-4038-9D4D-44AC9B03702E}" dt="2022-12-08T03:07:01.148" v="311" actId="6549"/>
        <pc:sldMkLst>
          <pc:docMk/>
          <pc:sldMk cId="2597592771" sldId="393"/>
        </pc:sldMkLst>
      </pc:sldChg>
      <pc:sldChg chg="modNotes">
        <pc:chgData name="Lisa Neale" userId="092c3a9ff1cc85a9" providerId="LiveId" clId="{2CA3B7F6-0297-4038-9D4D-44AC9B03702E}" dt="2022-12-08T03:34:13.689" v="787" actId="207"/>
        <pc:sldMkLst>
          <pc:docMk/>
          <pc:sldMk cId="2675200062" sldId="395"/>
        </pc:sldMkLst>
      </pc:sldChg>
      <pc:sldChg chg="modNotesTx">
        <pc:chgData name="Lisa Neale" userId="092c3a9ff1cc85a9" providerId="LiveId" clId="{2CA3B7F6-0297-4038-9D4D-44AC9B03702E}" dt="2022-12-08T03:07:10.209" v="312"/>
        <pc:sldMkLst>
          <pc:docMk/>
          <pc:sldMk cId="3252833157" sldId="396"/>
        </pc:sldMkLst>
      </pc:sldChg>
      <pc:sldChg chg="modNotesTx">
        <pc:chgData name="Lisa Neale" userId="092c3a9ff1cc85a9" providerId="LiveId" clId="{2CA3B7F6-0297-4038-9D4D-44AC9B03702E}" dt="2022-12-08T03:07:19.638" v="314"/>
        <pc:sldMkLst>
          <pc:docMk/>
          <pc:sldMk cId="437275438" sldId="397"/>
        </pc:sldMkLst>
      </pc:sldChg>
      <pc:sldChg chg="modNotesTx">
        <pc:chgData name="Lisa Neale" userId="092c3a9ff1cc85a9" providerId="LiveId" clId="{2CA3B7F6-0297-4038-9D4D-44AC9B03702E}" dt="2022-12-08T03:07:24.930" v="315"/>
        <pc:sldMkLst>
          <pc:docMk/>
          <pc:sldMk cId="3848421271" sldId="398"/>
        </pc:sldMkLst>
      </pc:sldChg>
      <pc:sldChg chg="modNotesTx">
        <pc:chgData name="Lisa Neale" userId="092c3a9ff1cc85a9" providerId="LiveId" clId="{2CA3B7F6-0297-4038-9D4D-44AC9B03702E}" dt="2022-12-08T03:07:30.536" v="316"/>
        <pc:sldMkLst>
          <pc:docMk/>
          <pc:sldMk cId="1339783445" sldId="399"/>
        </pc:sldMkLst>
      </pc:sldChg>
    </pc:docChg>
  </pc:docChgLst>
  <pc:docChgLst>
    <pc:chgData name="Sarah Brown" userId="01d08dd6-efda-4a06-bddb-8174fc9a8dcd" providerId="ADAL" clId="{129F93FE-7B84-4BA8-A1DB-C285591245AB}"/>
    <pc:docChg chg="undo custSel addSld delSld modSld sldOrd">
      <pc:chgData name="Sarah Brown" userId="01d08dd6-efda-4a06-bddb-8174fc9a8dcd" providerId="ADAL" clId="{129F93FE-7B84-4BA8-A1DB-C285591245AB}" dt="2022-10-20T23:58:02.233" v="1859"/>
      <pc:docMkLst>
        <pc:docMk/>
      </pc:docMkLst>
      <pc:sldChg chg="modSp mod">
        <pc:chgData name="Sarah Brown" userId="01d08dd6-efda-4a06-bddb-8174fc9a8dcd" providerId="ADAL" clId="{129F93FE-7B84-4BA8-A1DB-C285591245AB}" dt="2022-10-18T00:41:59.076" v="865" actId="114"/>
        <pc:sldMkLst>
          <pc:docMk/>
          <pc:sldMk cId="1790396081" sldId="272"/>
        </pc:sldMkLst>
        <pc:spChg chg="mod">
          <ac:chgData name="Sarah Brown" userId="01d08dd6-efda-4a06-bddb-8174fc9a8dcd" providerId="ADAL" clId="{129F93FE-7B84-4BA8-A1DB-C285591245AB}" dt="2022-10-06T02:23:39.344" v="1" actId="20577"/>
          <ac:spMkLst>
            <pc:docMk/>
            <pc:sldMk cId="1790396081" sldId="272"/>
            <ac:spMk id="5" creationId="{00000000-0000-0000-0000-000000000000}"/>
          </ac:spMkLst>
        </pc:spChg>
        <pc:spChg chg="mod">
          <ac:chgData name="Sarah Brown" userId="01d08dd6-efda-4a06-bddb-8174fc9a8dcd" providerId="ADAL" clId="{129F93FE-7B84-4BA8-A1DB-C285591245AB}" dt="2022-10-18T00:41:59.076" v="865" actId="114"/>
          <ac:spMkLst>
            <pc:docMk/>
            <pc:sldMk cId="1790396081" sldId="272"/>
            <ac:spMk id="8" creationId="{EC0853A1-1007-4C52-BEFB-F48F5319A3E3}"/>
          </ac:spMkLst>
        </pc:spChg>
      </pc:sldChg>
      <pc:sldChg chg="modSp mod">
        <pc:chgData name="Sarah Brown" userId="01d08dd6-efda-4a06-bddb-8174fc9a8dcd" providerId="ADAL" clId="{129F93FE-7B84-4BA8-A1DB-C285591245AB}" dt="2022-10-06T02:23:55.628" v="14" actId="20577"/>
        <pc:sldMkLst>
          <pc:docMk/>
          <pc:sldMk cId="1163342499" sldId="273"/>
        </pc:sldMkLst>
        <pc:spChg chg="mod">
          <ac:chgData name="Sarah Brown" userId="01d08dd6-efda-4a06-bddb-8174fc9a8dcd" providerId="ADAL" clId="{129F93FE-7B84-4BA8-A1DB-C285591245AB}" dt="2022-10-06T02:23:55.628" v="14" actId="20577"/>
          <ac:spMkLst>
            <pc:docMk/>
            <pc:sldMk cId="1163342499" sldId="273"/>
            <ac:spMk id="5" creationId="{EC0853A1-1007-4C52-BEFB-F48F5319A3E3}"/>
          </ac:spMkLst>
        </pc:spChg>
        <pc:spChg chg="mod">
          <ac:chgData name="Sarah Brown" userId="01d08dd6-efda-4a06-bddb-8174fc9a8dcd" providerId="ADAL" clId="{129F93FE-7B84-4BA8-A1DB-C285591245AB}" dt="2022-10-06T02:23:44.072" v="3" actId="20577"/>
          <ac:spMkLst>
            <pc:docMk/>
            <pc:sldMk cId="1163342499" sldId="273"/>
            <ac:spMk id="9" creationId="{EC0853A1-1007-4C52-BEFB-F48F5319A3E3}"/>
          </ac:spMkLst>
        </pc:spChg>
      </pc:sldChg>
      <pc:sldChg chg="modSp mod">
        <pc:chgData name="Sarah Brown" userId="01d08dd6-efda-4a06-bddb-8174fc9a8dcd" providerId="ADAL" clId="{129F93FE-7B84-4BA8-A1DB-C285591245AB}" dt="2022-10-18T01:34:56.593" v="1817" actId="20577"/>
        <pc:sldMkLst>
          <pc:docMk/>
          <pc:sldMk cId="1121519950" sldId="274"/>
        </pc:sldMkLst>
        <pc:spChg chg="mod">
          <ac:chgData name="Sarah Brown" userId="01d08dd6-efda-4a06-bddb-8174fc9a8dcd" providerId="ADAL" clId="{129F93FE-7B84-4BA8-A1DB-C285591245AB}" dt="2022-10-06T02:24:29.987" v="51" actId="20577"/>
          <ac:spMkLst>
            <pc:docMk/>
            <pc:sldMk cId="1121519950" sldId="274"/>
            <ac:spMk id="4" creationId="{EC0853A1-1007-4C52-BEFB-F48F5319A3E3}"/>
          </ac:spMkLst>
        </pc:spChg>
        <pc:spChg chg="mod">
          <ac:chgData name="Sarah Brown" userId="01d08dd6-efda-4a06-bddb-8174fc9a8dcd" providerId="ADAL" clId="{129F93FE-7B84-4BA8-A1DB-C285591245AB}" dt="2022-10-18T01:34:56.593" v="1817" actId="20577"/>
          <ac:spMkLst>
            <pc:docMk/>
            <pc:sldMk cId="1121519950" sldId="274"/>
            <ac:spMk id="8" creationId="{EC0853A1-1007-4C52-BEFB-F48F5319A3E3}"/>
          </ac:spMkLst>
        </pc:spChg>
      </pc:sldChg>
      <pc:sldChg chg="modNotesTx">
        <pc:chgData name="Sarah Brown" userId="01d08dd6-efda-4a06-bddb-8174fc9a8dcd" providerId="ADAL" clId="{129F93FE-7B84-4BA8-A1DB-C285591245AB}" dt="2022-10-18T01:35:27.651" v="1818" actId="20577"/>
        <pc:sldMkLst>
          <pc:docMk/>
          <pc:sldMk cId="181702391" sldId="276"/>
        </pc:sldMkLst>
      </pc:sldChg>
      <pc:sldChg chg="modNotesTx">
        <pc:chgData name="Sarah Brown" userId="01d08dd6-efda-4a06-bddb-8174fc9a8dcd" providerId="ADAL" clId="{129F93FE-7B84-4BA8-A1DB-C285591245AB}" dt="2022-10-06T02:25:40.554" v="75" actId="20577"/>
        <pc:sldMkLst>
          <pc:docMk/>
          <pc:sldMk cId="861024524" sldId="277"/>
        </pc:sldMkLst>
      </pc:sldChg>
      <pc:sldChg chg="modSp mod">
        <pc:chgData name="Sarah Brown" userId="01d08dd6-efda-4a06-bddb-8174fc9a8dcd" providerId="ADAL" clId="{129F93FE-7B84-4BA8-A1DB-C285591245AB}" dt="2022-10-06T02:25:52.758" v="96" actId="20577"/>
        <pc:sldMkLst>
          <pc:docMk/>
          <pc:sldMk cId="406771816" sldId="278"/>
        </pc:sldMkLst>
        <pc:spChg chg="mod">
          <ac:chgData name="Sarah Brown" userId="01d08dd6-efda-4a06-bddb-8174fc9a8dcd" providerId="ADAL" clId="{129F93FE-7B84-4BA8-A1DB-C285591245AB}" dt="2022-10-06T02:25:52.758" v="96" actId="20577"/>
          <ac:spMkLst>
            <pc:docMk/>
            <pc:sldMk cId="406771816" sldId="278"/>
            <ac:spMk id="3" creationId="{72563795-1879-CB58-B2A9-21826F0FF1E9}"/>
          </ac:spMkLst>
        </pc:spChg>
      </pc:sldChg>
      <pc:sldChg chg="modSp mod">
        <pc:chgData name="Sarah Brown" userId="01d08dd6-efda-4a06-bddb-8174fc9a8dcd" providerId="ADAL" clId="{129F93FE-7B84-4BA8-A1DB-C285591245AB}" dt="2022-10-06T02:26:02.969" v="127" actId="20577"/>
        <pc:sldMkLst>
          <pc:docMk/>
          <pc:sldMk cId="25559435" sldId="279"/>
        </pc:sldMkLst>
        <pc:spChg chg="mod">
          <ac:chgData name="Sarah Brown" userId="01d08dd6-efda-4a06-bddb-8174fc9a8dcd" providerId="ADAL" clId="{129F93FE-7B84-4BA8-A1DB-C285591245AB}" dt="2022-10-06T02:26:02.969" v="127" actId="20577"/>
          <ac:spMkLst>
            <pc:docMk/>
            <pc:sldMk cId="25559435" sldId="279"/>
            <ac:spMk id="6" creationId="{55F12DF8-683F-4862-B09B-9D8745692E93}"/>
          </ac:spMkLst>
        </pc:spChg>
      </pc:sldChg>
      <pc:sldChg chg="modSp mod">
        <pc:chgData name="Sarah Brown" userId="01d08dd6-efda-4a06-bddb-8174fc9a8dcd" providerId="ADAL" clId="{129F93FE-7B84-4BA8-A1DB-C285591245AB}" dt="2022-10-06T02:26:15.655" v="160" actId="20577"/>
        <pc:sldMkLst>
          <pc:docMk/>
          <pc:sldMk cId="789300148" sldId="280"/>
        </pc:sldMkLst>
        <pc:spChg chg="mod">
          <ac:chgData name="Sarah Brown" userId="01d08dd6-efda-4a06-bddb-8174fc9a8dcd" providerId="ADAL" clId="{129F93FE-7B84-4BA8-A1DB-C285591245AB}" dt="2022-10-06T02:26:15.655" v="160" actId="20577"/>
          <ac:spMkLst>
            <pc:docMk/>
            <pc:sldMk cId="789300148" sldId="280"/>
            <ac:spMk id="6" creationId="{55F12DF8-683F-4862-B09B-9D8745692E93}"/>
          </ac:spMkLst>
        </pc:spChg>
      </pc:sldChg>
      <pc:sldChg chg="modSp mod">
        <pc:chgData name="Sarah Brown" userId="01d08dd6-efda-4a06-bddb-8174fc9a8dcd" providerId="ADAL" clId="{129F93FE-7B84-4BA8-A1DB-C285591245AB}" dt="2022-10-06T02:26:35.807" v="204" actId="313"/>
        <pc:sldMkLst>
          <pc:docMk/>
          <pc:sldMk cId="1956607683" sldId="281"/>
        </pc:sldMkLst>
        <pc:spChg chg="mod">
          <ac:chgData name="Sarah Brown" userId="01d08dd6-efda-4a06-bddb-8174fc9a8dcd" providerId="ADAL" clId="{129F93FE-7B84-4BA8-A1DB-C285591245AB}" dt="2022-10-06T02:26:35.807" v="204" actId="313"/>
          <ac:spMkLst>
            <pc:docMk/>
            <pc:sldMk cId="1956607683" sldId="281"/>
            <ac:spMk id="6" creationId="{55F12DF8-683F-4862-B09B-9D8745692E93}"/>
          </ac:spMkLst>
        </pc:spChg>
      </pc:sldChg>
      <pc:sldChg chg="modSp mod">
        <pc:chgData name="Sarah Brown" userId="01d08dd6-efda-4a06-bddb-8174fc9a8dcd" providerId="ADAL" clId="{129F93FE-7B84-4BA8-A1DB-C285591245AB}" dt="2022-10-06T02:27:05.164" v="268" actId="20577"/>
        <pc:sldMkLst>
          <pc:docMk/>
          <pc:sldMk cId="1329073821" sldId="282"/>
        </pc:sldMkLst>
        <pc:spChg chg="mod">
          <ac:chgData name="Sarah Brown" userId="01d08dd6-efda-4a06-bddb-8174fc9a8dcd" providerId="ADAL" clId="{129F93FE-7B84-4BA8-A1DB-C285591245AB}" dt="2022-10-06T02:27:05.164" v="268" actId="20577"/>
          <ac:spMkLst>
            <pc:docMk/>
            <pc:sldMk cId="1329073821" sldId="282"/>
            <ac:spMk id="6" creationId="{55F12DF8-683F-4862-B09B-9D8745692E93}"/>
          </ac:spMkLst>
        </pc:spChg>
      </pc:sldChg>
      <pc:sldChg chg="modSp mod modNotesTx">
        <pc:chgData name="Sarah Brown" userId="01d08dd6-efda-4a06-bddb-8174fc9a8dcd" providerId="ADAL" clId="{129F93FE-7B84-4BA8-A1DB-C285591245AB}" dt="2022-10-18T01:36:24.044" v="1830" actId="20577"/>
        <pc:sldMkLst>
          <pc:docMk/>
          <pc:sldMk cId="1281849225" sldId="285"/>
        </pc:sldMkLst>
        <pc:spChg chg="mod">
          <ac:chgData name="Sarah Brown" userId="01d08dd6-efda-4a06-bddb-8174fc9a8dcd" providerId="ADAL" clId="{129F93FE-7B84-4BA8-A1DB-C285591245AB}" dt="2022-10-18T01:36:11.525" v="1828" actId="20577"/>
          <ac:spMkLst>
            <pc:docMk/>
            <pc:sldMk cId="1281849225" sldId="285"/>
            <ac:spMk id="2" creationId="{36D8E40E-BA03-5C4A-BDBA-5247F3675436}"/>
          </ac:spMkLst>
        </pc:spChg>
      </pc:sldChg>
      <pc:sldChg chg="del">
        <pc:chgData name="Sarah Brown" userId="01d08dd6-efda-4a06-bddb-8174fc9a8dcd" providerId="ADAL" clId="{129F93FE-7B84-4BA8-A1DB-C285591245AB}" dt="2022-10-06T02:28:06.743" v="337" actId="47"/>
        <pc:sldMkLst>
          <pc:docMk/>
          <pc:sldMk cId="2012200375" sldId="293"/>
        </pc:sldMkLst>
      </pc:sldChg>
      <pc:sldChg chg="modNotesTx">
        <pc:chgData name="Sarah Brown" userId="01d08dd6-efda-4a06-bddb-8174fc9a8dcd" providerId="ADAL" clId="{129F93FE-7B84-4BA8-A1DB-C285591245AB}" dt="2022-10-06T02:28:19.509" v="340" actId="20577"/>
        <pc:sldMkLst>
          <pc:docMk/>
          <pc:sldMk cId="599929643" sldId="294"/>
        </pc:sldMkLst>
      </pc:sldChg>
      <pc:sldChg chg="modNotesTx">
        <pc:chgData name="Sarah Brown" userId="01d08dd6-efda-4a06-bddb-8174fc9a8dcd" providerId="ADAL" clId="{129F93FE-7B84-4BA8-A1DB-C285591245AB}" dt="2022-10-06T02:31:02.840" v="598" actId="20577"/>
        <pc:sldMkLst>
          <pc:docMk/>
          <pc:sldMk cId="680107731" sldId="302"/>
        </pc:sldMkLst>
      </pc:sldChg>
      <pc:sldChg chg="modSp mod">
        <pc:chgData name="Sarah Brown" userId="01d08dd6-efda-4a06-bddb-8174fc9a8dcd" providerId="ADAL" clId="{129F93FE-7B84-4BA8-A1DB-C285591245AB}" dt="2022-10-06T02:31:26.964" v="622" actId="20577"/>
        <pc:sldMkLst>
          <pc:docMk/>
          <pc:sldMk cId="350048907" sldId="303"/>
        </pc:sldMkLst>
        <pc:spChg chg="mod">
          <ac:chgData name="Sarah Brown" userId="01d08dd6-efda-4a06-bddb-8174fc9a8dcd" providerId="ADAL" clId="{129F93FE-7B84-4BA8-A1DB-C285591245AB}" dt="2022-10-06T02:31:26.964" v="622" actId="20577"/>
          <ac:spMkLst>
            <pc:docMk/>
            <pc:sldMk cId="350048907" sldId="303"/>
            <ac:spMk id="5" creationId="{F3F98F3A-6964-4969-9ED5-58DE37884290}"/>
          </ac:spMkLst>
        </pc:spChg>
        <pc:spChg chg="mod">
          <ac:chgData name="Sarah Brown" userId="01d08dd6-efda-4a06-bddb-8174fc9a8dcd" providerId="ADAL" clId="{129F93FE-7B84-4BA8-A1DB-C285591245AB}" dt="2022-10-06T02:31:20.668" v="608"/>
          <ac:spMkLst>
            <pc:docMk/>
            <pc:sldMk cId="350048907" sldId="303"/>
            <ac:spMk id="8" creationId="{00000000-0000-0000-0000-000000000000}"/>
          </ac:spMkLst>
        </pc:spChg>
      </pc:sldChg>
      <pc:sldChg chg="modSp mod">
        <pc:chgData name="Sarah Brown" userId="01d08dd6-efda-4a06-bddb-8174fc9a8dcd" providerId="ADAL" clId="{129F93FE-7B84-4BA8-A1DB-C285591245AB}" dt="2022-10-06T02:31:49.221" v="655" actId="20577"/>
        <pc:sldMkLst>
          <pc:docMk/>
          <pc:sldMk cId="1893073408" sldId="304"/>
        </pc:sldMkLst>
        <pc:spChg chg="mod">
          <ac:chgData name="Sarah Brown" userId="01d08dd6-efda-4a06-bddb-8174fc9a8dcd" providerId="ADAL" clId="{129F93FE-7B84-4BA8-A1DB-C285591245AB}" dt="2022-10-06T02:31:49.221" v="655" actId="20577"/>
          <ac:spMkLst>
            <pc:docMk/>
            <pc:sldMk cId="1893073408" sldId="304"/>
            <ac:spMk id="4" creationId="{F3F98F3A-6964-4969-9ED5-58DE37884290}"/>
          </ac:spMkLst>
        </pc:spChg>
        <pc:spChg chg="mod">
          <ac:chgData name="Sarah Brown" userId="01d08dd6-efda-4a06-bddb-8174fc9a8dcd" providerId="ADAL" clId="{129F93FE-7B84-4BA8-A1DB-C285591245AB}" dt="2022-10-06T02:31:45.120" v="652" actId="1076"/>
          <ac:spMkLst>
            <pc:docMk/>
            <pc:sldMk cId="1893073408" sldId="304"/>
            <ac:spMk id="6" creationId="{00000000-0000-0000-0000-000000000000}"/>
          </ac:spMkLst>
        </pc:spChg>
      </pc:sldChg>
      <pc:sldChg chg="modSp mod">
        <pc:chgData name="Sarah Brown" userId="01d08dd6-efda-4a06-bddb-8174fc9a8dcd" providerId="ADAL" clId="{129F93FE-7B84-4BA8-A1DB-C285591245AB}" dt="2022-10-06T02:32:14.539" v="685" actId="20577"/>
        <pc:sldMkLst>
          <pc:docMk/>
          <pc:sldMk cId="330147110" sldId="305"/>
        </pc:sldMkLst>
        <pc:spChg chg="mod">
          <ac:chgData name="Sarah Brown" userId="01d08dd6-efda-4a06-bddb-8174fc9a8dcd" providerId="ADAL" clId="{129F93FE-7B84-4BA8-A1DB-C285591245AB}" dt="2022-10-06T02:32:14.539" v="685" actId="20577"/>
          <ac:spMkLst>
            <pc:docMk/>
            <pc:sldMk cId="330147110" sldId="305"/>
            <ac:spMk id="4" creationId="{F3F98F3A-6964-4969-9ED5-58DE37884290}"/>
          </ac:spMkLst>
        </pc:spChg>
        <pc:spChg chg="mod">
          <ac:chgData name="Sarah Brown" userId="01d08dd6-efda-4a06-bddb-8174fc9a8dcd" providerId="ADAL" clId="{129F93FE-7B84-4BA8-A1DB-C285591245AB}" dt="2022-10-06T02:32:07.575" v="683" actId="20577"/>
          <ac:spMkLst>
            <pc:docMk/>
            <pc:sldMk cId="330147110" sldId="305"/>
            <ac:spMk id="6" creationId="{00000000-0000-0000-0000-000000000000}"/>
          </ac:spMkLst>
        </pc:spChg>
      </pc:sldChg>
      <pc:sldChg chg="modSp mod">
        <pc:chgData name="Sarah Brown" userId="01d08dd6-efda-4a06-bddb-8174fc9a8dcd" providerId="ADAL" clId="{129F93FE-7B84-4BA8-A1DB-C285591245AB}" dt="2022-10-06T02:33:32.132" v="796" actId="313"/>
        <pc:sldMkLst>
          <pc:docMk/>
          <pc:sldMk cId="770861893" sldId="306"/>
        </pc:sldMkLst>
        <pc:spChg chg="mod">
          <ac:chgData name="Sarah Brown" userId="01d08dd6-efda-4a06-bddb-8174fc9a8dcd" providerId="ADAL" clId="{129F93FE-7B84-4BA8-A1DB-C285591245AB}" dt="2022-10-06T02:33:32.132" v="796" actId="313"/>
          <ac:spMkLst>
            <pc:docMk/>
            <pc:sldMk cId="770861893" sldId="306"/>
            <ac:spMk id="4" creationId="{F3F98F3A-6964-4969-9ED5-58DE37884290}"/>
          </ac:spMkLst>
        </pc:spChg>
        <pc:spChg chg="mod">
          <ac:chgData name="Sarah Brown" userId="01d08dd6-efda-4a06-bddb-8174fc9a8dcd" providerId="ADAL" clId="{129F93FE-7B84-4BA8-A1DB-C285591245AB}" dt="2022-10-06T02:33:15.045" v="755" actId="20577"/>
          <ac:spMkLst>
            <pc:docMk/>
            <pc:sldMk cId="770861893" sldId="306"/>
            <ac:spMk id="6" creationId="{00000000-0000-0000-0000-000000000000}"/>
          </ac:spMkLst>
        </pc:spChg>
      </pc:sldChg>
      <pc:sldChg chg="modSp mod modNotesTx">
        <pc:chgData name="Sarah Brown" userId="01d08dd6-efda-4a06-bddb-8174fc9a8dcd" providerId="ADAL" clId="{129F93FE-7B84-4BA8-A1DB-C285591245AB}" dt="2022-10-18T00:44:42.643" v="880" actId="20577"/>
        <pc:sldMkLst>
          <pc:docMk/>
          <pc:sldMk cId="2531121641" sldId="311"/>
        </pc:sldMkLst>
        <pc:spChg chg="mod">
          <ac:chgData name="Sarah Brown" userId="01d08dd6-efda-4a06-bddb-8174fc9a8dcd" providerId="ADAL" clId="{129F93FE-7B84-4BA8-A1DB-C285591245AB}" dt="2022-10-18T00:44:42.643" v="880" actId="20577"/>
          <ac:spMkLst>
            <pc:docMk/>
            <pc:sldMk cId="2531121641" sldId="311"/>
            <ac:spMk id="2" creationId="{A016874D-4695-52F4-A222-F630C40488C6}"/>
          </ac:spMkLst>
        </pc:spChg>
      </pc:sldChg>
      <pc:sldChg chg="del">
        <pc:chgData name="Sarah Brown" userId="01d08dd6-efda-4a06-bddb-8174fc9a8dcd" providerId="ADAL" clId="{129F93FE-7B84-4BA8-A1DB-C285591245AB}" dt="2022-10-18T01:29:26.902" v="1703" actId="47"/>
        <pc:sldMkLst>
          <pc:docMk/>
          <pc:sldMk cId="2726264861" sldId="312"/>
        </pc:sldMkLst>
      </pc:sldChg>
      <pc:sldChg chg="del">
        <pc:chgData name="Sarah Brown" userId="01d08dd6-efda-4a06-bddb-8174fc9a8dcd" providerId="ADAL" clId="{129F93FE-7B84-4BA8-A1DB-C285591245AB}" dt="2022-10-18T01:29:26.902" v="1703" actId="47"/>
        <pc:sldMkLst>
          <pc:docMk/>
          <pc:sldMk cId="2750607313" sldId="313"/>
        </pc:sldMkLst>
      </pc:sldChg>
      <pc:sldChg chg="addSp modSp mod modNotesTx">
        <pc:chgData name="Sarah Brown" userId="01d08dd6-efda-4a06-bddb-8174fc9a8dcd" providerId="ADAL" clId="{129F93FE-7B84-4BA8-A1DB-C285591245AB}" dt="2022-10-18T01:33:00.178" v="1814" actId="20577"/>
        <pc:sldMkLst>
          <pc:docMk/>
          <pc:sldMk cId="3183805247" sldId="314"/>
        </pc:sldMkLst>
        <pc:spChg chg="add mod">
          <ac:chgData name="Sarah Brown" userId="01d08dd6-efda-4a06-bddb-8174fc9a8dcd" providerId="ADAL" clId="{129F93FE-7B84-4BA8-A1DB-C285591245AB}" dt="2022-10-18T01:30:59.781" v="1750" actId="20577"/>
          <ac:spMkLst>
            <pc:docMk/>
            <pc:sldMk cId="3183805247" sldId="314"/>
            <ac:spMk id="3" creationId="{ABAD0CE9-BE60-F647-D366-2DC0E0045172}"/>
          </ac:spMkLst>
        </pc:spChg>
        <pc:spChg chg="add mod">
          <ac:chgData name="Sarah Brown" userId="01d08dd6-efda-4a06-bddb-8174fc9a8dcd" providerId="ADAL" clId="{129F93FE-7B84-4BA8-A1DB-C285591245AB}" dt="2022-10-18T01:32:31.811" v="1807"/>
          <ac:spMkLst>
            <pc:docMk/>
            <pc:sldMk cId="3183805247" sldId="314"/>
            <ac:spMk id="4" creationId="{56EA36F0-7D6B-7C83-AB98-3EB2E5E8D169}"/>
          </ac:spMkLst>
        </pc:spChg>
        <pc:spChg chg="add mod">
          <ac:chgData name="Sarah Brown" userId="01d08dd6-efda-4a06-bddb-8174fc9a8dcd" providerId="ADAL" clId="{129F93FE-7B84-4BA8-A1DB-C285591245AB}" dt="2022-10-18T01:32:47.529" v="1813" actId="20577"/>
          <ac:spMkLst>
            <pc:docMk/>
            <pc:sldMk cId="3183805247" sldId="314"/>
            <ac:spMk id="5" creationId="{4545ADDA-243D-B343-B8C2-790859D07B5D}"/>
          </ac:spMkLst>
        </pc:spChg>
      </pc:sldChg>
      <pc:sldChg chg="del">
        <pc:chgData name="Sarah Brown" userId="01d08dd6-efda-4a06-bddb-8174fc9a8dcd" providerId="ADAL" clId="{129F93FE-7B84-4BA8-A1DB-C285591245AB}" dt="2022-10-18T01:34:47.967" v="1815" actId="47"/>
        <pc:sldMkLst>
          <pc:docMk/>
          <pc:sldMk cId="3208521094" sldId="315"/>
        </pc:sldMkLst>
      </pc:sldChg>
      <pc:sldChg chg="del">
        <pc:chgData name="Sarah Brown" userId="01d08dd6-efda-4a06-bddb-8174fc9a8dcd" providerId="ADAL" clId="{129F93FE-7B84-4BA8-A1DB-C285591245AB}" dt="2022-10-18T01:34:47.967" v="1815" actId="47"/>
        <pc:sldMkLst>
          <pc:docMk/>
          <pc:sldMk cId="1341306075" sldId="317"/>
        </pc:sldMkLst>
      </pc:sldChg>
      <pc:sldChg chg="del">
        <pc:chgData name="Sarah Brown" userId="01d08dd6-efda-4a06-bddb-8174fc9a8dcd" providerId="ADAL" clId="{129F93FE-7B84-4BA8-A1DB-C285591245AB}" dt="2022-10-18T01:34:47.967" v="1815" actId="47"/>
        <pc:sldMkLst>
          <pc:docMk/>
          <pc:sldMk cId="1257767175" sldId="318"/>
        </pc:sldMkLst>
      </pc:sldChg>
      <pc:sldChg chg="modSp mod">
        <pc:chgData name="Sarah Brown" userId="01d08dd6-efda-4a06-bddb-8174fc9a8dcd" providerId="ADAL" clId="{129F93FE-7B84-4BA8-A1DB-C285591245AB}" dt="2022-10-06T02:32:50.893" v="733" actId="313"/>
        <pc:sldMkLst>
          <pc:docMk/>
          <pc:sldMk cId="236538998" sldId="327"/>
        </pc:sldMkLst>
        <pc:spChg chg="mod">
          <ac:chgData name="Sarah Brown" userId="01d08dd6-efda-4a06-bddb-8174fc9a8dcd" providerId="ADAL" clId="{129F93FE-7B84-4BA8-A1DB-C285591245AB}" dt="2022-10-06T02:32:50.893" v="733" actId="313"/>
          <ac:spMkLst>
            <pc:docMk/>
            <pc:sldMk cId="236538998" sldId="327"/>
            <ac:spMk id="3" creationId="{E06352B1-D40B-66B3-5DD3-5D9CF3C1F0CC}"/>
          </ac:spMkLst>
        </pc:spChg>
        <pc:spChg chg="mod">
          <ac:chgData name="Sarah Brown" userId="01d08dd6-efda-4a06-bddb-8174fc9a8dcd" providerId="ADAL" clId="{129F93FE-7B84-4BA8-A1DB-C285591245AB}" dt="2022-10-06T02:32:44.237" v="729" actId="1076"/>
          <ac:spMkLst>
            <pc:docMk/>
            <pc:sldMk cId="236538998" sldId="327"/>
            <ac:spMk id="4" creationId="{808F8040-C715-BAE9-5191-E0E35F465E06}"/>
          </ac:spMkLst>
        </pc:spChg>
      </pc:sldChg>
      <pc:sldChg chg="del">
        <pc:chgData name="Sarah Brown" userId="01d08dd6-efda-4a06-bddb-8174fc9a8dcd" providerId="ADAL" clId="{129F93FE-7B84-4BA8-A1DB-C285591245AB}" dt="2022-10-18T01:34:47.967" v="1815" actId="47"/>
        <pc:sldMkLst>
          <pc:docMk/>
          <pc:sldMk cId="3806350177" sldId="328"/>
        </pc:sldMkLst>
      </pc:sldChg>
      <pc:sldChg chg="modSp mod">
        <pc:chgData name="Sarah Brown" userId="01d08dd6-efda-4a06-bddb-8174fc9a8dcd" providerId="ADAL" clId="{129F93FE-7B84-4BA8-A1DB-C285591245AB}" dt="2022-10-06T02:29:12.312" v="366" actId="20577"/>
        <pc:sldMkLst>
          <pc:docMk/>
          <pc:sldMk cId="2985883588" sldId="337"/>
        </pc:sldMkLst>
        <pc:spChg chg="mod">
          <ac:chgData name="Sarah Brown" userId="01d08dd6-efda-4a06-bddb-8174fc9a8dcd" providerId="ADAL" clId="{129F93FE-7B84-4BA8-A1DB-C285591245AB}" dt="2022-10-06T02:29:12.312" v="366" actId="20577"/>
          <ac:spMkLst>
            <pc:docMk/>
            <pc:sldMk cId="2985883588" sldId="337"/>
            <ac:spMk id="9" creationId="{45E8B053-C4B6-066E-62B3-FFE1A879E29E}"/>
          </ac:spMkLst>
        </pc:spChg>
      </pc:sldChg>
      <pc:sldChg chg="modSp mod">
        <pc:chgData name="Sarah Brown" userId="01d08dd6-efda-4a06-bddb-8174fc9a8dcd" providerId="ADAL" clId="{129F93FE-7B84-4BA8-A1DB-C285591245AB}" dt="2022-10-06T02:29:25.128" v="397" actId="20577"/>
        <pc:sldMkLst>
          <pc:docMk/>
          <pc:sldMk cId="2395589195" sldId="338"/>
        </pc:sldMkLst>
        <pc:spChg chg="mod">
          <ac:chgData name="Sarah Brown" userId="01d08dd6-efda-4a06-bddb-8174fc9a8dcd" providerId="ADAL" clId="{129F93FE-7B84-4BA8-A1DB-C285591245AB}" dt="2022-10-06T02:29:25.128" v="397" actId="20577"/>
          <ac:spMkLst>
            <pc:docMk/>
            <pc:sldMk cId="2395589195" sldId="338"/>
            <ac:spMk id="9" creationId="{45E8B053-C4B6-066E-62B3-FFE1A879E29E}"/>
          </ac:spMkLst>
        </pc:spChg>
      </pc:sldChg>
      <pc:sldChg chg="modSp mod">
        <pc:chgData name="Sarah Brown" userId="01d08dd6-efda-4a06-bddb-8174fc9a8dcd" providerId="ADAL" clId="{129F93FE-7B84-4BA8-A1DB-C285591245AB}" dt="2022-10-06T02:29:37.116" v="426" actId="20577"/>
        <pc:sldMkLst>
          <pc:docMk/>
          <pc:sldMk cId="1119219623" sldId="339"/>
        </pc:sldMkLst>
        <pc:spChg chg="mod">
          <ac:chgData name="Sarah Brown" userId="01d08dd6-efda-4a06-bddb-8174fc9a8dcd" providerId="ADAL" clId="{129F93FE-7B84-4BA8-A1DB-C285591245AB}" dt="2022-10-06T02:29:37.116" v="426" actId="20577"/>
          <ac:spMkLst>
            <pc:docMk/>
            <pc:sldMk cId="1119219623" sldId="339"/>
            <ac:spMk id="9" creationId="{45E8B053-C4B6-066E-62B3-FFE1A879E29E}"/>
          </ac:spMkLst>
        </pc:spChg>
      </pc:sldChg>
      <pc:sldChg chg="modSp mod">
        <pc:chgData name="Sarah Brown" userId="01d08dd6-efda-4a06-bddb-8174fc9a8dcd" providerId="ADAL" clId="{129F93FE-7B84-4BA8-A1DB-C285591245AB}" dt="2022-10-06T02:30:00.482" v="470" actId="313"/>
        <pc:sldMkLst>
          <pc:docMk/>
          <pc:sldMk cId="3381533067" sldId="340"/>
        </pc:sldMkLst>
        <pc:spChg chg="mod">
          <ac:chgData name="Sarah Brown" userId="01d08dd6-efda-4a06-bddb-8174fc9a8dcd" providerId="ADAL" clId="{129F93FE-7B84-4BA8-A1DB-C285591245AB}" dt="2022-10-06T02:30:00.482" v="470" actId="313"/>
          <ac:spMkLst>
            <pc:docMk/>
            <pc:sldMk cId="3381533067" sldId="340"/>
            <ac:spMk id="9" creationId="{45E8B053-C4B6-066E-62B3-FFE1A879E29E}"/>
          </ac:spMkLst>
        </pc:spChg>
      </pc:sldChg>
      <pc:sldChg chg="modSp mod">
        <pc:chgData name="Sarah Brown" userId="01d08dd6-efda-4a06-bddb-8174fc9a8dcd" providerId="ADAL" clId="{129F93FE-7B84-4BA8-A1DB-C285591245AB}" dt="2022-10-06T02:30:18.609" v="529" actId="313"/>
        <pc:sldMkLst>
          <pc:docMk/>
          <pc:sldMk cId="1346298579" sldId="343"/>
        </pc:sldMkLst>
        <pc:spChg chg="mod">
          <ac:chgData name="Sarah Brown" userId="01d08dd6-efda-4a06-bddb-8174fc9a8dcd" providerId="ADAL" clId="{129F93FE-7B84-4BA8-A1DB-C285591245AB}" dt="2022-10-06T02:30:18.609" v="529" actId="313"/>
          <ac:spMkLst>
            <pc:docMk/>
            <pc:sldMk cId="1346298579" sldId="343"/>
            <ac:spMk id="9" creationId="{45E8B053-C4B6-066E-62B3-FFE1A879E29E}"/>
          </ac:spMkLst>
        </pc:spChg>
        <pc:cxnChg chg="mod">
          <ac:chgData name="Sarah Brown" userId="01d08dd6-efda-4a06-bddb-8174fc9a8dcd" providerId="ADAL" clId="{129F93FE-7B84-4BA8-A1DB-C285591245AB}" dt="2022-10-06T02:30:16.180" v="521" actId="20577"/>
          <ac:cxnSpMkLst>
            <pc:docMk/>
            <pc:sldMk cId="1346298579" sldId="343"/>
            <ac:cxnSpMk id="11" creationId="{96F498F3-32E9-289C-A6A9-8962AE3D44F1}"/>
          </ac:cxnSpMkLst>
        </pc:cxnChg>
      </pc:sldChg>
      <pc:sldChg chg="addSp delSp modSp mod modNotesTx">
        <pc:chgData name="Sarah Brown" userId="01d08dd6-efda-4a06-bddb-8174fc9a8dcd" providerId="ADAL" clId="{129F93FE-7B84-4BA8-A1DB-C285591245AB}" dt="2022-10-18T01:25:27.768" v="1659" actId="1076"/>
        <pc:sldMkLst>
          <pc:docMk/>
          <pc:sldMk cId="1991482366" sldId="344"/>
        </pc:sldMkLst>
        <pc:spChg chg="mod">
          <ac:chgData name="Sarah Brown" userId="01d08dd6-efda-4a06-bddb-8174fc9a8dcd" providerId="ADAL" clId="{129F93FE-7B84-4BA8-A1DB-C285591245AB}" dt="2022-10-18T01:24:38.323" v="1606" actId="20577"/>
          <ac:spMkLst>
            <pc:docMk/>
            <pc:sldMk cId="1991482366" sldId="344"/>
            <ac:spMk id="2" creationId="{EF87CEEA-A79B-01AA-5A4A-B4817B7D6525}"/>
          </ac:spMkLst>
        </pc:spChg>
        <pc:spChg chg="del">
          <ac:chgData name="Sarah Brown" userId="01d08dd6-efda-4a06-bddb-8174fc9a8dcd" providerId="ADAL" clId="{129F93FE-7B84-4BA8-A1DB-C285591245AB}" dt="2022-10-18T01:24:07.235" v="1595" actId="478"/>
          <ac:spMkLst>
            <pc:docMk/>
            <pc:sldMk cId="1991482366" sldId="344"/>
            <ac:spMk id="3" creationId="{7425DFF9-9AE2-797E-B06D-1808B9B34DBE}"/>
          </ac:spMkLst>
        </pc:spChg>
        <pc:spChg chg="add mod">
          <ac:chgData name="Sarah Brown" userId="01d08dd6-efda-4a06-bddb-8174fc9a8dcd" providerId="ADAL" clId="{129F93FE-7B84-4BA8-A1DB-C285591245AB}" dt="2022-10-18T01:23:59.439" v="1593" actId="1076"/>
          <ac:spMkLst>
            <pc:docMk/>
            <pc:sldMk cId="1991482366" sldId="344"/>
            <ac:spMk id="5" creationId="{34743942-926F-CB86-6B71-9023E700AA2C}"/>
          </ac:spMkLst>
        </pc:spChg>
        <pc:spChg chg="add mod">
          <ac:chgData name="Sarah Brown" userId="01d08dd6-efda-4a06-bddb-8174fc9a8dcd" providerId="ADAL" clId="{129F93FE-7B84-4BA8-A1DB-C285591245AB}" dt="2022-10-18T01:25:27.768" v="1659" actId="1076"/>
          <ac:spMkLst>
            <pc:docMk/>
            <pc:sldMk cId="1991482366" sldId="344"/>
            <ac:spMk id="7" creationId="{9E08C405-6202-2F3E-22F2-2A26ECEBF0FB}"/>
          </ac:spMkLst>
        </pc:spChg>
        <pc:picChg chg="add mod">
          <ac:chgData name="Sarah Brown" userId="01d08dd6-efda-4a06-bddb-8174fc9a8dcd" providerId="ADAL" clId="{129F93FE-7B84-4BA8-A1DB-C285591245AB}" dt="2022-10-18T01:24:21.595" v="1598" actId="1076"/>
          <ac:picMkLst>
            <pc:docMk/>
            <pc:sldMk cId="1991482366" sldId="344"/>
            <ac:picMk id="6" creationId="{42EB26E7-179B-78F3-AD62-9DFA0D760BF6}"/>
          </ac:picMkLst>
        </pc:picChg>
      </pc:sldChg>
      <pc:sldChg chg="modSp mod modNotesTx">
        <pc:chgData name="Sarah Brown" userId="01d08dd6-efda-4a06-bddb-8174fc9a8dcd" providerId="ADAL" clId="{129F93FE-7B84-4BA8-A1DB-C285591245AB}" dt="2022-10-18T00:43:57.548" v="871"/>
        <pc:sldMkLst>
          <pc:docMk/>
          <pc:sldMk cId="2636019159" sldId="345"/>
        </pc:sldMkLst>
        <pc:spChg chg="mod">
          <ac:chgData name="Sarah Brown" userId="01d08dd6-efda-4a06-bddb-8174fc9a8dcd" providerId="ADAL" clId="{129F93FE-7B84-4BA8-A1DB-C285591245AB}" dt="2022-10-18T00:43:22.793" v="867" actId="20577"/>
          <ac:spMkLst>
            <pc:docMk/>
            <pc:sldMk cId="2636019159" sldId="345"/>
            <ac:spMk id="2" creationId="{A016874D-4695-52F4-A222-F630C40488C6}"/>
          </ac:spMkLst>
        </pc:spChg>
      </pc:sldChg>
      <pc:sldChg chg="modSp mod modNotesTx">
        <pc:chgData name="Sarah Brown" userId="01d08dd6-efda-4a06-bddb-8174fc9a8dcd" providerId="ADAL" clId="{129F93FE-7B84-4BA8-A1DB-C285591245AB}" dt="2022-10-18T00:54:56.840" v="1113"/>
        <pc:sldMkLst>
          <pc:docMk/>
          <pc:sldMk cId="4207319577" sldId="346"/>
        </pc:sldMkLst>
        <pc:spChg chg="mod">
          <ac:chgData name="Sarah Brown" userId="01d08dd6-efda-4a06-bddb-8174fc9a8dcd" providerId="ADAL" clId="{129F93FE-7B84-4BA8-A1DB-C285591245AB}" dt="2022-10-18T00:54:20.271" v="1110" actId="120"/>
          <ac:spMkLst>
            <pc:docMk/>
            <pc:sldMk cId="4207319577" sldId="346"/>
            <ac:spMk id="2" creationId="{A016874D-4695-52F4-A222-F630C40488C6}"/>
          </ac:spMkLst>
        </pc:spChg>
      </pc:sldChg>
      <pc:sldChg chg="addSp modSp mod modNotesTx">
        <pc:chgData name="Sarah Brown" userId="01d08dd6-efda-4a06-bddb-8174fc9a8dcd" providerId="ADAL" clId="{129F93FE-7B84-4BA8-A1DB-C285591245AB}" dt="2022-10-18T01:10:51.413" v="1210" actId="1076"/>
        <pc:sldMkLst>
          <pc:docMk/>
          <pc:sldMk cId="2569896848" sldId="347"/>
        </pc:sldMkLst>
        <pc:spChg chg="mod">
          <ac:chgData name="Sarah Brown" userId="01d08dd6-efda-4a06-bddb-8174fc9a8dcd" providerId="ADAL" clId="{129F93FE-7B84-4BA8-A1DB-C285591245AB}" dt="2022-10-18T01:06:57.370" v="1114"/>
          <ac:spMkLst>
            <pc:docMk/>
            <pc:sldMk cId="2569896848" sldId="347"/>
            <ac:spMk id="2" creationId="{A016874D-4695-52F4-A222-F630C40488C6}"/>
          </ac:spMkLst>
        </pc:spChg>
        <pc:spChg chg="add mod">
          <ac:chgData name="Sarah Brown" userId="01d08dd6-efda-4a06-bddb-8174fc9a8dcd" providerId="ADAL" clId="{129F93FE-7B84-4BA8-A1DB-C285591245AB}" dt="2022-10-18T01:10:51.413" v="1210" actId="1076"/>
          <ac:spMkLst>
            <pc:docMk/>
            <pc:sldMk cId="2569896848" sldId="347"/>
            <ac:spMk id="3" creationId="{90EFD2D6-2835-5EF5-C3FC-DAF9D0E5FE31}"/>
          </ac:spMkLst>
        </pc:spChg>
        <pc:spChg chg="add mod">
          <ac:chgData name="Sarah Brown" userId="01d08dd6-efda-4a06-bddb-8174fc9a8dcd" providerId="ADAL" clId="{129F93FE-7B84-4BA8-A1DB-C285591245AB}" dt="2022-10-18T01:10:08.306" v="1208" actId="1076"/>
          <ac:spMkLst>
            <pc:docMk/>
            <pc:sldMk cId="2569896848" sldId="347"/>
            <ac:spMk id="4" creationId="{5EEBD4A8-8385-C4F3-E3F8-45B16B0666FC}"/>
          </ac:spMkLst>
        </pc:spChg>
      </pc:sldChg>
      <pc:sldChg chg="del">
        <pc:chgData name="Sarah Brown" userId="01d08dd6-efda-4a06-bddb-8174fc9a8dcd" providerId="ADAL" clId="{129F93FE-7B84-4BA8-A1DB-C285591245AB}" dt="2022-10-18T01:29:26.902" v="1703" actId="47"/>
        <pc:sldMkLst>
          <pc:docMk/>
          <pc:sldMk cId="1016604215" sldId="353"/>
        </pc:sldMkLst>
      </pc:sldChg>
      <pc:sldChg chg="del">
        <pc:chgData name="Sarah Brown" userId="01d08dd6-efda-4a06-bddb-8174fc9a8dcd" providerId="ADAL" clId="{129F93FE-7B84-4BA8-A1DB-C285591245AB}" dt="2022-10-18T01:25:35.159" v="1660" actId="47"/>
        <pc:sldMkLst>
          <pc:docMk/>
          <pc:sldMk cId="2287450057" sldId="354"/>
        </pc:sldMkLst>
      </pc:sldChg>
      <pc:sldChg chg="del">
        <pc:chgData name="Sarah Brown" userId="01d08dd6-efda-4a06-bddb-8174fc9a8dcd" providerId="ADAL" clId="{129F93FE-7B84-4BA8-A1DB-C285591245AB}" dt="2022-10-18T01:29:18.216" v="1702" actId="47"/>
        <pc:sldMkLst>
          <pc:docMk/>
          <pc:sldMk cId="1928795307" sldId="355"/>
        </pc:sldMkLst>
      </pc:sldChg>
      <pc:sldChg chg="del">
        <pc:chgData name="Sarah Brown" userId="01d08dd6-efda-4a06-bddb-8174fc9a8dcd" providerId="ADAL" clId="{129F93FE-7B84-4BA8-A1DB-C285591245AB}" dt="2022-10-18T01:29:18.216" v="1702" actId="47"/>
        <pc:sldMkLst>
          <pc:docMk/>
          <pc:sldMk cId="646712310" sldId="356"/>
        </pc:sldMkLst>
      </pc:sldChg>
      <pc:sldChg chg="del">
        <pc:chgData name="Sarah Brown" userId="01d08dd6-efda-4a06-bddb-8174fc9a8dcd" providerId="ADAL" clId="{129F93FE-7B84-4BA8-A1DB-C285591245AB}" dt="2022-10-18T01:29:18.216" v="1702" actId="47"/>
        <pc:sldMkLst>
          <pc:docMk/>
          <pc:sldMk cId="3011284775" sldId="357"/>
        </pc:sldMkLst>
      </pc:sldChg>
      <pc:sldChg chg="modNotesTx">
        <pc:chgData name="Sarah Brown" userId="01d08dd6-efda-4a06-bddb-8174fc9a8dcd" providerId="ADAL" clId="{129F93FE-7B84-4BA8-A1DB-C285591245AB}" dt="2022-10-18T01:38:42.902" v="1855" actId="20577"/>
        <pc:sldMkLst>
          <pc:docMk/>
          <pc:sldMk cId="3074112352" sldId="358"/>
        </pc:sldMkLst>
      </pc:sldChg>
      <pc:sldChg chg="del">
        <pc:chgData name="Sarah Brown" userId="01d08dd6-efda-4a06-bddb-8174fc9a8dcd" providerId="ADAL" clId="{129F93FE-7B84-4BA8-A1DB-C285591245AB}" dt="2022-10-18T01:29:18.216" v="1702" actId="47"/>
        <pc:sldMkLst>
          <pc:docMk/>
          <pc:sldMk cId="3891689060" sldId="358"/>
        </pc:sldMkLst>
      </pc:sldChg>
      <pc:sldChg chg="del">
        <pc:chgData name="Sarah Brown" userId="01d08dd6-efda-4a06-bddb-8174fc9a8dcd" providerId="ADAL" clId="{129F93FE-7B84-4BA8-A1DB-C285591245AB}" dt="2022-10-18T01:29:18.216" v="1702" actId="47"/>
        <pc:sldMkLst>
          <pc:docMk/>
          <pc:sldMk cId="750003525" sldId="359"/>
        </pc:sldMkLst>
      </pc:sldChg>
      <pc:sldChg chg="del">
        <pc:chgData name="Sarah Brown" userId="01d08dd6-efda-4a06-bddb-8174fc9a8dcd" providerId="ADAL" clId="{129F93FE-7B84-4BA8-A1DB-C285591245AB}" dt="2022-10-18T01:29:18.216" v="1702" actId="47"/>
        <pc:sldMkLst>
          <pc:docMk/>
          <pc:sldMk cId="3672028195" sldId="360"/>
        </pc:sldMkLst>
      </pc:sldChg>
      <pc:sldChg chg="del">
        <pc:chgData name="Sarah Brown" userId="01d08dd6-efda-4a06-bddb-8174fc9a8dcd" providerId="ADAL" clId="{129F93FE-7B84-4BA8-A1DB-C285591245AB}" dt="2022-10-18T01:29:18.216" v="1702" actId="47"/>
        <pc:sldMkLst>
          <pc:docMk/>
          <pc:sldMk cId="3326808489" sldId="361"/>
        </pc:sldMkLst>
      </pc:sldChg>
      <pc:sldChg chg="del">
        <pc:chgData name="Sarah Brown" userId="01d08dd6-efda-4a06-bddb-8174fc9a8dcd" providerId="ADAL" clId="{129F93FE-7B84-4BA8-A1DB-C285591245AB}" dt="2022-10-18T01:29:26.902" v="1703" actId="47"/>
        <pc:sldMkLst>
          <pc:docMk/>
          <pc:sldMk cId="2684300287" sldId="362"/>
        </pc:sldMkLst>
      </pc:sldChg>
      <pc:sldChg chg="del">
        <pc:chgData name="Sarah Brown" userId="01d08dd6-efda-4a06-bddb-8174fc9a8dcd" providerId="ADAL" clId="{129F93FE-7B84-4BA8-A1DB-C285591245AB}" dt="2022-10-18T01:29:26.902" v="1703" actId="47"/>
        <pc:sldMkLst>
          <pc:docMk/>
          <pc:sldMk cId="1185223190" sldId="363"/>
        </pc:sldMkLst>
      </pc:sldChg>
      <pc:sldChg chg="del">
        <pc:chgData name="Sarah Brown" userId="01d08dd6-efda-4a06-bddb-8174fc9a8dcd" providerId="ADAL" clId="{129F93FE-7B84-4BA8-A1DB-C285591245AB}" dt="2022-10-18T01:29:26.902" v="1703" actId="47"/>
        <pc:sldMkLst>
          <pc:docMk/>
          <pc:sldMk cId="2772241254" sldId="364"/>
        </pc:sldMkLst>
      </pc:sldChg>
      <pc:sldChg chg="del">
        <pc:chgData name="Sarah Brown" userId="01d08dd6-efda-4a06-bddb-8174fc9a8dcd" providerId="ADAL" clId="{129F93FE-7B84-4BA8-A1DB-C285591245AB}" dt="2022-10-18T01:29:26.902" v="1703" actId="47"/>
        <pc:sldMkLst>
          <pc:docMk/>
          <pc:sldMk cId="3231596033" sldId="365"/>
        </pc:sldMkLst>
      </pc:sldChg>
      <pc:sldChg chg="del">
        <pc:chgData name="Sarah Brown" userId="01d08dd6-efda-4a06-bddb-8174fc9a8dcd" providerId="ADAL" clId="{129F93FE-7B84-4BA8-A1DB-C285591245AB}" dt="2022-10-18T01:29:26.902" v="1703" actId="47"/>
        <pc:sldMkLst>
          <pc:docMk/>
          <pc:sldMk cId="668756707" sldId="366"/>
        </pc:sldMkLst>
      </pc:sldChg>
      <pc:sldChg chg="del">
        <pc:chgData name="Sarah Brown" userId="01d08dd6-efda-4a06-bddb-8174fc9a8dcd" providerId="ADAL" clId="{129F93FE-7B84-4BA8-A1DB-C285591245AB}" dt="2022-10-18T01:34:47.967" v="1815" actId="47"/>
        <pc:sldMkLst>
          <pc:docMk/>
          <pc:sldMk cId="454671579" sldId="367"/>
        </pc:sldMkLst>
      </pc:sldChg>
      <pc:sldChg chg="del">
        <pc:chgData name="Sarah Brown" userId="01d08dd6-efda-4a06-bddb-8174fc9a8dcd" providerId="ADAL" clId="{129F93FE-7B84-4BA8-A1DB-C285591245AB}" dt="2022-10-18T01:34:47.967" v="1815" actId="47"/>
        <pc:sldMkLst>
          <pc:docMk/>
          <pc:sldMk cId="1497087364" sldId="368"/>
        </pc:sldMkLst>
      </pc:sldChg>
      <pc:sldChg chg="del">
        <pc:chgData name="Sarah Brown" userId="01d08dd6-efda-4a06-bddb-8174fc9a8dcd" providerId="ADAL" clId="{129F93FE-7B84-4BA8-A1DB-C285591245AB}" dt="2022-10-18T01:34:47.967" v="1815" actId="47"/>
        <pc:sldMkLst>
          <pc:docMk/>
          <pc:sldMk cId="1918795829" sldId="369"/>
        </pc:sldMkLst>
      </pc:sldChg>
      <pc:sldChg chg="del">
        <pc:chgData name="Sarah Brown" userId="01d08dd6-efda-4a06-bddb-8174fc9a8dcd" providerId="ADAL" clId="{129F93FE-7B84-4BA8-A1DB-C285591245AB}" dt="2022-10-18T01:29:26.902" v="1703" actId="47"/>
        <pc:sldMkLst>
          <pc:docMk/>
          <pc:sldMk cId="192070637" sldId="370"/>
        </pc:sldMkLst>
      </pc:sldChg>
      <pc:sldChg chg="del">
        <pc:chgData name="Sarah Brown" userId="01d08dd6-efda-4a06-bddb-8174fc9a8dcd" providerId="ADAL" clId="{129F93FE-7B84-4BA8-A1DB-C285591245AB}" dt="2022-10-18T01:29:26.902" v="1703" actId="47"/>
        <pc:sldMkLst>
          <pc:docMk/>
          <pc:sldMk cId="4023906918" sldId="371"/>
        </pc:sldMkLst>
      </pc:sldChg>
      <pc:sldChg chg="del">
        <pc:chgData name="Sarah Brown" userId="01d08dd6-efda-4a06-bddb-8174fc9a8dcd" providerId="ADAL" clId="{129F93FE-7B84-4BA8-A1DB-C285591245AB}" dt="2022-10-18T01:29:26.902" v="1703" actId="47"/>
        <pc:sldMkLst>
          <pc:docMk/>
          <pc:sldMk cId="465899087" sldId="372"/>
        </pc:sldMkLst>
      </pc:sldChg>
      <pc:sldChg chg="del">
        <pc:chgData name="Sarah Brown" userId="01d08dd6-efda-4a06-bddb-8174fc9a8dcd" providerId="ADAL" clId="{129F93FE-7B84-4BA8-A1DB-C285591245AB}" dt="2022-10-18T01:29:26.902" v="1703" actId="47"/>
        <pc:sldMkLst>
          <pc:docMk/>
          <pc:sldMk cId="1722059438" sldId="373"/>
        </pc:sldMkLst>
      </pc:sldChg>
      <pc:sldChg chg="del">
        <pc:chgData name="Sarah Brown" userId="01d08dd6-efda-4a06-bddb-8174fc9a8dcd" providerId="ADAL" clId="{129F93FE-7B84-4BA8-A1DB-C285591245AB}" dt="2022-10-18T01:29:26.902" v="1703" actId="47"/>
        <pc:sldMkLst>
          <pc:docMk/>
          <pc:sldMk cId="753027085" sldId="374"/>
        </pc:sldMkLst>
      </pc:sldChg>
      <pc:sldChg chg="modSp mod modNotesTx">
        <pc:chgData name="Sarah Brown" userId="01d08dd6-efda-4a06-bddb-8174fc9a8dcd" providerId="ADAL" clId="{129F93FE-7B84-4BA8-A1DB-C285591245AB}" dt="2022-10-18T01:35:54.408" v="1819"/>
        <pc:sldMkLst>
          <pc:docMk/>
          <pc:sldMk cId="2209958110" sldId="375"/>
        </pc:sldMkLst>
        <pc:spChg chg="mod">
          <ac:chgData name="Sarah Brown" userId="01d08dd6-efda-4a06-bddb-8174fc9a8dcd" providerId="ADAL" clId="{129F93FE-7B84-4BA8-A1DB-C285591245AB}" dt="2022-10-06T02:27:22.965" v="298" actId="20577"/>
          <ac:spMkLst>
            <pc:docMk/>
            <pc:sldMk cId="2209958110" sldId="375"/>
            <ac:spMk id="3" creationId="{091F0503-81A3-D9F2-E309-EED85579D39B}"/>
          </ac:spMkLst>
        </pc:spChg>
      </pc:sldChg>
      <pc:sldChg chg="modSp mod modNotesTx">
        <pc:chgData name="Sarah Brown" userId="01d08dd6-efda-4a06-bddb-8174fc9a8dcd" providerId="ADAL" clId="{129F93FE-7B84-4BA8-A1DB-C285591245AB}" dt="2022-10-18T01:36:00.566" v="1820"/>
        <pc:sldMkLst>
          <pc:docMk/>
          <pc:sldMk cId="1320067615" sldId="376"/>
        </pc:sldMkLst>
        <pc:spChg chg="mod">
          <ac:chgData name="Sarah Brown" userId="01d08dd6-efda-4a06-bddb-8174fc9a8dcd" providerId="ADAL" clId="{129F93FE-7B84-4BA8-A1DB-C285591245AB}" dt="2022-10-06T02:27:34.745" v="334" actId="20577"/>
          <ac:spMkLst>
            <pc:docMk/>
            <pc:sldMk cId="1320067615" sldId="376"/>
            <ac:spMk id="3" creationId="{F0DCB5FD-6199-21D9-678A-4290B6B21FB4}"/>
          </ac:spMkLst>
        </pc:spChg>
      </pc:sldChg>
      <pc:sldChg chg="modNotesTx">
        <pc:chgData name="Sarah Brown" userId="01d08dd6-efda-4a06-bddb-8174fc9a8dcd" providerId="ADAL" clId="{129F93FE-7B84-4BA8-A1DB-C285591245AB}" dt="2022-10-18T01:37:41.563" v="1852"/>
        <pc:sldMkLst>
          <pc:docMk/>
          <pc:sldMk cId="840588661" sldId="377"/>
        </pc:sldMkLst>
      </pc:sldChg>
      <pc:sldChg chg="modNotesTx">
        <pc:chgData name="Sarah Brown" userId="01d08dd6-efda-4a06-bddb-8174fc9a8dcd" providerId="ADAL" clId="{129F93FE-7B84-4BA8-A1DB-C285591245AB}" dt="2022-10-18T01:37:46.426" v="1853"/>
        <pc:sldMkLst>
          <pc:docMk/>
          <pc:sldMk cId="2954839241" sldId="378"/>
        </pc:sldMkLst>
      </pc:sldChg>
      <pc:sldChg chg="del">
        <pc:chgData name="Sarah Brown" userId="01d08dd6-efda-4a06-bddb-8174fc9a8dcd" providerId="ADAL" clId="{129F93FE-7B84-4BA8-A1DB-C285591245AB}" dt="2022-10-06T02:28:09.983" v="338" actId="47"/>
        <pc:sldMkLst>
          <pc:docMk/>
          <pc:sldMk cId="2308616129" sldId="379"/>
        </pc:sldMkLst>
      </pc:sldChg>
      <pc:sldChg chg="del">
        <pc:chgData name="Sarah Brown" userId="01d08dd6-efda-4a06-bddb-8174fc9a8dcd" providerId="ADAL" clId="{129F93FE-7B84-4BA8-A1DB-C285591245AB}" dt="2022-10-06T02:28:06.743" v="337" actId="47"/>
        <pc:sldMkLst>
          <pc:docMk/>
          <pc:sldMk cId="4000519865" sldId="380"/>
        </pc:sldMkLst>
      </pc:sldChg>
      <pc:sldChg chg="modSp mod">
        <pc:chgData name="Sarah Brown" userId="01d08dd6-efda-4a06-bddb-8174fc9a8dcd" providerId="ADAL" clId="{129F93FE-7B84-4BA8-A1DB-C285591245AB}" dt="2022-10-06T02:30:36.351" v="558" actId="20577"/>
        <pc:sldMkLst>
          <pc:docMk/>
          <pc:sldMk cId="2953536034" sldId="381"/>
        </pc:sldMkLst>
        <pc:spChg chg="mod">
          <ac:chgData name="Sarah Brown" userId="01d08dd6-efda-4a06-bddb-8174fc9a8dcd" providerId="ADAL" clId="{129F93FE-7B84-4BA8-A1DB-C285591245AB}" dt="2022-10-06T02:30:36.351" v="558" actId="20577"/>
          <ac:spMkLst>
            <pc:docMk/>
            <pc:sldMk cId="2953536034" sldId="381"/>
            <ac:spMk id="3" creationId="{C04D6924-F66A-BD49-8ECA-B2CF7F8EA3B3}"/>
          </ac:spMkLst>
        </pc:spChg>
      </pc:sldChg>
      <pc:sldChg chg="modSp mod">
        <pc:chgData name="Sarah Brown" userId="01d08dd6-efda-4a06-bddb-8174fc9a8dcd" providerId="ADAL" clId="{129F93FE-7B84-4BA8-A1DB-C285591245AB}" dt="2022-10-06T02:30:50.423" v="595" actId="20577"/>
        <pc:sldMkLst>
          <pc:docMk/>
          <pc:sldMk cId="1061790508" sldId="382"/>
        </pc:sldMkLst>
        <pc:spChg chg="mod">
          <ac:chgData name="Sarah Brown" userId="01d08dd6-efda-4a06-bddb-8174fc9a8dcd" providerId="ADAL" clId="{129F93FE-7B84-4BA8-A1DB-C285591245AB}" dt="2022-10-06T02:30:50.423" v="595" actId="20577"/>
          <ac:spMkLst>
            <pc:docMk/>
            <pc:sldMk cId="1061790508" sldId="382"/>
            <ac:spMk id="3" creationId="{A4C93EB1-3ADE-C8EB-8625-33409C5EBC87}"/>
          </ac:spMkLst>
        </pc:spChg>
      </pc:sldChg>
      <pc:sldChg chg="modSp mod">
        <pc:chgData name="Sarah Brown" userId="01d08dd6-efda-4a06-bddb-8174fc9a8dcd" providerId="ADAL" clId="{129F93FE-7B84-4BA8-A1DB-C285591245AB}" dt="2022-10-18T01:39:08.447" v="1856" actId="20577"/>
        <pc:sldMkLst>
          <pc:docMk/>
          <pc:sldMk cId="2205045013" sldId="383"/>
        </pc:sldMkLst>
        <pc:spChg chg="mod">
          <ac:chgData name="Sarah Brown" userId="01d08dd6-efda-4a06-bddb-8174fc9a8dcd" providerId="ADAL" clId="{129F93FE-7B84-4BA8-A1DB-C285591245AB}" dt="2022-10-18T01:39:08.447" v="1856" actId="20577"/>
          <ac:spMkLst>
            <pc:docMk/>
            <pc:sldMk cId="2205045013" sldId="383"/>
            <ac:spMk id="4" creationId="{F3F98F3A-6964-4969-9ED5-58DE37884290}"/>
          </ac:spMkLst>
        </pc:spChg>
      </pc:sldChg>
      <pc:sldChg chg="modSp mod">
        <pc:chgData name="Sarah Brown" userId="01d08dd6-efda-4a06-bddb-8174fc9a8dcd" providerId="ADAL" clId="{129F93FE-7B84-4BA8-A1DB-C285591245AB}" dt="2022-10-18T01:39:13.300" v="1858" actId="20577"/>
        <pc:sldMkLst>
          <pc:docMk/>
          <pc:sldMk cId="1279968115" sldId="384"/>
        </pc:sldMkLst>
        <pc:spChg chg="mod">
          <ac:chgData name="Sarah Brown" userId="01d08dd6-efda-4a06-bddb-8174fc9a8dcd" providerId="ADAL" clId="{129F93FE-7B84-4BA8-A1DB-C285591245AB}" dt="2022-10-18T01:39:13.300" v="1858" actId="20577"/>
          <ac:spMkLst>
            <pc:docMk/>
            <pc:sldMk cId="1279968115" sldId="384"/>
            <ac:spMk id="4" creationId="{F3F98F3A-6964-4969-9ED5-58DE37884290}"/>
          </ac:spMkLst>
        </pc:spChg>
        <pc:spChg chg="mod">
          <ac:chgData name="Sarah Brown" userId="01d08dd6-efda-4a06-bddb-8174fc9a8dcd" providerId="ADAL" clId="{129F93FE-7B84-4BA8-A1DB-C285591245AB}" dt="2022-10-06T02:34:13.173" v="848" actId="1076"/>
          <ac:spMkLst>
            <pc:docMk/>
            <pc:sldMk cId="1279968115" sldId="384"/>
            <ac:spMk id="6" creationId="{00000000-0000-0000-0000-000000000000}"/>
          </ac:spMkLst>
        </pc:spChg>
      </pc:sldChg>
      <pc:sldChg chg="modSp add mod modNotesTx">
        <pc:chgData name="Sarah Brown" userId="01d08dd6-efda-4a06-bddb-8174fc9a8dcd" providerId="ADAL" clId="{129F93FE-7B84-4BA8-A1DB-C285591245AB}" dt="2022-10-18T01:11:31.137" v="1253" actId="20577"/>
        <pc:sldMkLst>
          <pc:docMk/>
          <pc:sldMk cId="2669322263" sldId="385"/>
        </pc:sldMkLst>
        <pc:spChg chg="mod">
          <ac:chgData name="Sarah Brown" userId="01d08dd6-efda-4a06-bddb-8174fc9a8dcd" providerId="ADAL" clId="{129F93FE-7B84-4BA8-A1DB-C285591245AB}" dt="2022-10-18T01:11:00.172" v="1219" actId="20577"/>
          <ac:spMkLst>
            <pc:docMk/>
            <pc:sldMk cId="2669322263" sldId="385"/>
            <ac:spMk id="3" creationId="{90EFD2D6-2835-5EF5-C3FC-DAF9D0E5FE31}"/>
          </ac:spMkLst>
        </pc:spChg>
        <pc:spChg chg="mod">
          <ac:chgData name="Sarah Brown" userId="01d08dd6-efda-4a06-bddb-8174fc9a8dcd" providerId="ADAL" clId="{129F93FE-7B84-4BA8-A1DB-C285591245AB}" dt="2022-10-18T01:11:03.249" v="1227" actId="20577"/>
          <ac:spMkLst>
            <pc:docMk/>
            <pc:sldMk cId="2669322263" sldId="385"/>
            <ac:spMk id="4" creationId="{5EEBD4A8-8385-C4F3-E3F8-45B16B0666FC}"/>
          </ac:spMkLst>
        </pc:spChg>
      </pc:sldChg>
      <pc:sldChg chg="addSp modSp new mod modNotesTx">
        <pc:chgData name="Sarah Brown" userId="01d08dd6-efda-4a06-bddb-8174fc9a8dcd" providerId="ADAL" clId="{129F93FE-7B84-4BA8-A1DB-C285591245AB}" dt="2022-10-18T01:13:30.600" v="1306" actId="20577"/>
        <pc:sldMkLst>
          <pc:docMk/>
          <pc:sldMk cId="468119713" sldId="386"/>
        </pc:sldMkLst>
        <pc:spChg chg="add mod">
          <ac:chgData name="Sarah Brown" userId="01d08dd6-efda-4a06-bddb-8174fc9a8dcd" providerId="ADAL" clId="{129F93FE-7B84-4BA8-A1DB-C285591245AB}" dt="2022-10-18T01:11:56.307" v="1256"/>
          <ac:spMkLst>
            <pc:docMk/>
            <pc:sldMk cId="468119713" sldId="386"/>
            <ac:spMk id="2" creationId="{37CF1FE1-B783-095C-28AF-CEBCE0C91365}"/>
          </ac:spMkLst>
        </pc:spChg>
        <pc:spChg chg="add mod">
          <ac:chgData name="Sarah Brown" userId="01d08dd6-efda-4a06-bddb-8174fc9a8dcd" providerId="ADAL" clId="{129F93FE-7B84-4BA8-A1DB-C285591245AB}" dt="2022-10-18T01:13:12.095" v="1298"/>
          <ac:spMkLst>
            <pc:docMk/>
            <pc:sldMk cId="468119713" sldId="386"/>
            <ac:spMk id="3" creationId="{CDE21965-D0EC-4465-5ADC-DA7B70EB509F}"/>
          </ac:spMkLst>
        </pc:spChg>
        <pc:spChg chg="add mod">
          <ac:chgData name="Sarah Brown" userId="01d08dd6-efda-4a06-bddb-8174fc9a8dcd" providerId="ADAL" clId="{129F93FE-7B84-4BA8-A1DB-C285591245AB}" dt="2022-10-18T01:13:18.995" v="1300" actId="1076"/>
          <ac:spMkLst>
            <pc:docMk/>
            <pc:sldMk cId="468119713" sldId="386"/>
            <ac:spMk id="4" creationId="{E1D88F60-0715-9952-AD66-05D86CE5A916}"/>
          </ac:spMkLst>
        </pc:spChg>
      </pc:sldChg>
      <pc:sldChg chg="addSp modSp new mod modNotesTx">
        <pc:chgData name="Sarah Brown" userId="01d08dd6-efda-4a06-bddb-8174fc9a8dcd" providerId="ADAL" clId="{129F93FE-7B84-4BA8-A1DB-C285591245AB}" dt="2022-10-18T01:14:51.018" v="1333" actId="1076"/>
        <pc:sldMkLst>
          <pc:docMk/>
          <pc:sldMk cId="4104761129" sldId="387"/>
        </pc:sldMkLst>
        <pc:spChg chg="add mod">
          <ac:chgData name="Sarah Brown" userId="01d08dd6-efda-4a06-bddb-8174fc9a8dcd" providerId="ADAL" clId="{129F93FE-7B84-4BA8-A1DB-C285591245AB}" dt="2022-10-18T01:11:59.566" v="1257"/>
          <ac:spMkLst>
            <pc:docMk/>
            <pc:sldMk cId="4104761129" sldId="387"/>
            <ac:spMk id="2" creationId="{55BC2FFB-4510-A7BB-7902-27C5964D85F3}"/>
          </ac:spMkLst>
        </pc:spChg>
        <pc:spChg chg="add mod">
          <ac:chgData name="Sarah Brown" userId="01d08dd6-efda-4a06-bddb-8174fc9a8dcd" providerId="ADAL" clId="{129F93FE-7B84-4BA8-A1DB-C285591245AB}" dt="2022-10-18T01:14:45.165" v="1331"/>
          <ac:spMkLst>
            <pc:docMk/>
            <pc:sldMk cId="4104761129" sldId="387"/>
            <ac:spMk id="3" creationId="{F108B4D6-94F9-31F4-C73F-3BFBAB2F858B}"/>
          </ac:spMkLst>
        </pc:spChg>
        <pc:spChg chg="add mod">
          <ac:chgData name="Sarah Brown" userId="01d08dd6-efda-4a06-bddb-8174fc9a8dcd" providerId="ADAL" clId="{129F93FE-7B84-4BA8-A1DB-C285591245AB}" dt="2022-10-18T01:14:51.018" v="1333" actId="1076"/>
          <ac:spMkLst>
            <pc:docMk/>
            <pc:sldMk cId="4104761129" sldId="387"/>
            <ac:spMk id="4" creationId="{66C41887-1878-A797-E659-0A5A7B587EBD}"/>
          </ac:spMkLst>
        </pc:spChg>
      </pc:sldChg>
      <pc:sldChg chg="modSp add mod modNotesTx">
        <pc:chgData name="Sarah Brown" userId="01d08dd6-efda-4a06-bddb-8174fc9a8dcd" providerId="ADAL" clId="{129F93FE-7B84-4BA8-A1DB-C285591245AB}" dt="2022-10-18T01:15:22.116" v="1367"/>
        <pc:sldMkLst>
          <pc:docMk/>
          <pc:sldMk cId="877245775" sldId="388"/>
        </pc:sldMkLst>
        <pc:spChg chg="mod">
          <ac:chgData name="Sarah Brown" userId="01d08dd6-efda-4a06-bddb-8174fc9a8dcd" providerId="ADAL" clId="{129F93FE-7B84-4BA8-A1DB-C285591245AB}" dt="2022-10-18T01:15:11.549" v="1352" actId="20577"/>
          <ac:spMkLst>
            <pc:docMk/>
            <pc:sldMk cId="877245775" sldId="388"/>
            <ac:spMk id="3" creationId="{F108B4D6-94F9-31F4-C73F-3BFBAB2F858B}"/>
          </ac:spMkLst>
        </pc:spChg>
        <pc:spChg chg="mod">
          <ac:chgData name="Sarah Brown" userId="01d08dd6-efda-4a06-bddb-8174fc9a8dcd" providerId="ADAL" clId="{129F93FE-7B84-4BA8-A1DB-C285591245AB}" dt="2022-10-18T01:15:22.116" v="1367"/>
          <ac:spMkLst>
            <pc:docMk/>
            <pc:sldMk cId="877245775" sldId="388"/>
            <ac:spMk id="4" creationId="{66C41887-1878-A797-E659-0A5A7B587EBD}"/>
          </ac:spMkLst>
        </pc:spChg>
      </pc:sldChg>
      <pc:sldChg chg="modSp add mod">
        <pc:chgData name="Sarah Brown" userId="01d08dd6-efda-4a06-bddb-8174fc9a8dcd" providerId="ADAL" clId="{129F93FE-7B84-4BA8-A1DB-C285591245AB}" dt="2022-10-18T01:16:05.958" v="1398"/>
        <pc:sldMkLst>
          <pc:docMk/>
          <pc:sldMk cId="1722722328" sldId="389"/>
        </pc:sldMkLst>
        <pc:spChg chg="mod">
          <ac:chgData name="Sarah Brown" userId="01d08dd6-efda-4a06-bddb-8174fc9a8dcd" providerId="ADAL" clId="{129F93FE-7B84-4BA8-A1DB-C285591245AB}" dt="2022-10-18T01:15:59.399" v="1384"/>
          <ac:spMkLst>
            <pc:docMk/>
            <pc:sldMk cId="1722722328" sldId="389"/>
            <ac:spMk id="3" creationId="{F108B4D6-94F9-31F4-C73F-3BFBAB2F858B}"/>
          </ac:spMkLst>
        </pc:spChg>
        <pc:spChg chg="mod">
          <ac:chgData name="Sarah Brown" userId="01d08dd6-efda-4a06-bddb-8174fc9a8dcd" providerId="ADAL" clId="{129F93FE-7B84-4BA8-A1DB-C285591245AB}" dt="2022-10-18T01:16:05.958" v="1398"/>
          <ac:spMkLst>
            <pc:docMk/>
            <pc:sldMk cId="1722722328" sldId="389"/>
            <ac:spMk id="4" creationId="{66C41887-1878-A797-E659-0A5A7B587EBD}"/>
          </ac:spMkLst>
        </pc:spChg>
      </pc:sldChg>
      <pc:sldChg chg="addSp delSp modSp add mod modNotesTx">
        <pc:chgData name="Sarah Brown" userId="01d08dd6-efda-4a06-bddb-8174fc9a8dcd" providerId="ADAL" clId="{129F93FE-7B84-4BA8-A1DB-C285591245AB}" dt="2022-10-18T01:28:32.226" v="1699" actId="1076"/>
        <pc:sldMkLst>
          <pc:docMk/>
          <pc:sldMk cId="3679438137" sldId="390"/>
        </pc:sldMkLst>
        <pc:picChg chg="add mod">
          <ac:chgData name="Sarah Brown" userId="01d08dd6-efda-4a06-bddb-8174fc9a8dcd" providerId="ADAL" clId="{129F93FE-7B84-4BA8-A1DB-C285591245AB}" dt="2022-10-18T01:28:32.226" v="1699" actId="1076"/>
          <ac:picMkLst>
            <pc:docMk/>
            <pc:sldMk cId="3679438137" sldId="390"/>
            <ac:picMk id="3" creationId="{389D7009-A819-CA04-AEAE-38B5667AD695}"/>
          </ac:picMkLst>
        </pc:picChg>
        <pc:picChg chg="del">
          <ac:chgData name="Sarah Brown" userId="01d08dd6-efda-4a06-bddb-8174fc9a8dcd" providerId="ADAL" clId="{129F93FE-7B84-4BA8-A1DB-C285591245AB}" dt="2022-10-18T01:25:48.358" v="1662" actId="478"/>
          <ac:picMkLst>
            <pc:docMk/>
            <pc:sldMk cId="3679438137" sldId="390"/>
            <ac:picMk id="6" creationId="{42EB26E7-179B-78F3-AD62-9DFA0D760BF6}"/>
          </ac:picMkLst>
        </pc:picChg>
      </pc:sldChg>
      <pc:sldChg chg="addSp modSp add mod">
        <pc:chgData name="Sarah Brown" userId="01d08dd6-efda-4a06-bddb-8174fc9a8dcd" providerId="ADAL" clId="{129F93FE-7B84-4BA8-A1DB-C285591245AB}" dt="2022-10-18T01:28:39.874" v="1701" actId="1076"/>
        <pc:sldMkLst>
          <pc:docMk/>
          <pc:sldMk cId="3191145532" sldId="391"/>
        </pc:sldMkLst>
        <pc:picChg chg="add mod">
          <ac:chgData name="Sarah Brown" userId="01d08dd6-efda-4a06-bddb-8174fc9a8dcd" providerId="ADAL" clId="{129F93FE-7B84-4BA8-A1DB-C285591245AB}" dt="2022-10-18T01:28:39.874" v="1701" actId="1076"/>
          <ac:picMkLst>
            <pc:docMk/>
            <pc:sldMk cId="3191145532" sldId="391"/>
            <ac:picMk id="3" creationId="{74E112CB-9E11-AAFF-6031-CB9FB2C47374}"/>
          </ac:picMkLst>
        </pc:picChg>
      </pc:sldChg>
      <pc:sldChg chg="addSp modSp add mod">
        <pc:chgData name="Sarah Brown" userId="01d08dd6-efda-4a06-bddb-8174fc9a8dcd" providerId="ADAL" clId="{129F93FE-7B84-4BA8-A1DB-C285591245AB}" dt="2022-10-18T01:28:00.539" v="1693" actId="14100"/>
        <pc:sldMkLst>
          <pc:docMk/>
          <pc:sldMk cId="403326397" sldId="392"/>
        </pc:sldMkLst>
        <pc:picChg chg="add mod">
          <ac:chgData name="Sarah Brown" userId="01d08dd6-efda-4a06-bddb-8174fc9a8dcd" providerId="ADAL" clId="{129F93FE-7B84-4BA8-A1DB-C285591245AB}" dt="2022-10-18T01:28:00.539" v="1693" actId="14100"/>
          <ac:picMkLst>
            <pc:docMk/>
            <pc:sldMk cId="403326397" sldId="392"/>
            <ac:picMk id="3" creationId="{2BB26F7A-C2EA-948F-05AF-726B446ECE14}"/>
          </ac:picMkLst>
        </pc:picChg>
      </pc:sldChg>
      <pc:sldChg chg="addSp modSp add mod ord">
        <pc:chgData name="Sarah Brown" userId="01d08dd6-efda-4a06-bddb-8174fc9a8dcd" providerId="ADAL" clId="{129F93FE-7B84-4BA8-A1DB-C285591245AB}" dt="2022-10-18T01:27:14.730" v="1687"/>
        <pc:sldMkLst>
          <pc:docMk/>
          <pc:sldMk cId="2597592771" sldId="393"/>
        </pc:sldMkLst>
        <pc:picChg chg="add mod">
          <ac:chgData name="Sarah Brown" userId="01d08dd6-efda-4a06-bddb-8174fc9a8dcd" providerId="ADAL" clId="{129F93FE-7B84-4BA8-A1DB-C285591245AB}" dt="2022-10-18T01:27:10.791" v="1685" actId="14100"/>
          <ac:picMkLst>
            <pc:docMk/>
            <pc:sldMk cId="2597592771" sldId="393"/>
            <ac:picMk id="3" creationId="{95475ECF-327C-F7DA-62E1-D66DE288BCA7}"/>
          </ac:picMkLst>
        </pc:picChg>
      </pc:sldChg>
      <pc:sldChg chg="addSp delSp modSp add mod">
        <pc:chgData name="Sarah Brown" userId="01d08dd6-efda-4a06-bddb-8174fc9a8dcd" providerId="ADAL" clId="{129F93FE-7B84-4BA8-A1DB-C285591245AB}" dt="2022-10-18T01:28:23.864" v="1697" actId="14100"/>
        <pc:sldMkLst>
          <pc:docMk/>
          <pc:sldMk cId="479372045" sldId="394"/>
        </pc:sldMkLst>
        <pc:picChg chg="del">
          <ac:chgData name="Sarah Brown" userId="01d08dd6-efda-4a06-bddb-8174fc9a8dcd" providerId="ADAL" clId="{129F93FE-7B84-4BA8-A1DB-C285591245AB}" dt="2022-10-18T01:28:13.370" v="1695" actId="478"/>
          <ac:picMkLst>
            <pc:docMk/>
            <pc:sldMk cId="479372045" sldId="394"/>
            <ac:picMk id="3" creationId="{2BB26F7A-C2EA-948F-05AF-726B446ECE14}"/>
          </ac:picMkLst>
        </pc:picChg>
        <pc:picChg chg="add mod">
          <ac:chgData name="Sarah Brown" userId="01d08dd6-efda-4a06-bddb-8174fc9a8dcd" providerId="ADAL" clId="{129F93FE-7B84-4BA8-A1DB-C285591245AB}" dt="2022-10-18T01:28:23.864" v="1697" actId="14100"/>
          <ac:picMkLst>
            <pc:docMk/>
            <pc:sldMk cId="479372045" sldId="394"/>
            <ac:picMk id="4" creationId="{95EF1451-7078-A7A3-5EFC-40E6DECCBA02}"/>
          </ac:picMkLst>
        </pc:picChg>
      </pc:sldChg>
      <pc:sldChg chg="addSp modSp new mod modNotesTx">
        <pc:chgData name="Sarah Brown" userId="01d08dd6-efda-4a06-bddb-8174fc9a8dcd" providerId="ADAL" clId="{129F93FE-7B84-4BA8-A1DB-C285591245AB}" dt="2022-10-20T23:58:02.233" v="1859"/>
        <pc:sldMkLst>
          <pc:docMk/>
          <pc:sldMk cId="2675200062" sldId="395"/>
        </pc:sldMkLst>
        <pc:spChg chg="add mod">
          <ac:chgData name="Sarah Brown" userId="01d08dd6-efda-4a06-bddb-8174fc9a8dcd" providerId="ADAL" clId="{129F93FE-7B84-4BA8-A1DB-C285591245AB}" dt="2022-10-18T01:37:16.337" v="1851" actId="20577"/>
          <ac:spMkLst>
            <pc:docMk/>
            <pc:sldMk cId="2675200062" sldId="395"/>
            <ac:spMk id="2" creationId="{CA8E5FD9-E5FA-6372-AC2A-9AC797D79E29}"/>
          </ac:spMkLst>
        </pc:spChg>
      </pc:sldChg>
    </pc:docChg>
  </pc:docChgLst>
  <pc:docChgLst>
    <pc:chgData name="Lisa Neale" userId="092c3a9ff1cc85a9" providerId="LiveId" clId="{330EC621-7F3B-46BD-8A8B-DFE28FCE40ED}"/>
    <pc:docChg chg="modSld">
      <pc:chgData name="Lisa Neale" userId="092c3a9ff1cc85a9" providerId="LiveId" clId="{330EC621-7F3B-46BD-8A8B-DFE28FCE40ED}" dt="2022-12-14T03:35:54.106" v="23" actId="20577"/>
      <pc:docMkLst>
        <pc:docMk/>
      </pc:docMkLst>
      <pc:sldChg chg="modNotesTx">
        <pc:chgData name="Lisa Neale" userId="092c3a9ff1cc85a9" providerId="LiveId" clId="{330EC621-7F3B-46BD-8A8B-DFE28FCE40ED}" dt="2022-12-14T03:35:54.106" v="23" actId="20577"/>
        <pc:sldMkLst>
          <pc:docMk/>
          <pc:sldMk cId="2531121641" sldId="311"/>
        </pc:sldMkLst>
      </pc:sldChg>
      <pc:sldChg chg="modNotesTx">
        <pc:chgData name="Lisa Neale" userId="092c3a9ff1cc85a9" providerId="LiveId" clId="{330EC621-7F3B-46BD-8A8B-DFE28FCE40ED}" dt="2022-12-14T03:35:41.076" v="11" actId="20577"/>
        <pc:sldMkLst>
          <pc:docMk/>
          <pc:sldMk cId="2636019159" sldId="3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60B6-8B59-4143-8C87-2BBB0358F54B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2C88C-C58A-4486-99D6-9D53FE101A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555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300" dirty="0">
                <a:latin typeface="Arial" charset="0"/>
                <a:ea typeface="Arial" charset="0"/>
                <a:cs typeface="Arial" charset="0"/>
              </a:rPr>
              <a:t>(Lesson 2 title page)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B816-7A64-44B5-B5BF-9EFC857C53A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07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Focus on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3: Miming and completing sentences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Repeat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activity using the ‘not listening’ strip from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7.2 – Miming.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7714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Focus on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3: Miming and completing sentences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Repeat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activity using the ‘running late’ strip from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7.2 – Miming.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653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language (continued)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3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4: Matching worksheet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AU" sz="13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Distribute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7.3 – Matching worksheet</a:t>
            </a:r>
            <a:r>
              <a:rPr lang="en-GB" sz="13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each student.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Encourage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work together to complete the worksheet.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GB" sz="13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slides 12–17 to check 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answers together.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5609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4: Matching worksheet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check the answer together.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54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4: Matching worksheet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check the answer together.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4738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4: Matching worksheet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check the answer together.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709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4: Matching worksheet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check the answer together.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66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4: Matching worksheet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check the answer together.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180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3693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3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language (continued)</a:t>
            </a:r>
            <a:endParaRPr lang="en-US" sz="13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3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Extension activity: Easy or difficult?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AU" sz="13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keep their </a:t>
            </a:r>
            <a:r>
              <a:rPr lang="en-US" sz="13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7.3 – Matching worksheet 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front of them.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‘How easy is it to forgive someone for coughing?’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responses.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reveal </a:t>
            </a:r>
            <a:r>
              <a:rPr lang="en-GB" sz="13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coughing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beside </a:t>
            </a:r>
            <a:r>
              <a:rPr lang="en-GB" sz="13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1=easy 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 slide.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‘Write number 1 in the box next to coughing.’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‘How easy is it to forgive someone for crashing your car?’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responses.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reveal </a:t>
            </a:r>
            <a:r>
              <a:rPr lang="en-GB" sz="13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crashing the car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beside 7</a:t>
            </a:r>
            <a:r>
              <a:rPr lang="en-GB" sz="13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=difficult 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 slide.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‘Write number 7 in the box next to the crashed car.’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Divide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into pairs.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work together and allocate numbers from 1 to 7 to the remaining images on the worksheet according to how difficult they think each action is to forgive.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NB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you may need to reassure students that there is no correct answer – this is just their opinion.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7867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(Part 2 title page)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B816-7A64-44B5-B5BF-9EFC857C53A5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82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(Part 1 title page)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0973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Read for gist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Say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‘In the Bible story, God forgives a man.’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Distribute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copies of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Luke 15:11–24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 your students’ heart languages (if in the classroom). [Alternatively, if online,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invite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students to refer to the heart language texts they have been sent in advance.]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Give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students a few minutes to read the text silently for context, then ask them to put it away for the rest of the lesson.</a:t>
            </a:r>
            <a:endParaRPr lang="en-AU" sz="1300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339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Read for detail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[This slide and the 7 slides that follow contain RESOURCE 7.4 – Large sketches and RESOURCE 7.5 – Large sentences.]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the sentence on the slide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several times to reinforce correct pronunciation.</a:t>
            </a: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through the presentation to display the remaining 7 sketches and sentences.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4361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for detail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the sentence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several times to reinforce correct pronunciation.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463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for detail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the sentence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several times to reinforce correct pronunciation.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694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for detail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the sentence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several times to reinforce correct pronunciation.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1099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for detail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the sentence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several times to reinforce correct pronunciation.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241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for detail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the sentence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several times to reinforce correct pronunciation.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6297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for detail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the sentence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several times to reinforce correct pronunciation.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951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for detail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the sentence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several times to reinforce correct pronunciation.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106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[The activity on this slide and the 7 slides that follow replaces the activity in the lesson book in which students point to corresponding sketches.]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97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300" b="1" u="sng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Activate knowledge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AU" sz="1300" b="1" u="sng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300" b="0" u="none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[Slides 3–5 contain RESOURCE 7.1 – Two photos.]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‘What can you see?’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 </a:t>
            </a:r>
            <a:r>
              <a:rPr lang="en-AU" sz="13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responses on the board (if using), correcting errors as you go.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create simple sentences about the scene.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3599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059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8997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27550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23237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41300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3478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24073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NB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This slide will at first appear blank in Slide Show mode.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Distribute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RESOURCE 7.6 – Small sketches (if using) to pairs/groups.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[Alternatively, complete this activity together verbally using the PowerPoint slides.]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pairs/groups to sequence or try to remember the sketches in the correct order.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your mouse to display the sketches one at a time in the correct order.</a:t>
            </a:r>
            <a:endParaRPr lang="en-AU" sz="1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01498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Distribute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RESOURCE 7.7 – Small sentence strips (if using) to pairs/groups.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pairs/groups to match the sentence strips to the corresponding sketches (if using). More advanced students can sequence the sentence strips without looking at the sketches.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[Alternatively, complete this activity together verbally using the PowerPoint slides.]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identify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7872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point to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144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AU" sz="1300" b="1" u="sng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Activate knowledge (continued)</a:t>
            </a:r>
          </a:p>
          <a:p>
            <a:pPr>
              <a:lnSpc>
                <a:spcPct val="107000"/>
              </a:lnSpc>
            </a:pPr>
            <a:endParaRPr lang="en-AU" sz="13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‘What can you see?’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 </a:t>
            </a:r>
            <a:r>
              <a:rPr lang="en-AU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responses on the board (if using), correcting errors as you go.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create simple sentences about the scene.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en-AU" sz="18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6692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point to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5934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point to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080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point to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518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point to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368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point to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81808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point to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24593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Distribute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RESOURCE 7.8 – Gap-fill worksheet (if using) to each student.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[Alternatively, complete this activity together verbally using the PowerPoint slides.]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Encourage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work together to complete the worksheet.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reveal the missing word and check the answer together.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6655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reveal the missing word and check the answer together. 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42708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reveal the missing word and check the answer together. 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45379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reveal the missing word and check the answer together. 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221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i="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language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AU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1: Story of two women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highlight the woman in the photo on the left (Photo 1 from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7.1 – Two photos)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following: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‘There was a woman.’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‘She said hurtful things.’ (Gesture speaking.)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‘She hurt the man.’ (Place both hands on your heart.)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‘She didn’t say sorry.’ (Shake your head.)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repeat the sentences after you.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GB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highlight the woman in the photo on the right (P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hoto 2 from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7.1 – Two photos)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following: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‘There was another woman.’ </a:t>
            </a:r>
          </a:p>
          <a:p>
            <a:pPr marL="450215" indent="698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‘She said hurtful things.’ (Gesture speaking.)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‘She hurt the man.’ (Place both hands on your heart.)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‘She said, “Please forgive me.”’ (Place your hands together to gesture pleading.)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‘The man forgave the woman.’ (Nod your head.)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repeat the sentences after you.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2: Speaking activity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Divide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into pairs.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retell one or both of these stories to their partners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AU" sz="13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91538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to reveal the missing word and check the answer together. 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39124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reveal the missing word and check the answer together. 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9933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reveal the missing word and check the answer together. 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7052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reveal the missing word and check the answer together. 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53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16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300" b="1" u="sng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Focus on language (continued)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AU" sz="1300" b="1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3: Miming and completing sentences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3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Mime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being angry (e.g. slam the door, throw papers onto a table).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guess your actions (getting angry).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GB" sz="13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display </a:t>
            </a:r>
            <a:r>
              <a:rPr lang="en-GB" sz="13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getting angry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both of the blank lines on the screen.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‘Please forgive me for getting angry. I’m sorry for getting angry.’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repeat the phrases after you, focusing on correct pronunciation and expression.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33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300" b="1" u="sng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Focus on language (continued)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AU" sz="1300" b="1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3: Miming and completing sentences (continued)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3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Repeat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activity from the previous slide, this time using </a:t>
            </a:r>
            <a:r>
              <a:rPr lang="en-GB" sz="13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coughing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instead of </a:t>
            </a:r>
            <a:r>
              <a:rPr lang="en-GB" sz="13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getting angry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AU" sz="1800" b="1" dirty="0">
              <a:solidFill>
                <a:srgbClr val="4C4C4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107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300" b="1" u="sng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Focus on language (continued)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AU" sz="1300" b="1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3: Miming and completing sentences (continued)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3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Show 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‘crashing the car’ strip from</a:t>
            </a: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7.2 – Miming 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two volunteers/helpers without showing the other students.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the volunteers don’t speak.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volunteers to mime driving and then having a car crash.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guess what has been mimed.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GB" sz="13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display </a:t>
            </a:r>
            <a:r>
              <a:rPr lang="en-GB" sz="13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crashing the car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both of the lines on the screen once the mime has been guessed correctly.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‘Please forgive me for crashing the car. I’m sorry for crashing the car.’</a:t>
            </a:r>
            <a:endParaRPr lang="en-AU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repeat the phrases after you, focusing on correct pronunciation and expression.</a:t>
            </a:r>
            <a:endParaRPr lang="en-A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4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300" b="1" u="sng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Focus on language (continued)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AU" sz="1300" b="1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3: Miming and completing sentences (continued)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3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Repeat</a:t>
            </a:r>
            <a:r>
              <a:rPr lang="en-GB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activity from the previous slide using the ‘spilling my drink’ strip from </a:t>
            </a:r>
            <a:r>
              <a:rPr lang="en-US" sz="13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7.2 – Miming.</a:t>
            </a:r>
            <a:endParaRPr lang="en-A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55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D0E29-C53B-497D-B3A5-26EF47FEE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E3082-BB7D-4A4C-B1A4-D14ABDCA7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DCFF0-5965-4770-B0CC-075A39F8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3FE38-1B5D-4D80-80D5-EEC09FB5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6007-109E-4923-BAE0-241430ED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428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3CD4-8D04-415D-8BC6-C75024C9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FB16D-FA64-4F89-B716-4F635A696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1BA6E-48FC-471E-BF8B-8303B7D2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F8B19-77B6-49FB-A23C-4D11C71C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9CA2E-50FF-4AC8-AFBA-CBFEF6F3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54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DE54F-AE6B-4874-9F5C-4F35D5B15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634C1-A44C-4E5C-AA07-57EC7564C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66884-E09C-43ED-98D5-DA7A726B6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99A16-7044-46AB-B4F1-B58F82BF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0D101-2E52-4CF7-9820-53B5490B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013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A0BD4-B808-4DB9-895F-6879FE9B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D12C-48C3-4939-990A-3E9D9C736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86EA-3745-40E4-9D77-DCE8971D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0A0DD-BBFE-4B4C-8DED-BDEC11CA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FEE44-E0F8-4968-A1CF-16A479A9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0540-4187-4401-8FD9-5AA7A4AE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FDECD-D5FB-4248-91DD-34C7E2E49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DDAC-2CA1-446F-82FB-8628587D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9CD02-5E7B-4296-9037-7DBAAF0D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EBC0F-3E5C-4964-A1DC-61A5B848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20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61B3-A5AE-4E1C-97F5-5B419060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0C1B-49A8-4B18-9C9F-11A3FE419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8D78F-F76B-4213-ABEA-A1425B3B1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8DF1C-E568-45E7-B3B2-A3B34F37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F2DAE-AFC3-4DC1-B3F9-F7A4B5CC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7A5DD-CF62-46F5-8DB9-3D18A78D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74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6C52-43A0-49F3-A2D0-A3136289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8E00A-0B68-4445-A654-83BABA90E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F005D-0DE9-46C2-BFE1-B26F06B08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66631-AB40-49EB-ACA3-D007452A9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4895F-3F75-4DBA-A22F-042B0C798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A4535-5B0E-4497-AA38-06FC2F0A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06290-AF86-454A-B788-F330619B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2AB57-8A8F-49A0-A5D0-46221428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76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FB58-1738-49B2-A30D-8BE4CD95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D8886-7ED9-4DF3-9999-EE0C94B5D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739E6-4766-4B3E-BCAF-EF7ACE33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A769B-A42C-4C7C-B5EC-927A79F6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26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23FFC-CF2F-4113-A3BC-75076AC5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F78A9-7015-4E94-9EC5-AAC10D5A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C01CE-68D6-4F00-9B78-9CD9E0D4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618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6762-E4AE-4CFA-8ABE-B42FEBD9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AB70-BC77-485B-A5BA-A7F67F7C3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9A4AC-C116-4662-96D1-1462449CC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AA10D-E525-43F5-B6A5-29184277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D0755-4356-4150-8F3A-F244A001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03929-9242-4C67-B580-33BBE669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0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C7DE-D752-4FFC-A2D1-A1CA721B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EC3C50-6344-489A-AE25-B40797D5E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0D725-505A-4E5B-B45A-2FC6B8134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40136-E1EE-4151-AFCD-3DF947FD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0B119-ACAD-4A8F-AD3E-3A82E2D2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8C746-1778-4983-ACF5-6F53332C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65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71033-9EC9-4521-AD13-12D1ACFC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A7668-42B7-498B-A79B-259BCB4B8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64DA8-CF3E-4FE2-A21A-39756D254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8A59B-603A-438B-A1AA-1A9A9E9AA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19DD-E2D5-40D1-ABF5-40B36E03F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458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sson 1:…"/>
          <p:cNvSpPr txBox="1"/>
          <p:nvPr/>
        </p:nvSpPr>
        <p:spPr>
          <a:xfrm>
            <a:off x="2683614" y="2248542"/>
            <a:ext cx="85884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7500" b="0">
                <a:latin typeface="+mj-lt"/>
                <a:ea typeface="+mj-ea"/>
                <a:cs typeface="+mj-cs"/>
                <a:sym typeface="Quasimoda Bold"/>
              </a:defRPr>
            </a:pPr>
            <a:r>
              <a:rPr lang="en-US" sz="8000" b="1" dirty="0">
                <a:latin typeface="Arial" charset="0"/>
                <a:ea typeface="Arial" charset="0"/>
                <a:cs typeface="Arial" charset="0"/>
                <a:sym typeface="Quasimoda Bold"/>
              </a:rPr>
              <a:t>Lesson 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88545" y="1768840"/>
            <a:ext cx="1338578" cy="1"/>
          </a:xfrm>
          <a:prstGeom prst="line">
            <a:avLst/>
          </a:prstGeom>
          <a:ln w="139700" cmpd="sng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987551" cy="685800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2683613" y="4033312"/>
            <a:ext cx="7857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Meet Jesus</a:t>
            </a:r>
          </a:p>
          <a:p>
            <a:r>
              <a:rPr lang="en-AU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Volume 1</a:t>
            </a:r>
            <a:endParaRPr lang="en-GB" sz="3600" b="1" dirty="0">
              <a:solidFill>
                <a:srgbClr val="4196D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AU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Ten Bible-based English lessons </a:t>
            </a:r>
          </a:p>
          <a:p>
            <a:r>
              <a:rPr lang="en-AU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High Beginner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16" y="433361"/>
            <a:ext cx="65024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9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4B0532-B368-1148-B1A6-5281CA080395}"/>
              </a:ext>
            </a:extLst>
          </p:cNvPr>
          <p:cNvSpPr txBox="1"/>
          <p:nvPr/>
        </p:nvSpPr>
        <p:spPr>
          <a:xfrm>
            <a:off x="671945" y="2255891"/>
            <a:ext cx="10848109" cy="213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forgive me for ______________</a:t>
            </a:r>
          </a:p>
          <a:p>
            <a:pPr algn="ctr">
              <a:lnSpc>
                <a:spcPct val="200000"/>
              </a:lnSpc>
            </a:pPr>
            <a:r>
              <a:rPr lang="en-GB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I’m sorry for </a:t>
            </a:r>
            <a:r>
              <a:rPr lang="en-GB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4F3BD-2BD9-A04D-A8E8-218490D8B9EA}"/>
              </a:ext>
            </a:extLst>
          </p:cNvPr>
          <p:cNvSpPr txBox="1"/>
          <p:nvPr/>
        </p:nvSpPr>
        <p:spPr>
          <a:xfrm>
            <a:off x="6762181" y="2536275"/>
            <a:ext cx="338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listening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12C0A-F768-2544-A899-8272B056670C}"/>
              </a:ext>
            </a:extLst>
          </p:cNvPr>
          <p:cNvSpPr txBox="1"/>
          <p:nvPr/>
        </p:nvSpPr>
        <p:spPr>
          <a:xfrm>
            <a:off x="5976079" y="3626674"/>
            <a:ext cx="338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listening</a:t>
            </a:r>
          </a:p>
        </p:txBody>
      </p:sp>
    </p:spTree>
    <p:extLst>
      <p:ext uri="{BB962C8B-B14F-4D97-AF65-F5344CB8AC3E}">
        <p14:creationId xmlns:p14="http://schemas.microsoft.com/office/powerpoint/2010/main" val="87724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4229A5-5EE0-3F44-A684-6F0470D827AA}"/>
              </a:ext>
            </a:extLst>
          </p:cNvPr>
          <p:cNvSpPr txBox="1"/>
          <p:nvPr/>
        </p:nvSpPr>
        <p:spPr>
          <a:xfrm>
            <a:off x="671945" y="2255891"/>
            <a:ext cx="10848109" cy="213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forgive me for ______________</a:t>
            </a:r>
          </a:p>
          <a:p>
            <a:pPr algn="ctr">
              <a:lnSpc>
                <a:spcPct val="200000"/>
              </a:lnSpc>
            </a:pPr>
            <a:r>
              <a:rPr lang="en-GB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I’m sorry for </a:t>
            </a:r>
            <a:r>
              <a:rPr lang="en-GB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D773E-9334-8444-BD58-1759F6C2B276}"/>
              </a:ext>
            </a:extLst>
          </p:cNvPr>
          <p:cNvSpPr txBox="1"/>
          <p:nvPr/>
        </p:nvSpPr>
        <p:spPr>
          <a:xfrm>
            <a:off x="6762181" y="2536275"/>
            <a:ext cx="338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late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0156E-8389-0C43-81A9-8A031344F8C3}"/>
              </a:ext>
            </a:extLst>
          </p:cNvPr>
          <p:cNvSpPr txBox="1"/>
          <p:nvPr/>
        </p:nvSpPr>
        <p:spPr>
          <a:xfrm>
            <a:off x="5976079" y="3626674"/>
            <a:ext cx="338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late</a:t>
            </a:r>
          </a:p>
        </p:txBody>
      </p:sp>
    </p:spTree>
    <p:extLst>
      <p:ext uri="{BB962C8B-B14F-4D97-AF65-F5344CB8AC3E}">
        <p14:creationId xmlns:p14="http://schemas.microsoft.com/office/powerpoint/2010/main" val="17227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7CEEA-A79B-01AA-5A4A-B4817B7D6525}"/>
              </a:ext>
            </a:extLst>
          </p:cNvPr>
          <p:cNvSpPr txBox="1"/>
          <p:nvPr/>
        </p:nvSpPr>
        <p:spPr>
          <a:xfrm>
            <a:off x="2150823" y="524262"/>
            <a:ext cx="817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Please forgive me for ____________</a:t>
            </a:r>
          </a:p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I’m sorry for 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43942-926F-CB86-6B71-9023E700AA2C}"/>
              </a:ext>
            </a:extLst>
          </p:cNvPr>
          <p:cNvSpPr txBox="1"/>
          <p:nvPr/>
        </p:nvSpPr>
        <p:spPr>
          <a:xfrm>
            <a:off x="2962748" y="2031125"/>
            <a:ext cx="3463035" cy="4196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spilling my drink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listening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running late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getting angry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coughing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crashing the car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350" descr="Monster outline">
            <a:extLst>
              <a:ext uri="{FF2B5EF4-FFF2-40B4-BE49-F238E27FC236}">
                <a16:creationId xmlns:a16="http://schemas.microsoft.com/office/drawing/2014/main" id="{42EB26E7-179B-78F3-AD62-9DFA0D760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1246" y="2519412"/>
            <a:ext cx="3847783" cy="29533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BE8FBBD-02D9-344F-B01B-204CE42ECAD4}"/>
              </a:ext>
            </a:extLst>
          </p:cNvPr>
          <p:cNvSpPr/>
          <p:nvPr/>
        </p:nvSpPr>
        <p:spPr>
          <a:xfrm>
            <a:off x="2338466" y="4197246"/>
            <a:ext cx="3252865" cy="749508"/>
          </a:xfrm>
          <a:prstGeom prst="ellipse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8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03" descr="Cough outline">
            <a:extLst>
              <a:ext uri="{FF2B5EF4-FFF2-40B4-BE49-F238E27FC236}">
                <a16:creationId xmlns:a16="http://schemas.microsoft.com/office/drawing/2014/main" id="{95475ECF-327C-F7DA-62E1-D66DE288B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0684" y="2652539"/>
            <a:ext cx="2953383" cy="2953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6D0117-34D1-0347-8880-6738DDC3A891}"/>
              </a:ext>
            </a:extLst>
          </p:cNvPr>
          <p:cNvSpPr txBox="1"/>
          <p:nvPr/>
        </p:nvSpPr>
        <p:spPr>
          <a:xfrm>
            <a:off x="2150823" y="524262"/>
            <a:ext cx="817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Please forgive me for ____________</a:t>
            </a:r>
          </a:p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I’m sorry for 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8DF5F-893A-5C42-AF25-0AE64D2F600B}"/>
              </a:ext>
            </a:extLst>
          </p:cNvPr>
          <p:cNvSpPr txBox="1"/>
          <p:nvPr/>
        </p:nvSpPr>
        <p:spPr>
          <a:xfrm>
            <a:off x="2962748" y="2031125"/>
            <a:ext cx="3463035" cy="4196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spilling my drink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listening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running late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getting angry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coughing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crashing the car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314A4D-333D-B844-8BA1-B64C5BD37279}"/>
              </a:ext>
            </a:extLst>
          </p:cNvPr>
          <p:cNvSpPr/>
          <p:nvPr/>
        </p:nvSpPr>
        <p:spPr>
          <a:xfrm>
            <a:off x="2150823" y="4856414"/>
            <a:ext cx="3252865" cy="749508"/>
          </a:xfrm>
          <a:prstGeom prst="ellipse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9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6D0117-34D1-0347-8880-6738DDC3A891}"/>
              </a:ext>
            </a:extLst>
          </p:cNvPr>
          <p:cNvSpPr txBox="1"/>
          <p:nvPr/>
        </p:nvSpPr>
        <p:spPr>
          <a:xfrm>
            <a:off x="2150823" y="524262"/>
            <a:ext cx="817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Please forgive me for ____________</a:t>
            </a:r>
          </a:p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I’m sorry for 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8DF5F-893A-5C42-AF25-0AE64D2F600B}"/>
              </a:ext>
            </a:extLst>
          </p:cNvPr>
          <p:cNvSpPr txBox="1"/>
          <p:nvPr/>
        </p:nvSpPr>
        <p:spPr>
          <a:xfrm>
            <a:off x="2962748" y="2031125"/>
            <a:ext cx="3463035" cy="4196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spilling my drink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listening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running late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getting angry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coughing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crashing the car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314A4D-333D-B844-8BA1-B64C5BD37279}"/>
              </a:ext>
            </a:extLst>
          </p:cNvPr>
          <p:cNvSpPr/>
          <p:nvPr/>
        </p:nvSpPr>
        <p:spPr>
          <a:xfrm>
            <a:off x="2548328" y="5642676"/>
            <a:ext cx="3252865" cy="749508"/>
          </a:xfrm>
          <a:prstGeom prst="ellipse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348" descr="Crash outline">
            <a:extLst>
              <a:ext uri="{FF2B5EF4-FFF2-40B4-BE49-F238E27FC236}">
                <a16:creationId xmlns:a16="http://schemas.microsoft.com/office/drawing/2014/main" id="{084E00AD-99D6-D844-86B4-604EE27637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0030" y="2272381"/>
            <a:ext cx="4070115" cy="333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6D0117-34D1-0347-8880-6738DDC3A891}"/>
              </a:ext>
            </a:extLst>
          </p:cNvPr>
          <p:cNvSpPr txBox="1"/>
          <p:nvPr/>
        </p:nvSpPr>
        <p:spPr>
          <a:xfrm>
            <a:off x="2150823" y="524262"/>
            <a:ext cx="817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Please forgive me for ____________</a:t>
            </a:r>
          </a:p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I’m sorry for 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8DF5F-893A-5C42-AF25-0AE64D2F600B}"/>
              </a:ext>
            </a:extLst>
          </p:cNvPr>
          <p:cNvSpPr txBox="1"/>
          <p:nvPr/>
        </p:nvSpPr>
        <p:spPr>
          <a:xfrm>
            <a:off x="2962748" y="2031125"/>
            <a:ext cx="3463035" cy="4196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spilling my drink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listening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running late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getting angry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coughing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crashing the car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314A4D-333D-B844-8BA1-B64C5BD37279}"/>
              </a:ext>
            </a:extLst>
          </p:cNvPr>
          <p:cNvSpPr/>
          <p:nvPr/>
        </p:nvSpPr>
        <p:spPr>
          <a:xfrm>
            <a:off x="2593299" y="2045716"/>
            <a:ext cx="3252865" cy="749508"/>
          </a:xfrm>
          <a:prstGeom prst="ellipse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347" descr="Spilt/Cracked Glass Of Milk outline">
            <a:extLst>
              <a:ext uri="{FF2B5EF4-FFF2-40B4-BE49-F238E27FC236}">
                <a16:creationId xmlns:a16="http://schemas.microsoft.com/office/drawing/2014/main" id="{08837BA2-21BA-E944-9D03-7514E7A269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9795" y="2364299"/>
            <a:ext cx="2884370" cy="32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6D0117-34D1-0347-8880-6738DDC3A891}"/>
              </a:ext>
            </a:extLst>
          </p:cNvPr>
          <p:cNvSpPr txBox="1"/>
          <p:nvPr/>
        </p:nvSpPr>
        <p:spPr>
          <a:xfrm>
            <a:off x="2150823" y="524262"/>
            <a:ext cx="817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Please forgive me for ____________</a:t>
            </a:r>
          </a:p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I’m sorry for 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8DF5F-893A-5C42-AF25-0AE64D2F600B}"/>
              </a:ext>
            </a:extLst>
          </p:cNvPr>
          <p:cNvSpPr txBox="1"/>
          <p:nvPr/>
        </p:nvSpPr>
        <p:spPr>
          <a:xfrm>
            <a:off x="2962748" y="2031125"/>
            <a:ext cx="3463035" cy="4196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spilling my drink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listening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running late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getting angry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coughing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crashing the car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314A4D-333D-B844-8BA1-B64C5BD37279}"/>
              </a:ext>
            </a:extLst>
          </p:cNvPr>
          <p:cNvSpPr/>
          <p:nvPr/>
        </p:nvSpPr>
        <p:spPr>
          <a:xfrm>
            <a:off x="2296523" y="2757791"/>
            <a:ext cx="3252865" cy="749508"/>
          </a:xfrm>
          <a:prstGeom prst="ellipse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346" descr="Deaf outline">
            <a:extLst>
              <a:ext uri="{FF2B5EF4-FFF2-40B4-BE49-F238E27FC236}">
                <a16:creationId xmlns:a16="http://schemas.microsoft.com/office/drawing/2014/main" id="{24AB404B-52C4-274F-A572-8193A552EDD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2297088"/>
            <a:ext cx="3829457" cy="33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2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6D0117-34D1-0347-8880-6738DDC3A891}"/>
              </a:ext>
            </a:extLst>
          </p:cNvPr>
          <p:cNvSpPr txBox="1"/>
          <p:nvPr/>
        </p:nvSpPr>
        <p:spPr>
          <a:xfrm>
            <a:off x="2150823" y="524262"/>
            <a:ext cx="817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Please forgive me for ____________</a:t>
            </a:r>
          </a:p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I’m sorry for 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8DF5F-893A-5C42-AF25-0AE64D2F600B}"/>
              </a:ext>
            </a:extLst>
          </p:cNvPr>
          <p:cNvSpPr txBox="1"/>
          <p:nvPr/>
        </p:nvSpPr>
        <p:spPr>
          <a:xfrm>
            <a:off x="2962748" y="2031125"/>
            <a:ext cx="3463035" cy="4196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spilling my drink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listening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running late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getting angry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coughing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crashing the car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314A4D-333D-B844-8BA1-B64C5BD37279}"/>
              </a:ext>
            </a:extLst>
          </p:cNvPr>
          <p:cNvSpPr/>
          <p:nvPr/>
        </p:nvSpPr>
        <p:spPr>
          <a:xfrm>
            <a:off x="2240764" y="3429000"/>
            <a:ext cx="3252865" cy="749508"/>
          </a:xfrm>
          <a:prstGeom prst="ellipse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345" descr="Clock outline">
            <a:extLst>
              <a:ext uri="{FF2B5EF4-FFF2-40B4-BE49-F238E27FC236}">
                <a16:creationId xmlns:a16="http://schemas.microsoft.com/office/drawing/2014/main" id="{85AFE65B-A845-A846-8405-AFBEBA7025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5613" y="2526366"/>
            <a:ext cx="3412251" cy="32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AD0CE9-BE60-F647-D366-2DC0E0045172}"/>
              </a:ext>
            </a:extLst>
          </p:cNvPr>
          <p:cNvSpPr txBox="1"/>
          <p:nvPr/>
        </p:nvSpPr>
        <p:spPr>
          <a:xfrm>
            <a:off x="2925434" y="537360"/>
            <a:ext cx="6096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6985"/>
            <a:r>
              <a:rPr lang="en-GB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= easy   </a:t>
            </a:r>
          </a:p>
          <a:p>
            <a:pPr marL="450215" indent="6985"/>
            <a:endParaRPr lang="en-GB" sz="28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/>
            <a:r>
              <a:rPr lang="en-GB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=    </a:t>
            </a:r>
          </a:p>
          <a:p>
            <a:pPr marL="450215" indent="6985"/>
            <a:endParaRPr lang="en-GB" sz="28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/>
            <a:r>
              <a:rPr lang="en-GB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= </a:t>
            </a:r>
          </a:p>
          <a:p>
            <a:pPr marL="450215" indent="6985"/>
            <a:endParaRPr lang="en-GB" sz="28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/>
            <a:r>
              <a:rPr lang="en-GB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=</a:t>
            </a:r>
          </a:p>
          <a:p>
            <a:pPr marL="450215" indent="6985"/>
            <a:endParaRPr lang="en-GB" sz="28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/>
            <a:r>
              <a:rPr lang="en-GB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=</a:t>
            </a:r>
          </a:p>
          <a:p>
            <a:pPr marL="450215" indent="6985"/>
            <a:endParaRPr lang="en-GB" sz="28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/>
            <a:r>
              <a:rPr lang="en-GB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=</a:t>
            </a:r>
          </a:p>
          <a:p>
            <a:pPr marL="450215" indent="6985"/>
            <a:endParaRPr lang="en-GB" sz="28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/>
            <a:r>
              <a:rPr lang="en-GB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= difficult </a:t>
            </a:r>
            <a:endParaRPr lang="en-AU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EA36F0-7D6B-7C83-AB98-3EB2E5E8D169}"/>
              </a:ext>
            </a:extLst>
          </p:cNvPr>
          <p:cNvSpPr txBox="1"/>
          <p:nvPr/>
        </p:nvSpPr>
        <p:spPr>
          <a:xfrm>
            <a:off x="5678041" y="537360"/>
            <a:ext cx="347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coughing</a:t>
            </a:r>
            <a:endParaRPr lang="en-AU" b="1" dirty="0">
              <a:solidFill>
                <a:srgbClr val="4196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5ADDA-243D-B343-B8C2-790859D07B5D}"/>
              </a:ext>
            </a:extLst>
          </p:cNvPr>
          <p:cNvSpPr txBox="1"/>
          <p:nvPr/>
        </p:nvSpPr>
        <p:spPr>
          <a:xfrm>
            <a:off x="5543129" y="5584895"/>
            <a:ext cx="510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crashing the car</a:t>
            </a:r>
          </a:p>
        </p:txBody>
      </p:sp>
    </p:spTree>
    <p:extLst>
      <p:ext uri="{BB962C8B-B14F-4D97-AF65-F5344CB8AC3E}">
        <p14:creationId xmlns:p14="http://schemas.microsoft.com/office/powerpoint/2010/main" val="31838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9F27984-FF73-48D0-9899-52EA228CB9D1}"/>
              </a:ext>
            </a:extLst>
          </p:cNvPr>
          <p:cNvGraphicFramePr>
            <a:graphicFrameLocks noGrp="1"/>
          </p:cNvGraphicFramePr>
          <p:nvPr/>
        </p:nvGraphicFramePr>
        <p:xfrm>
          <a:off x="6565900" y="1262380"/>
          <a:ext cx="10617200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8600">
                  <a:extLst>
                    <a:ext uri="{9D8B030D-6E8A-4147-A177-3AD203B41FA5}">
                      <a16:colId xmlns:a16="http://schemas.microsoft.com/office/drawing/2014/main" val="66574942"/>
                    </a:ext>
                  </a:extLst>
                </a:gridCol>
                <a:gridCol w="5308600">
                  <a:extLst>
                    <a:ext uri="{9D8B030D-6E8A-4147-A177-3AD203B41FA5}">
                      <a16:colId xmlns:a16="http://schemas.microsoft.com/office/drawing/2014/main" val="2319146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4884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2683616" y="4048302"/>
            <a:ext cx="8588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The Pharisee and the tax collector</a:t>
            </a:r>
          </a:p>
          <a:p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Luke 18:9–14 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Lesson 1:…"/>
          <p:cNvSpPr txBox="1"/>
          <p:nvPr/>
        </p:nvSpPr>
        <p:spPr>
          <a:xfrm>
            <a:off x="2683616" y="2383452"/>
            <a:ext cx="85884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7500" b="0">
                <a:latin typeface="+mj-lt"/>
                <a:ea typeface="+mj-ea"/>
                <a:cs typeface="+mj-cs"/>
                <a:sym typeface="Quasimoda Bold"/>
              </a:defRPr>
            </a:pPr>
            <a:r>
              <a:rPr lang="en-US" sz="80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  <a:sym typeface="Quasimoda Bold"/>
              </a:rPr>
              <a:t>PART 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88547" y="1768840"/>
            <a:ext cx="1338578" cy="1"/>
          </a:xfrm>
          <a:prstGeom prst="line">
            <a:avLst/>
          </a:prstGeom>
          <a:ln w="139700" cmpd="sng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5017252" y="526444"/>
            <a:ext cx="637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Lesson 7 </a:t>
            </a:r>
            <a:endParaRPr lang="en-AU" sz="4000" dirty="0">
              <a:solidFill>
                <a:srgbClr val="4196D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987551" cy="685800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1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2683619" y="4048302"/>
            <a:ext cx="822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latin typeface="Arial" charset="0"/>
                <a:ea typeface="Arial" charset="0"/>
                <a:cs typeface="Arial" charset="0"/>
              </a:rPr>
              <a:t>Forgiveness</a:t>
            </a:r>
          </a:p>
        </p:txBody>
      </p:sp>
      <p:sp>
        <p:nvSpPr>
          <p:cNvPr id="6" name="Lesson 1:…"/>
          <p:cNvSpPr txBox="1"/>
          <p:nvPr/>
        </p:nvSpPr>
        <p:spPr>
          <a:xfrm>
            <a:off x="2683619" y="2383452"/>
            <a:ext cx="85884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7500" b="0">
                <a:latin typeface="+mj-lt"/>
                <a:ea typeface="+mj-ea"/>
                <a:cs typeface="+mj-cs"/>
                <a:sym typeface="Quasimoda Bold"/>
              </a:defRPr>
            </a:pPr>
            <a:r>
              <a:rPr lang="en-US" sz="80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  <a:sym typeface="Quasimoda Bold"/>
              </a:rPr>
              <a:t>PART 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788550" y="1768840"/>
            <a:ext cx="1338578" cy="1"/>
          </a:xfrm>
          <a:prstGeom prst="line">
            <a:avLst/>
          </a:prstGeom>
          <a:ln w="139700" cmpd="sng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5017252" y="526444"/>
            <a:ext cx="637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Lesson 7</a:t>
            </a:r>
            <a:endParaRPr lang="en-AU" sz="4000" dirty="0">
              <a:solidFill>
                <a:srgbClr val="4196D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987551" cy="685800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42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8D686422-D84F-836E-E3BE-44FC5FBF2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92" y="819943"/>
            <a:ext cx="5651875" cy="69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02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F12DF8-683F-4862-B09B-9D8745692E93}"/>
              </a:ext>
            </a:extLst>
          </p:cNvPr>
          <p:cNvSpPr txBox="1"/>
          <p:nvPr/>
        </p:nvSpPr>
        <p:spPr>
          <a:xfrm>
            <a:off x="301943" y="5988121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Jesus told this story: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430AEFC-75CE-474B-A04C-516013235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01" y="223548"/>
            <a:ext cx="8844197" cy="58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24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63795-1879-CB58-B2A9-21826F0FF1E9}"/>
              </a:ext>
            </a:extLst>
          </p:cNvPr>
          <p:cNvSpPr txBox="1"/>
          <p:nvPr/>
        </p:nvSpPr>
        <p:spPr>
          <a:xfrm>
            <a:off x="294709" y="6021204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men prayed to God.</a:t>
            </a:r>
          </a:p>
        </p:txBody>
      </p:sp>
      <p:pic>
        <p:nvPicPr>
          <p:cNvPr id="4" name="Picture 3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648A278B-1D88-494D-834D-0C2FE2576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64" y="110247"/>
            <a:ext cx="9338872" cy="59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1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F12DF8-683F-4862-B09B-9D8745692E93}"/>
              </a:ext>
            </a:extLst>
          </p:cNvPr>
          <p:cNvSpPr txBox="1"/>
          <p:nvPr/>
        </p:nvSpPr>
        <p:spPr>
          <a:xfrm>
            <a:off x="285010" y="5988121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One man was a religious leader.</a:t>
            </a:r>
          </a:p>
        </p:txBody>
      </p:sp>
      <p:pic>
        <p:nvPicPr>
          <p:cNvPr id="3" name="Picture 2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ADD4C165-A4C0-9A4C-9337-58C6D7FD7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25" y="0"/>
            <a:ext cx="5408951" cy="600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F12DF8-683F-4862-B09B-9D8745692E93}"/>
              </a:ext>
            </a:extLst>
          </p:cNvPr>
          <p:cNvSpPr txBox="1"/>
          <p:nvPr/>
        </p:nvSpPr>
        <p:spPr>
          <a:xfrm>
            <a:off x="285010" y="5988121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The other man was a tax collector.</a:t>
            </a:r>
          </a:p>
        </p:txBody>
      </p:sp>
      <p:pic>
        <p:nvPicPr>
          <p:cNvPr id="3" name="Picture 2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84B03273-8F7A-0542-BEC4-51F2F4A29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52" y="0"/>
            <a:ext cx="4422098" cy="60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00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F12DF8-683F-4862-B09B-9D8745692E93}"/>
              </a:ext>
            </a:extLst>
          </p:cNvPr>
          <p:cNvSpPr txBox="1"/>
          <p:nvPr/>
        </p:nvSpPr>
        <p:spPr>
          <a:xfrm>
            <a:off x="285010" y="5988121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The religious leader prayed, ‘I’m a good man.’</a:t>
            </a:r>
          </a:p>
        </p:txBody>
      </p:sp>
      <p:pic>
        <p:nvPicPr>
          <p:cNvPr id="3" name="Picture 2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B8490C47-3789-4E46-9325-AAC0C7897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01" y="223548"/>
            <a:ext cx="4907197" cy="57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07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F12DF8-683F-4862-B09B-9D8745692E93}"/>
              </a:ext>
            </a:extLst>
          </p:cNvPr>
          <p:cNvSpPr txBox="1"/>
          <p:nvPr/>
        </p:nvSpPr>
        <p:spPr>
          <a:xfrm>
            <a:off x="182309" y="5448475"/>
            <a:ext cx="11827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The tax collector prayed,</a:t>
            </a:r>
          </a:p>
          <a:p>
            <a:pPr algn="ctr"/>
            <a:r>
              <a:rPr lang="en-US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‘I’m a bad man. Please forgive me.’ </a:t>
            </a:r>
          </a:p>
        </p:txBody>
      </p:sp>
      <p:pic>
        <p:nvPicPr>
          <p:cNvPr id="3" name="Picture 2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2BFB2043-51E6-4945-B769-DB95D0617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62" y="41783"/>
            <a:ext cx="4500276" cy="540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73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CCF145-6E6C-6F48-83CB-8687645270C8}"/>
              </a:ext>
            </a:extLst>
          </p:cNvPr>
          <p:cNvSpPr txBox="1"/>
          <p:nvPr/>
        </p:nvSpPr>
        <p:spPr>
          <a:xfrm>
            <a:off x="285010" y="5988121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God forgave the tax collector.</a:t>
            </a:r>
          </a:p>
        </p:txBody>
      </p:sp>
      <p:pic>
        <p:nvPicPr>
          <p:cNvPr id="5" name="Picture 4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B6731B76-6CD5-164B-A7AC-42E4F4332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90" y="171091"/>
            <a:ext cx="4841822" cy="581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58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326052-9FDB-5C46-A93A-F25396C08BC8}"/>
              </a:ext>
            </a:extLst>
          </p:cNvPr>
          <p:cNvSpPr txBox="1"/>
          <p:nvPr/>
        </p:nvSpPr>
        <p:spPr>
          <a:xfrm>
            <a:off x="285010" y="5988121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God did not forgive the religious leader.</a:t>
            </a:r>
          </a:p>
        </p:txBody>
      </p:sp>
      <p:pic>
        <p:nvPicPr>
          <p:cNvPr id="5" name="Picture 4" descr="A drawing of a person&#10;&#10;Description automatically generated with low confidence">
            <a:extLst>
              <a:ext uri="{FF2B5EF4-FFF2-40B4-BE49-F238E27FC236}">
                <a16:creationId xmlns:a16="http://schemas.microsoft.com/office/drawing/2014/main" id="{9968F0A7-9F9D-BE4E-828E-400E3186B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60" y="52017"/>
            <a:ext cx="5096655" cy="5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67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F75D411-2FD3-E342-8256-5126525EB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17" y="198411"/>
            <a:ext cx="9691766" cy="646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4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ew wome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E0641F16-E2BA-5E43-99F1-6972AD4B3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19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610340D3-5EF8-8047-8262-3FD9C0B07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9" y="198372"/>
            <a:ext cx="10208302" cy="64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06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403DC99E-4580-B747-B218-79184C698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39" y="24137"/>
            <a:ext cx="6157721" cy="68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33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19CA4638-1DAE-FF4C-8C2B-C21802788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04" y="109436"/>
            <a:ext cx="4886792" cy="66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02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74A6873A-B32E-0B44-AB49-D9F42CD02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60" y="97546"/>
            <a:ext cx="5720679" cy="666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91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F055DD66-1864-3349-B847-EB6B4EFFA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85" y="142287"/>
            <a:ext cx="5471410" cy="65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88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2D588136-9866-B646-AD27-7CAB6FE46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93" y="169302"/>
            <a:ext cx="5426439" cy="65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39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person&#10;&#10;Description automatically generated with low confidence">
            <a:extLst>
              <a:ext uri="{FF2B5EF4-FFF2-40B4-BE49-F238E27FC236}">
                <a16:creationId xmlns:a16="http://schemas.microsoft.com/office/drawing/2014/main" id="{81948AAE-2802-634B-9B46-0D23093EE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54" y="137954"/>
            <a:ext cx="5651291" cy="65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00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599ACE-9170-424B-B451-3C4240DCEEE4}"/>
              </a:ext>
            </a:extLst>
          </p:cNvPr>
          <p:cNvSpPr/>
          <p:nvPr/>
        </p:nvSpPr>
        <p:spPr>
          <a:xfrm>
            <a:off x="152730" y="1518080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5342D2-E730-9A42-B9C0-F8B0B4FC8052}"/>
              </a:ext>
            </a:extLst>
          </p:cNvPr>
          <p:cNvSpPr/>
          <p:nvPr/>
        </p:nvSpPr>
        <p:spPr>
          <a:xfrm>
            <a:off x="3151962" y="1518080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D50BBF-EA5B-6741-9D78-155DAFB451DD}"/>
              </a:ext>
            </a:extLst>
          </p:cNvPr>
          <p:cNvSpPr/>
          <p:nvPr/>
        </p:nvSpPr>
        <p:spPr>
          <a:xfrm>
            <a:off x="6151194" y="1518080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8D0C61-D19D-6843-995E-C30CDD8492B5}"/>
              </a:ext>
            </a:extLst>
          </p:cNvPr>
          <p:cNvSpPr/>
          <p:nvPr/>
        </p:nvSpPr>
        <p:spPr>
          <a:xfrm>
            <a:off x="152730" y="3444416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63E9C9-2A9C-C14B-B9CD-996F325DCBCC}"/>
              </a:ext>
            </a:extLst>
          </p:cNvPr>
          <p:cNvSpPr/>
          <p:nvPr/>
        </p:nvSpPr>
        <p:spPr>
          <a:xfrm>
            <a:off x="3151962" y="3444416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9A4067-4FAA-A146-B50B-B50498F92D4E}"/>
              </a:ext>
            </a:extLst>
          </p:cNvPr>
          <p:cNvSpPr/>
          <p:nvPr/>
        </p:nvSpPr>
        <p:spPr>
          <a:xfrm>
            <a:off x="6151194" y="3444416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1BC025-681B-4140-9500-AB93051BAB12}"/>
              </a:ext>
            </a:extLst>
          </p:cNvPr>
          <p:cNvSpPr/>
          <p:nvPr/>
        </p:nvSpPr>
        <p:spPr>
          <a:xfrm>
            <a:off x="9149227" y="1518080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7C978F-07C5-DC4B-BD9A-02F1BF781DCE}"/>
              </a:ext>
            </a:extLst>
          </p:cNvPr>
          <p:cNvSpPr/>
          <p:nvPr/>
        </p:nvSpPr>
        <p:spPr>
          <a:xfrm>
            <a:off x="9149227" y="3444416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EF55714-82F9-074F-8256-ECF1251CA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" y="1562839"/>
            <a:ext cx="2622264" cy="1748176"/>
          </a:xfrm>
          <a:prstGeom prst="rect">
            <a:avLst/>
          </a:prstGeom>
        </p:spPr>
      </p:pic>
      <p:pic>
        <p:nvPicPr>
          <p:cNvPr id="28" name="Picture 27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846D0BA4-F4A8-3947-AF0D-619A58B43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42" y="1562839"/>
            <a:ext cx="2761989" cy="1748176"/>
          </a:xfrm>
          <a:prstGeom prst="rect">
            <a:avLst/>
          </a:prstGeom>
        </p:spPr>
      </p:pic>
      <p:pic>
        <p:nvPicPr>
          <p:cNvPr id="29" name="Picture 2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5AE453DB-C78C-B543-86F4-E5C53A682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80" y="1548060"/>
            <a:ext cx="1600858" cy="1776637"/>
          </a:xfrm>
          <a:prstGeom prst="rect">
            <a:avLst/>
          </a:prstGeom>
        </p:spPr>
      </p:pic>
      <p:pic>
        <p:nvPicPr>
          <p:cNvPr id="30" name="Picture 29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8AE0E39A-1B0B-3946-B803-D5F03697E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626" y="1537067"/>
            <a:ext cx="1322976" cy="1797377"/>
          </a:xfrm>
          <a:prstGeom prst="rect">
            <a:avLst/>
          </a:prstGeom>
        </p:spPr>
      </p:pic>
      <p:pic>
        <p:nvPicPr>
          <p:cNvPr id="31" name="Picture 30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A5D540E9-E848-C14D-9C3B-F1E77FB8BA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5" y="3482161"/>
            <a:ext cx="1510330" cy="1759090"/>
          </a:xfrm>
          <a:prstGeom prst="rect">
            <a:avLst/>
          </a:prstGeom>
        </p:spPr>
      </p:pic>
      <p:pic>
        <p:nvPicPr>
          <p:cNvPr id="32" name="Picture 31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A3F9040E-83A2-304B-BF21-EF7931AD13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86" y="3462963"/>
            <a:ext cx="1483420" cy="1782201"/>
          </a:xfrm>
          <a:prstGeom prst="rect">
            <a:avLst/>
          </a:prstGeom>
        </p:spPr>
      </p:pic>
      <p:pic>
        <p:nvPicPr>
          <p:cNvPr id="33" name="Picture 32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722EC705-6332-7046-AD5D-402A8EB489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415" y="3515019"/>
            <a:ext cx="1415137" cy="1700165"/>
          </a:xfrm>
          <a:prstGeom prst="rect">
            <a:avLst/>
          </a:prstGeom>
        </p:spPr>
      </p:pic>
      <p:pic>
        <p:nvPicPr>
          <p:cNvPr id="34" name="Picture 33" descr="A drawing of a person&#10;&#10;Description automatically generated with low confidence">
            <a:extLst>
              <a:ext uri="{FF2B5EF4-FFF2-40B4-BE49-F238E27FC236}">
                <a16:creationId xmlns:a16="http://schemas.microsoft.com/office/drawing/2014/main" id="{EDFD1B0D-9A5A-CE4D-8FBD-354BD7CE07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06" y="3482160"/>
            <a:ext cx="1510331" cy="17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E8B053-C4B6-066E-62B3-FFE1A879E29E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Jesus told this story: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B672A5-DB8D-3B45-9719-828DF231A76E}"/>
              </a:ext>
            </a:extLst>
          </p:cNvPr>
          <p:cNvGrpSpPr/>
          <p:nvPr/>
        </p:nvGrpSpPr>
        <p:grpSpPr>
          <a:xfrm>
            <a:off x="152730" y="1518080"/>
            <a:ext cx="11900194" cy="3761062"/>
            <a:chOff x="155763" y="1518080"/>
            <a:chExt cx="11900194" cy="3761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20EB34-7C08-B142-9EB3-9F65325726AE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4BCDE2-F8F0-174C-BE5B-87DF75E45329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07CC19-3CA1-8E48-A037-B2734C0DBF6E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BD1AC4-CA69-604E-90F3-14899E069FD6}"/>
                </a:ext>
              </a:extLst>
            </p:cNvPr>
            <p:cNvSpPr/>
            <p:nvPr/>
          </p:nvSpPr>
          <p:spPr>
            <a:xfrm>
              <a:off x="155763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9AC907-5154-F646-AB4C-184F941E351D}"/>
                </a:ext>
              </a:extLst>
            </p:cNvPr>
            <p:cNvSpPr/>
            <p:nvPr/>
          </p:nvSpPr>
          <p:spPr>
            <a:xfrm>
              <a:off x="3154995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B7E90D-6061-C149-A69A-83588E3FE38A}"/>
                </a:ext>
              </a:extLst>
            </p:cNvPr>
            <p:cNvSpPr/>
            <p:nvPr/>
          </p:nvSpPr>
          <p:spPr>
            <a:xfrm>
              <a:off x="6154227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2145D1-BC46-474B-9D34-AC1BF2DA3B22}"/>
                </a:ext>
              </a:extLst>
            </p:cNvPr>
            <p:cNvSpPr/>
            <p:nvPr/>
          </p:nvSpPr>
          <p:spPr>
            <a:xfrm>
              <a:off x="9152260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8FE4D6-6F7F-0F43-B8AC-529DEB633EDE}"/>
                </a:ext>
              </a:extLst>
            </p:cNvPr>
            <p:cNvSpPr/>
            <p:nvPr/>
          </p:nvSpPr>
          <p:spPr>
            <a:xfrm>
              <a:off x="9152260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FFBB7D6-6790-F048-9BDE-9E1187E79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10" y="1556864"/>
            <a:ext cx="2622264" cy="1748176"/>
          </a:xfrm>
          <a:prstGeom prst="rect">
            <a:avLst/>
          </a:prstGeom>
        </p:spPr>
      </p:pic>
      <p:pic>
        <p:nvPicPr>
          <p:cNvPr id="16" name="Picture 15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17D797CD-8DA4-1445-BFDE-59FB475E8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81" y="3482160"/>
            <a:ext cx="2761989" cy="1748176"/>
          </a:xfrm>
          <a:prstGeom prst="rect">
            <a:avLst/>
          </a:prstGeom>
        </p:spPr>
      </p:pic>
      <p:pic>
        <p:nvPicPr>
          <p:cNvPr id="17" name="Picture 16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B797CB0E-FD3E-CA45-B8AA-DE2C4DBA1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8" y="3473970"/>
            <a:ext cx="1600858" cy="1776637"/>
          </a:xfrm>
          <a:prstGeom prst="rect">
            <a:avLst/>
          </a:prstGeom>
        </p:spPr>
      </p:pic>
      <p:pic>
        <p:nvPicPr>
          <p:cNvPr id="18" name="Picture 17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CE447B56-DB70-BF48-8663-1DFA62625E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4" y="3463091"/>
            <a:ext cx="1322976" cy="1797377"/>
          </a:xfrm>
          <a:prstGeom prst="rect">
            <a:avLst/>
          </a:prstGeom>
        </p:spPr>
      </p:pic>
      <p:pic>
        <p:nvPicPr>
          <p:cNvPr id="19" name="Picture 18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B553FE73-9E43-AE4A-B238-926EFB1CB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66" y="1560940"/>
            <a:ext cx="1510330" cy="1759090"/>
          </a:xfrm>
          <a:prstGeom prst="rect">
            <a:avLst/>
          </a:prstGeom>
        </p:spPr>
      </p:pic>
      <p:pic>
        <p:nvPicPr>
          <p:cNvPr id="20" name="Picture 19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B9AA723A-DD03-C94F-B20C-F1200DEB04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085" y="3474040"/>
            <a:ext cx="1483420" cy="1782201"/>
          </a:xfrm>
          <a:prstGeom prst="rect">
            <a:avLst/>
          </a:prstGeom>
        </p:spPr>
      </p:pic>
      <p:pic>
        <p:nvPicPr>
          <p:cNvPr id="21" name="Picture 20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5205C1BD-A471-F549-965B-0365F6A9C3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9" y="1580870"/>
            <a:ext cx="1415137" cy="1700165"/>
          </a:xfrm>
          <a:prstGeom prst="rect">
            <a:avLst/>
          </a:prstGeom>
        </p:spPr>
      </p:pic>
      <p:pic>
        <p:nvPicPr>
          <p:cNvPr id="22" name="Picture 21" descr="A drawing of a person&#10;&#10;Description automatically generated with low confidence">
            <a:extLst>
              <a:ext uri="{FF2B5EF4-FFF2-40B4-BE49-F238E27FC236}">
                <a16:creationId xmlns:a16="http://schemas.microsoft.com/office/drawing/2014/main" id="{977E7519-6577-D94D-9BDD-C18D441182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013" y="1565606"/>
            <a:ext cx="1510331" cy="175909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BAFC8B-80C7-614A-A9D1-C061AC49806D}"/>
              </a:ext>
            </a:extLst>
          </p:cNvPr>
          <p:cNvCxnSpPr>
            <a:cxnSpLocks/>
          </p:cNvCxnSpPr>
          <p:nvPr/>
        </p:nvCxnSpPr>
        <p:spPr>
          <a:xfrm>
            <a:off x="6115619" y="1053767"/>
            <a:ext cx="959738" cy="1104817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32CF706-A73A-F647-8E2D-338566763620}"/>
              </a:ext>
            </a:extLst>
          </p:cNvPr>
          <p:cNvSpPr/>
          <p:nvPr/>
        </p:nvSpPr>
        <p:spPr>
          <a:xfrm>
            <a:off x="6149995" y="1518080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E8B053-C4B6-066E-62B3-FFE1A879E29E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Two men prayed to God.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91A65B-8D7B-8A41-A653-26520D1550EE}"/>
              </a:ext>
            </a:extLst>
          </p:cNvPr>
          <p:cNvGrpSpPr/>
          <p:nvPr/>
        </p:nvGrpSpPr>
        <p:grpSpPr>
          <a:xfrm>
            <a:off x="152730" y="1518080"/>
            <a:ext cx="11900194" cy="3761062"/>
            <a:chOff x="155763" y="1518080"/>
            <a:chExt cx="11900194" cy="3761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E25578-45EA-D840-93C3-2825BA94CC41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F1D1EE-5DB9-E144-82A5-9F36E9E748AD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58D86B-B537-7248-BDF0-D179E89D41F1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3C0D5C-C854-A04F-916F-C30D3D6346F3}"/>
                </a:ext>
              </a:extLst>
            </p:cNvPr>
            <p:cNvSpPr/>
            <p:nvPr/>
          </p:nvSpPr>
          <p:spPr>
            <a:xfrm>
              <a:off x="155763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3B5EFD-6D21-2C46-AC9D-49C488C81787}"/>
                </a:ext>
              </a:extLst>
            </p:cNvPr>
            <p:cNvSpPr/>
            <p:nvPr/>
          </p:nvSpPr>
          <p:spPr>
            <a:xfrm>
              <a:off x="3154995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BCD7C3-ED35-F144-A39F-736F37648007}"/>
                </a:ext>
              </a:extLst>
            </p:cNvPr>
            <p:cNvSpPr/>
            <p:nvPr/>
          </p:nvSpPr>
          <p:spPr>
            <a:xfrm>
              <a:off x="6154227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9A9C92-6108-664C-86FB-C85CD51D815C}"/>
                </a:ext>
              </a:extLst>
            </p:cNvPr>
            <p:cNvSpPr/>
            <p:nvPr/>
          </p:nvSpPr>
          <p:spPr>
            <a:xfrm>
              <a:off x="9152260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F0A5CA-53CF-B141-A340-84F73C70CFAA}"/>
                </a:ext>
              </a:extLst>
            </p:cNvPr>
            <p:cNvSpPr/>
            <p:nvPr/>
          </p:nvSpPr>
          <p:spPr>
            <a:xfrm>
              <a:off x="9152260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44B5088-3D1C-EB47-9D21-F8C90924B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10" y="1556864"/>
            <a:ext cx="2622264" cy="1748176"/>
          </a:xfrm>
          <a:prstGeom prst="rect">
            <a:avLst/>
          </a:prstGeom>
        </p:spPr>
      </p:pic>
      <p:pic>
        <p:nvPicPr>
          <p:cNvPr id="16" name="Picture 15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63959B30-FA11-A243-9027-9839FBC05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81" y="3482160"/>
            <a:ext cx="2761989" cy="1748176"/>
          </a:xfrm>
          <a:prstGeom prst="rect">
            <a:avLst/>
          </a:prstGeom>
        </p:spPr>
      </p:pic>
      <p:pic>
        <p:nvPicPr>
          <p:cNvPr id="17" name="Picture 16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9D51015E-0328-2C41-B9BB-FE1EFF1F4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8" y="3473970"/>
            <a:ext cx="1600858" cy="1776637"/>
          </a:xfrm>
          <a:prstGeom prst="rect">
            <a:avLst/>
          </a:prstGeom>
        </p:spPr>
      </p:pic>
      <p:pic>
        <p:nvPicPr>
          <p:cNvPr id="18" name="Picture 17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91038B5E-F1AF-334E-BC8E-9D36D7EB2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4" y="3463091"/>
            <a:ext cx="1322976" cy="1797377"/>
          </a:xfrm>
          <a:prstGeom prst="rect">
            <a:avLst/>
          </a:prstGeom>
        </p:spPr>
      </p:pic>
      <p:pic>
        <p:nvPicPr>
          <p:cNvPr id="19" name="Picture 18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15EC1634-EE1F-984D-9BF9-F5FC2009A6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66" y="1560940"/>
            <a:ext cx="1510330" cy="1759090"/>
          </a:xfrm>
          <a:prstGeom prst="rect">
            <a:avLst/>
          </a:prstGeom>
        </p:spPr>
      </p:pic>
      <p:pic>
        <p:nvPicPr>
          <p:cNvPr id="20" name="Picture 19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200999F5-C9CC-EB47-83E9-33335C163F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085" y="3474040"/>
            <a:ext cx="1483420" cy="1782201"/>
          </a:xfrm>
          <a:prstGeom prst="rect">
            <a:avLst/>
          </a:prstGeom>
        </p:spPr>
      </p:pic>
      <p:pic>
        <p:nvPicPr>
          <p:cNvPr id="21" name="Picture 20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96C40281-7232-0D41-85FB-90D3359933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9" y="1580870"/>
            <a:ext cx="1415137" cy="1700165"/>
          </a:xfrm>
          <a:prstGeom prst="rect">
            <a:avLst/>
          </a:prstGeom>
        </p:spPr>
      </p:pic>
      <p:pic>
        <p:nvPicPr>
          <p:cNvPr id="22" name="Picture 21" descr="A drawing of a person&#10;&#10;Description automatically generated with low confidence">
            <a:extLst>
              <a:ext uri="{FF2B5EF4-FFF2-40B4-BE49-F238E27FC236}">
                <a16:creationId xmlns:a16="http://schemas.microsoft.com/office/drawing/2014/main" id="{14873A98-10CA-FD44-845F-B262CE2090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013" y="1565606"/>
            <a:ext cx="1510331" cy="175909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FE05EB-B732-8746-8CA2-8411283D8514}"/>
              </a:ext>
            </a:extLst>
          </p:cNvPr>
          <p:cNvCxnSpPr>
            <a:cxnSpLocks/>
          </p:cNvCxnSpPr>
          <p:nvPr/>
        </p:nvCxnSpPr>
        <p:spPr>
          <a:xfrm flipH="1">
            <a:off x="4139899" y="1053767"/>
            <a:ext cx="1975720" cy="2978587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FE636C8-8D21-5945-9119-56E6E8AA88E1}"/>
              </a:ext>
            </a:extLst>
          </p:cNvPr>
          <p:cNvSpPr/>
          <p:nvPr/>
        </p:nvSpPr>
        <p:spPr>
          <a:xfrm>
            <a:off x="3150763" y="3433512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a child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3E5E0AC7-10C8-9B48-A9D1-9AEDA33DA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21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E8B053-C4B6-066E-62B3-FFE1A879E29E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One man was a religious leader.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EE60B1-5481-6E40-A70F-F9A8B2B37C59}"/>
              </a:ext>
            </a:extLst>
          </p:cNvPr>
          <p:cNvGrpSpPr/>
          <p:nvPr/>
        </p:nvGrpSpPr>
        <p:grpSpPr>
          <a:xfrm>
            <a:off x="152730" y="1518080"/>
            <a:ext cx="11900194" cy="3761062"/>
            <a:chOff x="155763" y="1518080"/>
            <a:chExt cx="11900194" cy="3761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93ADEF-C92F-1442-99BB-2A0717D4CE12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9DB723-4685-BF4F-81D2-2DE3117F016E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83D80C-C864-9E4C-8D07-33160288613A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74C369-1EE2-7E43-BA69-488D8B0A034B}"/>
                </a:ext>
              </a:extLst>
            </p:cNvPr>
            <p:cNvSpPr/>
            <p:nvPr/>
          </p:nvSpPr>
          <p:spPr>
            <a:xfrm>
              <a:off x="155763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C24857-F476-1341-8263-67A10745CFFC}"/>
                </a:ext>
              </a:extLst>
            </p:cNvPr>
            <p:cNvSpPr/>
            <p:nvPr/>
          </p:nvSpPr>
          <p:spPr>
            <a:xfrm>
              <a:off x="3154995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6A0F71-F6EC-6B42-9B9F-CAEF23BBA366}"/>
                </a:ext>
              </a:extLst>
            </p:cNvPr>
            <p:cNvSpPr/>
            <p:nvPr/>
          </p:nvSpPr>
          <p:spPr>
            <a:xfrm>
              <a:off x="6154227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694BC6-2744-C741-A2AF-A4228A6EA405}"/>
                </a:ext>
              </a:extLst>
            </p:cNvPr>
            <p:cNvSpPr/>
            <p:nvPr/>
          </p:nvSpPr>
          <p:spPr>
            <a:xfrm>
              <a:off x="9152260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BDF846-2DB0-6D4A-BB7A-1299E28C5C17}"/>
                </a:ext>
              </a:extLst>
            </p:cNvPr>
            <p:cNvSpPr/>
            <p:nvPr/>
          </p:nvSpPr>
          <p:spPr>
            <a:xfrm>
              <a:off x="9152260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421879A-2F5C-4B4D-9A7F-DA658CF9C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10" y="1556864"/>
            <a:ext cx="2622264" cy="1748176"/>
          </a:xfrm>
          <a:prstGeom prst="rect">
            <a:avLst/>
          </a:prstGeom>
        </p:spPr>
      </p:pic>
      <p:pic>
        <p:nvPicPr>
          <p:cNvPr id="16" name="Picture 15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11EC9F24-C074-324F-B5C1-1ED17AE29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81" y="3482160"/>
            <a:ext cx="2761989" cy="1748176"/>
          </a:xfrm>
          <a:prstGeom prst="rect">
            <a:avLst/>
          </a:prstGeom>
        </p:spPr>
      </p:pic>
      <p:pic>
        <p:nvPicPr>
          <p:cNvPr id="17" name="Picture 16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C52870B1-692A-FD49-B8DB-187D691E0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8" y="3473970"/>
            <a:ext cx="1600858" cy="1776637"/>
          </a:xfrm>
          <a:prstGeom prst="rect">
            <a:avLst/>
          </a:prstGeom>
        </p:spPr>
      </p:pic>
      <p:pic>
        <p:nvPicPr>
          <p:cNvPr id="18" name="Picture 17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DBC34219-37E1-B548-9830-64C2346247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4" y="3463091"/>
            <a:ext cx="1322976" cy="1797377"/>
          </a:xfrm>
          <a:prstGeom prst="rect">
            <a:avLst/>
          </a:prstGeom>
        </p:spPr>
      </p:pic>
      <p:pic>
        <p:nvPicPr>
          <p:cNvPr id="19" name="Picture 18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F6E08554-10BC-CD4A-8B00-20A70871C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66" y="1560940"/>
            <a:ext cx="1510330" cy="1759090"/>
          </a:xfrm>
          <a:prstGeom prst="rect">
            <a:avLst/>
          </a:prstGeom>
        </p:spPr>
      </p:pic>
      <p:pic>
        <p:nvPicPr>
          <p:cNvPr id="20" name="Picture 19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9BB44CC7-04CB-8D40-9163-702B05A97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085" y="3474040"/>
            <a:ext cx="1483420" cy="1782201"/>
          </a:xfrm>
          <a:prstGeom prst="rect">
            <a:avLst/>
          </a:prstGeom>
        </p:spPr>
      </p:pic>
      <p:pic>
        <p:nvPicPr>
          <p:cNvPr id="21" name="Picture 20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CA7E217A-9DF4-DF49-A76C-28D6CB851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9" y="1580870"/>
            <a:ext cx="1415137" cy="1700165"/>
          </a:xfrm>
          <a:prstGeom prst="rect">
            <a:avLst/>
          </a:prstGeom>
        </p:spPr>
      </p:pic>
      <p:pic>
        <p:nvPicPr>
          <p:cNvPr id="22" name="Picture 21" descr="A drawing of a person&#10;&#10;Description automatically generated with low confidence">
            <a:extLst>
              <a:ext uri="{FF2B5EF4-FFF2-40B4-BE49-F238E27FC236}">
                <a16:creationId xmlns:a16="http://schemas.microsoft.com/office/drawing/2014/main" id="{CFB5C81C-EC4F-6E4A-A976-7C345D9DFB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013" y="1565606"/>
            <a:ext cx="1510331" cy="175909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AC7290-9D38-4044-9B4D-B366F3EFD462}"/>
              </a:ext>
            </a:extLst>
          </p:cNvPr>
          <p:cNvCxnSpPr>
            <a:cxnSpLocks/>
          </p:cNvCxnSpPr>
          <p:nvPr/>
        </p:nvCxnSpPr>
        <p:spPr>
          <a:xfrm flipH="1">
            <a:off x="1649308" y="1053767"/>
            <a:ext cx="4466311" cy="2933617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5A2B134-357C-154B-856F-3A4E1D1D1CA5}"/>
              </a:ext>
            </a:extLst>
          </p:cNvPr>
          <p:cNvSpPr/>
          <p:nvPr/>
        </p:nvSpPr>
        <p:spPr>
          <a:xfrm>
            <a:off x="152730" y="3433512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E8B053-C4B6-066E-62B3-FFE1A879E29E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other man was a tax collector.</a:t>
            </a: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D1F635-F712-D744-B4B4-51E7688ACD76}"/>
              </a:ext>
            </a:extLst>
          </p:cNvPr>
          <p:cNvGrpSpPr/>
          <p:nvPr/>
        </p:nvGrpSpPr>
        <p:grpSpPr>
          <a:xfrm>
            <a:off x="152730" y="1518080"/>
            <a:ext cx="11900194" cy="3761062"/>
            <a:chOff x="155763" y="1518080"/>
            <a:chExt cx="11900194" cy="37610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28C35C-44D9-7545-B781-320664EA8CC0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FC49EF-AC27-8545-8CE5-0A2DB964B0AB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207DA8-F2F6-9547-8B8C-63C89FFC4233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0249F4-91FE-9145-A34A-E5510E9930DC}"/>
                </a:ext>
              </a:extLst>
            </p:cNvPr>
            <p:cNvSpPr/>
            <p:nvPr/>
          </p:nvSpPr>
          <p:spPr>
            <a:xfrm>
              <a:off x="155763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99FAA2-ADA4-5D4B-BC7A-0F7D5E4FC5FA}"/>
                </a:ext>
              </a:extLst>
            </p:cNvPr>
            <p:cNvSpPr/>
            <p:nvPr/>
          </p:nvSpPr>
          <p:spPr>
            <a:xfrm>
              <a:off x="3154995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D543EFC-DD1C-AB4E-BE1B-943E80A3B496}"/>
                </a:ext>
              </a:extLst>
            </p:cNvPr>
            <p:cNvSpPr/>
            <p:nvPr/>
          </p:nvSpPr>
          <p:spPr>
            <a:xfrm>
              <a:off x="6154227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B10708-5CBF-704E-BFBC-54E78594F38A}"/>
                </a:ext>
              </a:extLst>
            </p:cNvPr>
            <p:cNvSpPr/>
            <p:nvPr/>
          </p:nvSpPr>
          <p:spPr>
            <a:xfrm>
              <a:off x="9152260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B0CC64-F569-B54D-B9BE-34CB3BA1C2F5}"/>
                </a:ext>
              </a:extLst>
            </p:cNvPr>
            <p:cNvSpPr/>
            <p:nvPr/>
          </p:nvSpPr>
          <p:spPr>
            <a:xfrm>
              <a:off x="9152260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" name="Picture 31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73D37DF-0D35-6E4E-A415-2CA145195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10" y="1556864"/>
            <a:ext cx="2622264" cy="1748176"/>
          </a:xfrm>
          <a:prstGeom prst="rect">
            <a:avLst/>
          </a:prstGeom>
        </p:spPr>
      </p:pic>
      <p:pic>
        <p:nvPicPr>
          <p:cNvPr id="33" name="Picture 32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DE505C8A-9316-574C-B9E0-0833ED8C8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81" y="3482160"/>
            <a:ext cx="2761989" cy="1748176"/>
          </a:xfrm>
          <a:prstGeom prst="rect">
            <a:avLst/>
          </a:prstGeom>
        </p:spPr>
      </p:pic>
      <p:pic>
        <p:nvPicPr>
          <p:cNvPr id="34" name="Picture 33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4715C1A8-4410-F64D-93AC-DA7FED680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8" y="3473970"/>
            <a:ext cx="1600858" cy="1776637"/>
          </a:xfrm>
          <a:prstGeom prst="rect">
            <a:avLst/>
          </a:prstGeom>
        </p:spPr>
      </p:pic>
      <p:pic>
        <p:nvPicPr>
          <p:cNvPr id="35" name="Picture 34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997BDECC-C6D6-F643-8F41-1B880A5374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4" y="3463091"/>
            <a:ext cx="1322976" cy="1797377"/>
          </a:xfrm>
          <a:prstGeom prst="rect">
            <a:avLst/>
          </a:prstGeom>
        </p:spPr>
      </p:pic>
      <p:pic>
        <p:nvPicPr>
          <p:cNvPr id="36" name="Picture 35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33968442-2B49-0542-9994-D11E9EC8A2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66" y="1560940"/>
            <a:ext cx="1510330" cy="1759090"/>
          </a:xfrm>
          <a:prstGeom prst="rect">
            <a:avLst/>
          </a:prstGeom>
        </p:spPr>
      </p:pic>
      <p:pic>
        <p:nvPicPr>
          <p:cNvPr id="37" name="Picture 36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C5651CBB-0AB0-F444-80BE-2538F1F7AC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085" y="3474040"/>
            <a:ext cx="1483420" cy="1782201"/>
          </a:xfrm>
          <a:prstGeom prst="rect">
            <a:avLst/>
          </a:prstGeom>
        </p:spPr>
      </p:pic>
      <p:pic>
        <p:nvPicPr>
          <p:cNvPr id="38" name="Picture 37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9A78EEE7-CF15-404C-96AB-94E8292B8A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9" y="1580870"/>
            <a:ext cx="1415137" cy="1700165"/>
          </a:xfrm>
          <a:prstGeom prst="rect">
            <a:avLst/>
          </a:prstGeom>
        </p:spPr>
      </p:pic>
      <p:pic>
        <p:nvPicPr>
          <p:cNvPr id="39" name="Picture 38" descr="A drawing of a person&#10;&#10;Description automatically generated with low confidence">
            <a:extLst>
              <a:ext uri="{FF2B5EF4-FFF2-40B4-BE49-F238E27FC236}">
                <a16:creationId xmlns:a16="http://schemas.microsoft.com/office/drawing/2014/main" id="{F0762B50-58EB-4640-BF0D-0E5B6424FD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013" y="1565606"/>
            <a:ext cx="1510331" cy="1759091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62C1D81-DB1C-2F44-9528-8E93047DD936}"/>
              </a:ext>
            </a:extLst>
          </p:cNvPr>
          <p:cNvCxnSpPr>
            <a:cxnSpLocks/>
          </p:cNvCxnSpPr>
          <p:nvPr/>
        </p:nvCxnSpPr>
        <p:spPr>
          <a:xfrm>
            <a:off x="6115619" y="1053767"/>
            <a:ext cx="764866" cy="2903636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02781601-8B74-1449-9CAC-A1E7DFDA653D}"/>
              </a:ext>
            </a:extLst>
          </p:cNvPr>
          <p:cNvSpPr/>
          <p:nvPr/>
        </p:nvSpPr>
        <p:spPr>
          <a:xfrm>
            <a:off x="6151192" y="3433512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1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E8B053-C4B6-066E-62B3-FFE1A879E29E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religious leader prayed, ‘I’m a good man.’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3EB527-AEDE-2B49-B8EF-8EB91239CDDD}"/>
              </a:ext>
            </a:extLst>
          </p:cNvPr>
          <p:cNvGrpSpPr/>
          <p:nvPr/>
        </p:nvGrpSpPr>
        <p:grpSpPr>
          <a:xfrm>
            <a:off x="152730" y="1518080"/>
            <a:ext cx="11900194" cy="3761062"/>
            <a:chOff x="155763" y="1518080"/>
            <a:chExt cx="11900194" cy="3761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622EA9-DB94-E94A-9FB3-915AE4919C85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7A6837-C318-534A-9526-73DCB683E622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5E6FB0-8045-9F4D-AA2E-693983061AC5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262264-1347-1847-BD22-9990BF65BA21}"/>
                </a:ext>
              </a:extLst>
            </p:cNvPr>
            <p:cNvSpPr/>
            <p:nvPr/>
          </p:nvSpPr>
          <p:spPr>
            <a:xfrm>
              <a:off x="155763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1F103D-F262-AB42-A12E-E595A2EE87E4}"/>
                </a:ext>
              </a:extLst>
            </p:cNvPr>
            <p:cNvSpPr/>
            <p:nvPr/>
          </p:nvSpPr>
          <p:spPr>
            <a:xfrm>
              <a:off x="3154995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195BC0-1354-784D-B029-54D320A53588}"/>
                </a:ext>
              </a:extLst>
            </p:cNvPr>
            <p:cNvSpPr/>
            <p:nvPr/>
          </p:nvSpPr>
          <p:spPr>
            <a:xfrm>
              <a:off x="6154227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9F189E-5642-6441-90BF-B54BA270A7B1}"/>
                </a:ext>
              </a:extLst>
            </p:cNvPr>
            <p:cNvSpPr/>
            <p:nvPr/>
          </p:nvSpPr>
          <p:spPr>
            <a:xfrm>
              <a:off x="9152260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F4EDC0-9B00-3C42-ABA8-B62C904A745F}"/>
                </a:ext>
              </a:extLst>
            </p:cNvPr>
            <p:cNvSpPr/>
            <p:nvPr/>
          </p:nvSpPr>
          <p:spPr>
            <a:xfrm>
              <a:off x="9152260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0DEF7E7-5A3E-DF44-83DA-A93D38D31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10" y="1556864"/>
            <a:ext cx="2622264" cy="1748176"/>
          </a:xfrm>
          <a:prstGeom prst="rect">
            <a:avLst/>
          </a:prstGeom>
        </p:spPr>
      </p:pic>
      <p:pic>
        <p:nvPicPr>
          <p:cNvPr id="16" name="Picture 15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F6A53972-1ACD-FC4E-8611-F2F4C34BE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81" y="3482160"/>
            <a:ext cx="2761989" cy="1748176"/>
          </a:xfrm>
          <a:prstGeom prst="rect">
            <a:avLst/>
          </a:prstGeom>
        </p:spPr>
      </p:pic>
      <p:pic>
        <p:nvPicPr>
          <p:cNvPr id="17" name="Picture 16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513AF1AF-7EFF-BA41-AA56-83A7316C76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8" y="3473970"/>
            <a:ext cx="1600858" cy="1776637"/>
          </a:xfrm>
          <a:prstGeom prst="rect">
            <a:avLst/>
          </a:prstGeom>
        </p:spPr>
      </p:pic>
      <p:pic>
        <p:nvPicPr>
          <p:cNvPr id="18" name="Picture 17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B0F6386B-7298-DC4D-ABA0-9A25C117E0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4" y="3463091"/>
            <a:ext cx="1322976" cy="1797377"/>
          </a:xfrm>
          <a:prstGeom prst="rect">
            <a:avLst/>
          </a:prstGeom>
        </p:spPr>
      </p:pic>
      <p:pic>
        <p:nvPicPr>
          <p:cNvPr id="19" name="Picture 18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A537C64B-1C51-4141-94D5-07AE885674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66" y="1560940"/>
            <a:ext cx="1510330" cy="1759090"/>
          </a:xfrm>
          <a:prstGeom prst="rect">
            <a:avLst/>
          </a:prstGeom>
        </p:spPr>
      </p:pic>
      <p:pic>
        <p:nvPicPr>
          <p:cNvPr id="20" name="Picture 19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12CA043E-77B0-B147-930A-96347F0AC8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085" y="3474040"/>
            <a:ext cx="1483420" cy="1782201"/>
          </a:xfrm>
          <a:prstGeom prst="rect">
            <a:avLst/>
          </a:prstGeom>
        </p:spPr>
      </p:pic>
      <p:pic>
        <p:nvPicPr>
          <p:cNvPr id="21" name="Picture 20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16FE5BD6-9B1C-E747-BAEE-AC505B92AC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9" y="1580870"/>
            <a:ext cx="1415137" cy="1700165"/>
          </a:xfrm>
          <a:prstGeom prst="rect">
            <a:avLst/>
          </a:prstGeom>
        </p:spPr>
      </p:pic>
      <p:pic>
        <p:nvPicPr>
          <p:cNvPr id="22" name="Picture 21" descr="A drawing of a person&#10;&#10;Description automatically generated with low confidence">
            <a:extLst>
              <a:ext uri="{FF2B5EF4-FFF2-40B4-BE49-F238E27FC236}">
                <a16:creationId xmlns:a16="http://schemas.microsoft.com/office/drawing/2014/main" id="{034424DF-6771-9347-ADD3-E2FBBD27FF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013" y="1565606"/>
            <a:ext cx="1510331" cy="175909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3443E0-7C23-D84A-AEED-26E6C4C73D2D}"/>
              </a:ext>
            </a:extLst>
          </p:cNvPr>
          <p:cNvCxnSpPr>
            <a:cxnSpLocks/>
          </p:cNvCxnSpPr>
          <p:nvPr/>
        </p:nvCxnSpPr>
        <p:spPr>
          <a:xfrm flipH="1">
            <a:off x="5467102" y="1053767"/>
            <a:ext cx="648517" cy="1524541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6084885-4CCF-354B-9EC1-234ACC3FC61D}"/>
              </a:ext>
            </a:extLst>
          </p:cNvPr>
          <p:cNvSpPr/>
          <p:nvPr/>
        </p:nvSpPr>
        <p:spPr>
          <a:xfrm>
            <a:off x="3150763" y="1518080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E8B053-C4B6-066E-62B3-FFE1A879E29E}"/>
              </a:ext>
            </a:extLst>
          </p:cNvPr>
          <p:cNvSpPr txBox="1"/>
          <p:nvPr/>
        </p:nvSpPr>
        <p:spPr>
          <a:xfrm>
            <a:off x="309146" y="407436"/>
            <a:ext cx="11602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tax collector prayed,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‘I’m a bad man. Please forgive me.’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89A52D-C968-B347-9452-A8CC2FC34624}"/>
              </a:ext>
            </a:extLst>
          </p:cNvPr>
          <p:cNvGrpSpPr/>
          <p:nvPr/>
        </p:nvGrpSpPr>
        <p:grpSpPr>
          <a:xfrm>
            <a:off x="152730" y="2117686"/>
            <a:ext cx="11900194" cy="3761062"/>
            <a:chOff x="155763" y="1518080"/>
            <a:chExt cx="11900194" cy="3761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D6ED4C-FEB8-5F41-875D-14B222686501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F9DB69-B8BC-6F4C-A8B9-DE5DADCA9E66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7C7948-8DAE-F54A-92B8-C54009DE8E62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A8D069-512B-2549-BD14-1B4026E4B90E}"/>
                </a:ext>
              </a:extLst>
            </p:cNvPr>
            <p:cNvSpPr/>
            <p:nvPr/>
          </p:nvSpPr>
          <p:spPr>
            <a:xfrm>
              <a:off x="155763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9E21B0-B583-7849-A67F-48C2D27007BE}"/>
                </a:ext>
              </a:extLst>
            </p:cNvPr>
            <p:cNvSpPr/>
            <p:nvPr/>
          </p:nvSpPr>
          <p:spPr>
            <a:xfrm>
              <a:off x="3154995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9A07F8-F1E2-4346-968E-9758B0D71C7B}"/>
                </a:ext>
              </a:extLst>
            </p:cNvPr>
            <p:cNvSpPr/>
            <p:nvPr/>
          </p:nvSpPr>
          <p:spPr>
            <a:xfrm>
              <a:off x="6154227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B6028E-BFE4-4543-AD71-C4586596C943}"/>
                </a:ext>
              </a:extLst>
            </p:cNvPr>
            <p:cNvSpPr/>
            <p:nvPr/>
          </p:nvSpPr>
          <p:spPr>
            <a:xfrm>
              <a:off x="9152260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D8E057-70B0-5B47-A5F9-801AD3014BD3}"/>
                </a:ext>
              </a:extLst>
            </p:cNvPr>
            <p:cNvSpPr/>
            <p:nvPr/>
          </p:nvSpPr>
          <p:spPr>
            <a:xfrm>
              <a:off x="9152260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9B661BD-B38D-744E-ACA8-D941EDE38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10" y="2156470"/>
            <a:ext cx="2622264" cy="1748176"/>
          </a:xfrm>
          <a:prstGeom prst="rect">
            <a:avLst/>
          </a:prstGeom>
        </p:spPr>
      </p:pic>
      <p:pic>
        <p:nvPicPr>
          <p:cNvPr id="16" name="Picture 15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0CF57696-C829-A64A-9B8F-7D5E73306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81" y="4081766"/>
            <a:ext cx="2761989" cy="1748176"/>
          </a:xfrm>
          <a:prstGeom prst="rect">
            <a:avLst/>
          </a:prstGeom>
        </p:spPr>
      </p:pic>
      <p:pic>
        <p:nvPicPr>
          <p:cNvPr id="17" name="Picture 16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58A12B2B-8513-A441-B579-2590F947D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8" y="4073576"/>
            <a:ext cx="1600858" cy="1776637"/>
          </a:xfrm>
          <a:prstGeom prst="rect">
            <a:avLst/>
          </a:prstGeom>
        </p:spPr>
      </p:pic>
      <p:pic>
        <p:nvPicPr>
          <p:cNvPr id="18" name="Picture 17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B6723370-A33A-6F45-92E0-222F8EBEB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4" y="4062697"/>
            <a:ext cx="1322976" cy="1797377"/>
          </a:xfrm>
          <a:prstGeom prst="rect">
            <a:avLst/>
          </a:prstGeom>
        </p:spPr>
      </p:pic>
      <p:pic>
        <p:nvPicPr>
          <p:cNvPr id="19" name="Picture 18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6A97474C-0662-2A45-AF4E-741F13B01A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66" y="2160546"/>
            <a:ext cx="1510330" cy="1759090"/>
          </a:xfrm>
          <a:prstGeom prst="rect">
            <a:avLst/>
          </a:prstGeom>
        </p:spPr>
      </p:pic>
      <p:pic>
        <p:nvPicPr>
          <p:cNvPr id="20" name="Picture 19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592E7CAA-607F-B141-B4EF-FF091BFE7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085" y="4073646"/>
            <a:ext cx="1483420" cy="1782201"/>
          </a:xfrm>
          <a:prstGeom prst="rect">
            <a:avLst/>
          </a:prstGeom>
        </p:spPr>
      </p:pic>
      <p:pic>
        <p:nvPicPr>
          <p:cNvPr id="21" name="Picture 20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7BA8366F-59C4-F749-8104-5245AC980F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9" y="2180476"/>
            <a:ext cx="1415137" cy="1700165"/>
          </a:xfrm>
          <a:prstGeom prst="rect">
            <a:avLst/>
          </a:prstGeom>
        </p:spPr>
      </p:pic>
      <p:pic>
        <p:nvPicPr>
          <p:cNvPr id="22" name="Picture 21" descr="A drawing of a person&#10;&#10;Description automatically generated with low confidence">
            <a:extLst>
              <a:ext uri="{FF2B5EF4-FFF2-40B4-BE49-F238E27FC236}">
                <a16:creationId xmlns:a16="http://schemas.microsoft.com/office/drawing/2014/main" id="{436F9650-295E-0F47-AAC8-A149CD3B13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013" y="2165212"/>
            <a:ext cx="1510331" cy="175909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7FE68B-5C5B-214D-83D2-31514A0A6C8F}"/>
              </a:ext>
            </a:extLst>
          </p:cNvPr>
          <p:cNvCxnSpPr>
            <a:cxnSpLocks/>
          </p:cNvCxnSpPr>
          <p:nvPr/>
        </p:nvCxnSpPr>
        <p:spPr>
          <a:xfrm>
            <a:off x="6115619" y="1664277"/>
            <a:ext cx="3927791" cy="3578194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9D28D7B-0D32-EF4A-95D9-B5F5E3CC3E2B}"/>
              </a:ext>
            </a:extLst>
          </p:cNvPr>
          <p:cNvSpPr/>
          <p:nvPr/>
        </p:nvSpPr>
        <p:spPr>
          <a:xfrm>
            <a:off x="9149226" y="4044022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E89208-85B1-F34A-AEE1-9539575CE920}"/>
              </a:ext>
            </a:extLst>
          </p:cNvPr>
          <p:cNvGrpSpPr/>
          <p:nvPr/>
        </p:nvGrpSpPr>
        <p:grpSpPr>
          <a:xfrm>
            <a:off x="152730" y="1518080"/>
            <a:ext cx="11900194" cy="3761062"/>
            <a:chOff x="155763" y="1518080"/>
            <a:chExt cx="11900194" cy="3761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62E42B-557C-0747-934B-9CC648864FB8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080492-1925-F243-8CB3-B0B4D9099482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93E811-24B3-3347-8439-27EE9FE4E7DB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43A745-87F2-EB4D-BF7B-D76439541BF6}"/>
                </a:ext>
              </a:extLst>
            </p:cNvPr>
            <p:cNvSpPr/>
            <p:nvPr/>
          </p:nvSpPr>
          <p:spPr>
            <a:xfrm>
              <a:off x="155763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7362F7-EC60-4241-8090-DF0A90FE0A0B}"/>
                </a:ext>
              </a:extLst>
            </p:cNvPr>
            <p:cNvSpPr/>
            <p:nvPr/>
          </p:nvSpPr>
          <p:spPr>
            <a:xfrm>
              <a:off x="3154995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9A1387-8D00-A04E-A52A-785817F2B83F}"/>
                </a:ext>
              </a:extLst>
            </p:cNvPr>
            <p:cNvSpPr/>
            <p:nvPr/>
          </p:nvSpPr>
          <p:spPr>
            <a:xfrm>
              <a:off x="6154227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D1296F-8801-7346-B916-0B1512A21C48}"/>
                </a:ext>
              </a:extLst>
            </p:cNvPr>
            <p:cNvSpPr/>
            <p:nvPr/>
          </p:nvSpPr>
          <p:spPr>
            <a:xfrm>
              <a:off x="9152260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76F1EC-79AC-EE4B-8BF7-989A99271C1D}"/>
                </a:ext>
              </a:extLst>
            </p:cNvPr>
            <p:cNvSpPr/>
            <p:nvPr/>
          </p:nvSpPr>
          <p:spPr>
            <a:xfrm>
              <a:off x="9152260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A4DD9C2-11DC-254C-B64D-2BC18DF4A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10" y="1556864"/>
            <a:ext cx="2622264" cy="1748176"/>
          </a:xfrm>
          <a:prstGeom prst="rect">
            <a:avLst/>
          </a:prstGeom>
        </p:spPr>
      </p:pic>
      <p:pic>
        <p:nvPicPr>
          <p:cNvPr id="14" name="Picture 13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C9C7D049-1469-1741-B96E-5866828B6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81" y="3482160"/>
            <a:ext cx="2761989" cy="1748176"/>
          </a:xfrm>
          <a:prstGeom prst="rect">
            <a:avLst/>
          </a:prstGeom>
        </p:spPr>
      </p:pic>
      <p:pic>
        <p:nvPicPr>
          <p:cNvPr id="15" name="Picture 14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BED45D3B-DACA-0F4F-8507-759BD021E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8" y="3473970"/>
            <a:ext cx="1600858" cy="1776637"/>
          </a:xfrm>
          <a:prstGeom prst="rect">
            <a:avLst/>
          </a:prstGeom>
        </p:spPr>
      </p:pic>
      <p:pic>
        <p:nvPicPr>
          <p:cNvPr id="16" name="Picture 15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DF3DE446-6731-884C-8AA0-FDB3BDA5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4" y="3463091"/>
            <a:ext cx="1322976" cy="1797377"/>
          </a:xfrm>
          <a:prstGeom prst="rect">
            <a:avLst/>
          </a:prstGeom>
        </p:spPr>
      </p:pic>
      <p:pic>
        <p:nvPicPr>
          <p:cNvPr id="17" name="Picture 16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2F56A661-A081-0E4F-9F0B-5E556F3EA5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66" y="1560940"/>
            <a:ext cx="1510330" cy="1759090"/>
          </a:xfrm>
          <a:prstGeom prst="rect">
            <a:avLst/>
          </a:prstGeom>
        </p:spPr>
      </p:pic>
      <p:pic>
        <p:nvPicPr>
          <p:cNvPr id="18" name="Picture 17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70CEE6F0-5807-AA47-B0B4-F58069729B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085" y="3474040"/>
            <a:ext cx="1483420" cy="1782201"/>
          </a:xfrm>
          <a:prstGeom prst="rect">
            <a:avLst/>
          </a:prstGeom>
        </p:spPr>
      </p:pic>
      <p:pic>
        <p:nvPicPr>
          <p:cNvPr id="19" name="Picture 18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6C1CFC31-6BC7-5147-953A-994D5A6A75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9" y="1580870"/>
            <a:ext cx="1415137" cy="1700165"/>
          </a:xfrm>
          <a:prstGeom prst="rect">
            <a:avLst/>
          </a:prstGeom>
        </p:spPr>
      </p:pic>
      <p:pic>
        <p:nvPicPr>
          <p:cNvPr id="20" name="Picture 19" descr="A drawing of a person&#10;&#10;Description automatically generated with low confidence">
            <a:extLst>
              <a:ext uri="{FF2B5EF4-FFF2-40B4-BE49-F238E27FC236}">
                <a16:creationId xmlns:a16="http://schemas.microsoft.com/office/drawing/2014/main" id="{98938BF5-D437-B845-BBA0-AC7354BB4E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013" y="1565606"/>
            <a:ext cx="1510331" cy="17590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32CFA02-3CE8-CA4B-9FE8-D399B0620A96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God forgave the tax collector.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5AA95C-BB18-644E-A559-6AB70FC111A1}"/>
              </a:ext>
            </a:extLst>
          </p:cNvPr>
          <p:cNvCxnSpPr>
            <a:cxnSpLocks/>
          </p:cNvCxnSpPr>
          <p:nvPr/>
        </p:nvCxnSpPr>
        <p:spPr>
          <a:xfrm flipH="1">
            <a:off x="2188564" y="1053767"/>
            <a:ext cx="3927055" cy="1644463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766C5E1-7510-C74A-889B-9C043451A6F4}"/>
              </a:ext>
            </a:extLst>
          </p:cNvPr>
          <p:cNvSpPr/>
          <p:nvPr/>
        </p:nvSpPr>
        <p:spPr>
          <a:xfrm>
            <a:off x="149087" y="1518080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1EA12D-7417-9A48-988A-3CE6EBB7F244}"/>
              </a:ext>
            </a:extLst>
          </p:cNvPr>
          <p:cNvGrpSpPr/>
          <p:nvPr/>
        </p:nvGrpSpPr>
        <p:grpSpPr>
          <a:xfrm>
            <a:off x="152730" y="1518080"/>
            <a:ext cx="11900194" cy="3761062"/>
            <a:chOff x="155763" y="1518080"/>
            <a:chExt cx="11900194" cy="3761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880360-9FAB-D945-AE7D-BEA377567EB7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1F4F28-FFBF-1D46-B3D8-8D7D90BBA78C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AEE4F8-4541-724A-BCEB-59019FDBDC42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B7C65B-E372-9B48-87B1-F510A1AFD6EC}"/>
                </a:ext>
              </a:extLst>
            </p:cNvPr>
            <p:cNvSpPr/>
            <p:nvPr/>
          </p:nvSpPr>
          <p:spPr>
            <a:xfrm>
              <a:off x="155763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0C165C-615C-7247-AB93-9130AFA10297}"/>
                </a:ext>
              </a:extLst>
            </p:cNvPr>
            <p:cNvSpPr/>
            <p:nvPr/>
          </p:nvSpPr>
          <p:spPr>
            <a:xfrm>
              <a:off x="3154995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2CFDA0-620F-C74E-9A8D-D1C3718CAE90}"/>
                </a:ext>
              </a:extLst>
            </p:cNvPr>
            <p:cNvSpPr/>
            <p:nvPr/>
          </p:nvSpPr>
          <p:spPr>
            <a:xfrm>
              <a:off x="6154227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886749-CF75-0542-8792-56953994E8DE}"/>
                </a:ext>
              </a:extLst>
            </p:cNvPr>
            <p:cNvSpPr/>
            <p:nvPr/>
          </p:nvSpPr>
          <p:spPr>
            <a:xfrm>
              <a:off x="9152260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A1FE33-3B01-B649-86EF-DF45D4EA9DB7}"/>
                </a:ext>
              </a:extLst>
            </p:cNvPr>
            <p:cNvSpPr/>
            <p:nvPr/>
          </p:nvSpPr>
          <p:spPr>
            <a:xfrm>
              <a:off x="9152260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6796B22-F9FC-854A-9447-AF629A16D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10" y="1556864"/>
            <a:ext cx="2622264" cy="1748176"/>
          </a:xfrm>
          <a:prstGeom prst="rect">
            <a:avLst/>
          </a:prstGeom>
        </p:spPr>
      </p:pic>
      <p:pic>
        <p:nvPicPr>
          <p:cNvPr id="14" name="Picture 13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14A9FE5-1806-F148-890B-451982AD5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81" y="3482160"/>
            <a:ext cx="2761989" cy="1748176"/>
          </a:xfrm>
          <a:prstGeom prst="rect">
            <a:avLst/>
          </a:prstGeom>
        </p:spPr>
      </p:pic>
      <p:pic>
        <p:nvPicPr>
          <p:cNvPr id="15" name="Picture 14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472BAA6C-E28D-FA4B-AF8C-8872E5A44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8" y="3473970"/>
            <a:ext cx="1600858" cy="1776637"/>
          </a:xfrm>
          <a:prstGeom prst="rect">
            <a:avLst/>
          </a:prstGeom>
        </p:spPr>
      </p:pic>
      <p:pic>
        <p:nvPicPr>
          <p:cNvPr id="16" name="Picture 15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BC059510-CEEE-6B43-BA4E-1D537E98D1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4" y="3463091"/>
            <a:ext cx="1322976" cy="1797377"/>
          </a:xfrm>
          <a:prstGeom prst="rect">
            <a:avLst/>
          </a:prstGeom>
        </p:spPr>
      </p:pic>
      <p:pic>
        <p:nvPicPr>
          <p:cNvPr id="17" name="Picture 16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2874D7CA-06F7-CD4F-A1F4-10A41C2B42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66" y="1560940"/>
            <a:ext cx="1510330" cy="1759090"/>
          </a:xfrm>
          <a:prstGeom prst="rect">
            <a:avLst/>
          </a:prstGeom>
        </p:spPr>
      </p:pic>
      <p:pic>
        <p:nvPicPr>
          <p:cNvPr id="18" name="Picture 17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6688D49D-3C00-3041-BC08-FA989079D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085" y="3474040"/>
            <a:ext cx="1483420" cy="1782201"/>
          </a:xfrm>
          <a:prstGeom prst="rect">
            <a:avLst/>
          </a:prstGeom>
        </p:spPr>
      </p:pic>
      <p:pic>
        <p:nvPicPr>
          <p:cNvPr id="19" name="Picture 18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34C4307E-44B0-9A4C-8148-E8D64B7F06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9" y="1580870"/>
            <a:ext cx="1415137" cy="1700165"/>
          </a:xfrm>
          <a:prstGeom prst="rect">
            <a:avLst/>
          </a:prstGeom>
        </p:spPr>
      </p:pic>
      <p:pic>
        <p:nvPicPr>
          <p:cNvPr id="20" name="Picture 19" descr="A drawing of a person&#10;&#10;Description automatically generated with low confidence">
            <a:extLst>
              <a:ext uri="{FF2B5EF4-FFF2-40B4-BE49-F238E27FC236}">
                <a16:creationId xmlns:a16="http://schemas.microsoft.com/office/drawing/2014/main" id="{56D37F51-503B-C14B-BF3B-4327820662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013" y="1565606"/>
            <a:ext cx="1510331" cy="17590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189EB4-C2BE-264E-B52F-45AEC962FD36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God did not forgive the religious leader.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975727-D4D7-944E-9D31-B11E6E68B118}"/>
              </a:ext>
            </a:extLst>
          </p:cNvPr>
          <p:cNvCxnSpPr>
            <a:cxnSpLocks/>
          </p:cNvCxnSpPr>
          <p:nvPr/>
        </p:nvCxnSpPr>
        <p:spPr>
          <a:xfrm>
            <a:off x="6115619" y="1053767"/>
            <a:ext cx="3717929" cy="1014876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6F07F49-FAA4-4D45-AAF3-AFFEFC3D50DC}"/>
              </a:ext>
            </a:extLst>
          </p:cNvPr>
          <p:cNvSpPr/>
          <p:nvPr/>
        </p:nvSpPr>
        <p:spPr>
          <a:xfrm>
            <a:off x="9143924" y="1518080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9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F98F3A-6964-4969-9ED5-58DE37884290}"/>
              </a:ext>
            </a:extLst>
          </p:cNvPr>
          <p:cNvSpPr txBox="1"/>
          <p:nvPr/>
        </p:nvSpPr>
        <p:spPr>
          <a:xfrm>
            <a:off x="671289" y="2741030"/>
            <a:ext cx="1116237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800" dirty="0"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_________ told this story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3FB33-4309-27BB-3918-2E2527F3382F}"/>
              </a:ext>
            </a:extLst>
          </p:cNvPr>
          <p:cNvSpPr/>
          <p:nvPr/>
        </p:nvSpPr>
        <p:spPr>
          <a:xfrm>
            <a:off x="3669969" y="2894359"/>
            <a:ext cx="1933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effectLst/>
                <a:latin typeface="Arial" charset="0"/>
                <a:ea typeface="Arial" charset="0"/>
                <a:cs typeface="Arial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68010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F98F3A-6964-4969-9ED5-58DE37884290}"/>
              </a:ext>
            </a:extLst>
          </p:cNvPr>
          <p:cNvSpPr txBox="1"/>
          <p:nvPr/>
        </p:nvSpPr>
        <p:spPr>
          <a:xfrm>
            <a:off x="514814" y="2731759"/>
            <a:ext cx="11162371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2. Two </a:t>
            </a: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________ prayed to God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21495" y="2904235"/>
            <a:ext cx="16225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effectLst/>
                <a:latin typeface="Arial" charset="0"/>
                <a:ea typeface="Arial" charset="0"/>
                <a:cs typeface="Arial" charset="0"/>
              </a:rPr>
              <a:t>men </a:t>
            </a:r>
          </a:p>
        </p:txBody>
      </p:sp>
    </p:spTree>
    <p:extLst>
      <p:ext uri="{BB962C8B-B14F-4D97-AF65-F5344CB8AC3E}">
        <p14:creationId xmlns:p14="http://schemas.microsoft.com/office/powerpoint/2010/main" val="35004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F98F3A-6964-4969-9ED5-58DE37884290}"/>
              </a:ext>
            </a:extLst>
          </p:cNvPr>
          <p:cNvSpPr txBox="1"/>
          <p:nvPr/>
        </p:nvSpPr>
        <p:spPr>
          <a:xfrm>
            <a:off x="535823" y="2825984"/>
            <a:ext cx="111623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rial" charset="0"/>
                <a:ea typeface="Arial" charset="0"/>
                <a:cs typeface="Arial" charset="0"/>
              </a:rPr>
              <a:t>3. One man was a religious </a:t>
            </a: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_________.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71884" y="2766023"/>
            <a:ext cx="2000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leader</a:t>
            </a:r>
            <a:endParaRPr lang="en-US" sz="4800" b="1" dirty="0">
              <a:solidFill>
                <a:srgbClr val="4196D5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7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F98F3A-6964-4969-9ED5-58DE37884290}"/>
              </a:ext>
            </a:extLst>
          </p:cNvPr>
          <p:cNvSpPr txBox="1"/>
          <p:nvPr/>
        </p:nvSpPr>
        <p:spPr>
          <a:xfrm>
            <a:off x="768398" y="2651545"/>
            <a:ext cx="11039575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4. The other man was a tax </a:t>
            </a: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_________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596672" y="2824021"/>
            <a:ext cx="30973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collector  </a:t>
            </a:r>
            <a:endParaRPr lang="en-US" sz="4800" b="1" dirty="0">
              <a:solidFill>
                <a:srgbClr val="4196D5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ew wome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97185933-5DD6-3947-A454-1BB33E598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" y="1274164"/>
            <a:ext cx="6026046" cy="4017364"/>
          </a:xfrm>
          <a:prstGeom prst="rect">
            <a:avLst/>
          </a:prstGeom>
        </p:spPr>
      </p:pic>
      <p:pic>
        <p:nvPicPr>
          <p:cNvPr id="6" name="Picture 5" descr="A person and a child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372D354C-3EB6-3749-A382-6E2F266C6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44" y="1274164"/>
            <a:ext cx="6026046" cy="40173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0FB43A2-01CE-6341-8E47-D3EE8AA23C19}"/>
              </a:ext>
            </a:extLst>
          </p:cNvPr>
          <p:cNvSpPr/>
          <p:nvPr/>
        </p:nvSpPr>
        <p:spPr>
          <a:xfrm>
            <a:off x="359764" y="1143000"/>
            <a:ext cx="2863121" cy="4343400"/>
          </a:xfrm>
          <a:prstGeom prst="ellipse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EBA8EC-2B2E-564C-816B-2B9F6CF174D5}"/>
              </a:ext>
            </a:extLst>
          </p:cNvPr>
          <p:cNvSpPr/>
          <p:nvPr/>
        </p:nvSpPr>
        <p:spPr>
          <a:xfrm>
            <a:off x="-44970" y="406608"/>
            <a:ext cx="6180944" cy="5816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few wome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57CE4100-DE28-B148-8A58-87419D3D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" y="1274164"/>
            <a:ext cx="6026046" cy="401736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4966A4F-D6E6-7448-88D0-F3C28ED33D98}"/>
              </a:ext>
            </a:extLst>
          </p:cNvPr>
          <p:cNvSpPr/>
          <p:nvPr/>
        </p:nvSpPr>
        <p:spPr>
          <a:xfrm>
            <a:off x="8529404" y="1143000"/>
            <a:ext cx="2863121" cy="4343400"/>
          </a:xfrm>
          <a:prstGeom prst="ellipse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1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6352B1-D40B-66B3-5DD3-5D9CF3C1F0CC}"/>
              </a:ext>
            </a:extLst>
          </p:cNvPr>
          <p:cNvSpPr txBox="1"/>
          <p:nvPr/>
        </p:nvSpPr>
        <p:spPr>
          <a:xfrm>
            <a:off x="420311" y="2236789"/>
            <a:ext cx="11351377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5. The religious leader prayed,</a:t>
            </a:r>
            <a:br>
              <a:rPr lang="en-US" sz="4800" dirty="0">
                <a:latin typeface="Arial" charset="0"/>
                <a:ea typeface="Arial" charset="0"/>
                <a:cs typeface="Arial" charset="0"/>
              </a:rPr>
            </a:b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‘I’m a </a:t>
            </a: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_________ man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.’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F8040-C715-BAE9-5191-E0E35F465E06}"/>
              </a:ext>
            </a:extLst>
          </p:cNvPr>
          <p:cNvSpPr/>
          <p:nvPr/>
        </p:nvSpPr>
        <p:spPr>
          <a:xfrm>
            <a:off x="5302578" y="3503379"/>
            <a:ext cx="1863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good </a:t>
            </a:r>
            <a:endParaRPr lang="en-US" sz="4800" b="1" dirty="0">
              <a:solidFill>
                <a:srgbClr val="4196D5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F98F3A-6964-4969-9ED5-58DE37884290}"/>
              </a:ext>
            </a:extLst>
          </p:cNvPr>
          <p:cNvSpPr txBox="1"/>
          <p:nvPr/>
        </p:nvSpPr>
        <p:spPr>
          <a:xfrm>
            <a:off x="514814" y="2343286"/>
            <a:ext cx="1116237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6. </a:t>
            </a: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The tax collector _________ ,</a:t>
            </a:r>
          </a:p>
          <a:p>
            <a:pPr algn="ctr">
              <a:lnSpc>
                <a:spcPct val="150000"/>
              </a:lnSpc>
            </a:pP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‘I’m a bad man. Please forgive me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.’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495845" y="2508063"/>
            <a:ext cx="22060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prayed</a:t>
            </a:r>
            <a:endParaRPr lang="en-US" sz="4800" b="1" dirty="0">
              <a:solidFill>
                <a:srgbClr val="4196D5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6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F98F3A-6964-4969-9ED5-58DE37884290}"/>
              </a:ext>
            </a:extLst>
          </p:cNvPr>
          <p:cNvSpPr txBox="1"/>
          <p:nvPr/>
        </p:nvSpPr>
        <p:spPr>
          <a:xfrm>
            <a:off x="535823" y="2825984"/>
            <a:ext cx="111623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rial" charset="0"/>
                <a:ea typeface="Arial" charset="0"/>
                <a:cs typeface="Arial" charset="0"/>
              </a:rPr>
              <a:t>7. </a:t>
            </a: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God _________ the tax collector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9002" y="2736043"/>
            <a:ext cx="2411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forgave</a:t>
            </a:r>
            <a:endParaRPr lang="en-US" sz="4800" b="1" dirty="0">
              <a:solidFill>
                <a:srgbClr val="4196D5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F98F3A-6964-4969-9ED5-58DE37884290}"/>
              </a:ext>
            </a:extLst>
          </p:cNvPr>
          <p:cNvSpPr txBox="1"/>
          <p:nvPr/>
        </p:nvSpPr>
        <p:spPr>
          <a:xfrm>
            <a:off x="514814" y="2155768"/>
            <a:ext cx="1116237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8. </a:t>
            </a: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God did not forgive the</a:t>
            </a:r>
          </a:p>
          <a:p>
            <a:pPr algn="ctr">
              <a:lnSpc>
                <a:spcPct val="150000"/>
              </a:lnSpc>
            </a:pP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_________ leader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8273" y="3414010"/>
            <a:ext cx="2754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religious</a:t>
            </a:r>
            <a:endParaRPr lang="en-US" sz="4800" b="1" dirty="0">
              <a:solidFill>
                <a:srgbClr val="4196D5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6874D-4695-52F4-A222-F630C40488C6}"/>
              </a:ext>
            </a:extLst>
          </p:cNvPr>
          <p:cNvSpPr txBox="1"/>
          <p:nvPr/>
        </p:nvSpPr>
        <p:spPr>
          <a:xfrm>
            <a:off x="671945" y="2255891"/>
            <a:ext cx="10848109" cy="213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forgive me for ______________</a:t>
            </a:r>
          </a:p>
          <a:p>
            <a:pPr algn="ctr">
              <a:lnSpc>
                <a:spcPct val="200000"/>
              </a:lnSpc>
            </a:pPr>
            <a:r>
              <a:rPr lang="en-GB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I’m sorry for </a:t>
            </a:r>
            <a:r>
              <a:rPr lang="en-GB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FD2D6-2835-5EF5-C3FC-DAF9D0E5FE31}"/>
              </a:ext>
            </a:extLst>
          </p:cNvPr>
          <p:cNvSpPr txBox="1"/>
          <p:nvPr/>
        </p:nvSpPr>
        <p:spPr>
          <a:xfrm>
            <a:off x="6762181" y="2536275"/>
            <a:ext cx="338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angry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BD4A8-8385-C4F3-E3F8-45B16B0666FC}"/>
              </a:ext>
            </a:extLst>
          </p:cNvPr>
          <p:cNvSpPr txBox="1"/>
          <p:nvPr/>
        </p:nvSpPr>
        <p:spPr>
          <a:xfrm>
            <a:off x="5976079" y="3626674"/>
            <a:ext cx="338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angry</a:t>
            </a:r>
          </a:p>
        </p:txBody>
      </p:sp>
    </p:spTree>
    <p:extLst>
      <p:ext uri="{BB962C8B-B14F-4D97-AF65-F5344CB8AC3E}">
        <p14:creationId xmlns:p14="http://schemas.microsoft.com/office/powerpoint/2010/main" val="25698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6D43DD-C758-4A4E-820C-DE466AFE9BBF}"/>
              </a:ext>
            </a:extLst>
          </p:cNvPr>
          <p:cNvSpPr txBox="1"/>
          <p:nvPr/>
        </p:nvSpPr>
        <p:spPr>
          <a:xfrm>
            <a:off x="671945" y="2255891"/>
            <a:ext cx="10848109" cy="213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forgive me for ______________</a:t>
            </a:r>
          </a:p>
          <a:p>
            <a:pPr algn="ctr">
              <a:lnSpc>
                <a:spcPct val="200000"/>
              </a:lnSpc>
            </a:pPr>
            <a:r>
              <a:rPr lang="en-GB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I’m sorry for </a:t>
            </a:r>
            <a:r>
              <a:rPr lang="en-GB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BF187-175A-054D-9BDA-B52E7E950277}"/>
              </a:ext>
            </a:extLst>
          </p:cNvPr>
          <p:cNvSpPr txBox="1"/>
          <p:nvPr/>
        </p:nvSpPr>
        <p:spPr>
          <a:xfrm>
            <a:off x="6762181" y="2536275"/>
            <a:ext cx="338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1C8BC-5127-7440-9ECD-61EC3960821A}"/>
              </a:ext>
            </a:extLst>
          </p:cNvPr>
          <p:cNvSpPr txBox="1"/>
          <p:nvPr/>
        </p:nvSpPr>
        <p:spPr>
          <a:xfrm>
            <a:off x="5976079" y="3626674"/>
            <a:ext cx="338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coughing</a:t>
            </a:r>
          </a:p>
        </p:txBody>
      </p:sp>
    </p:spTree>
    <p:extLst>
      <p:ext uri="{BB962C8B-B14F-4D97-AF65-F5344CB8AC3E}">
        <p14:creationId xmlns:p14="http://schemas.microsoft.com/office/powerpoint/2010/main" val="266932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C94028-F7FB-AA41-90CA-0B51640B6FF5}"/>
              </a:ext>
            </a:extLst>
          </p:cNvPr>
          <p:cNvSpPr txBox="1"/>
          <p:nvPr/>
        </p:nvSpPr>
        <p:spPr>
          <a:xfrm>
            <a:off x="671945" y="2255891"/>
            <a:ext cx="10848109" cy="213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forgive me for ________________</a:t>
            </a:r>
          </a:p>
          <a:p>
            <a:pPr algn="ctr">
              <a:lnSpc>
                <a:spcPct val="200000"/>
              </a:lnSpc>
            </a:pPr>
            <a:r>
              <a:rPr lang="en-GB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I’m sorry for __</a:t>
            </a:r>
            <a:r>
              <a:rPr lang="en-GB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86B901-9D01-AF4F-BFEC-414028211E35}"/>
              </a:ext>
            </a:extLst>
          </p:cNvPr>
          <p:cNvSpPr txBox="1"/>
          <p:nvPr/>
        </p:nvSpPr>
        <p:spPr>
          <a:xfrm>
            <a:off x="6552318" y="2557952"/>
            <a:ext cx="380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crashing the car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A2202-F573-3244-B036-FB4807C9AE91}"/>
              </a:ext>
            </a:extLst>
          </p:cNvPr>
          <p:cNvSpPr txBox="1"/>
          <p:nvPr/>
        </p:nvSpPr>
        <p:spPr>
          <a:xfrm>
            <a:off x="5606321" y="3626674"/>
            <a:ext cx="417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crashing the car</a:t>
            </a:r>
          </a:p>
        </p:txBody>
      </p:sp>
    </p:spTree>
    <p:extLst>
      <p:ext uri="{BB962C8B-B14F-4D97-AF65-F5344CB8AC3E}">
        <p14:creationId xmlns:p14="http://schemas.microsoft.com/office/powerpoint/2010/main" val="4681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48F5EE-B544-B044-8E32-03A3FC2B9122}"/>
              </a:ext>
            </a:extLst>
          </p:cNvPr>
          <p:cNvSpPr txBox="1"/>
          <p:nvPr/>
        </p:nvSpPr>
        <p:spPr>
          <a:xfrm>
            <a:off x="671945" y="2255891"/>
            <a:ext cx="10848109" cy="213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forgive me for _________________</a:t>
            </a:r>
          </a:p>
          <a:p>
            <a:pPr algn="ctr">
              <a:lnSpc>
                <a:spcPct val="200000"/>
              </a:lnSpc>
            </a:pPr>
            <a:r>
              <a:rPr lang="en-GB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I’m sorry for _________________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61843-5A59-7043-AEE4-45E7E933E881}"/>
              </a:ext>
            </a:extLst>
          </p:cNvPr>
          <p:cNvSpPr txBox="1"/>
          <p:nvPr/>
        </p:nvSpPr>
        <p:spPr>
          <a:xfrm>
            <a:off x="6492358" y="2536275"/>
            <a:ext cx="395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spilling my drink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078AF-6E00-F443-A52F-1B83065D4680}"/>
              </a:ext>
            </a:extLst>
          </p:cNvPr>
          <p:cNvSpPr txBox="1"/>
          <p:nvPr/>
        </p:nvSpPr>
        <p:spPr>
          <a:xfrm>
            <a:off x="5561351" y="3626674"/>
            <a:ext cx="424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spilling my drink</a:t>
            </a:r>
          </a:p>
        </p:txBody>
      </p:sp>
    </p:spTree>
    <p:extLst>
      <p:ext uri="{BB962C8B-B14F-4D97-AF65-F5344CB8AC3E}">
        <p14:creationId xmlns:p14="http://schemas.microsoft.com/office/powerpoint/2010/main" val="41047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ctr">
          <a:defRPr sz="3600" b="1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CC4ACDE7F8846A110399C8FCFBCE2" ma:contentTypeVersion="15" ma:contentTypeDescription="Create a new document." ma:contentTypeScope="" ma:versionID="84188a3909c9f23be783eb8962a39db3">
  <xsd:schema xmlns:xsd="http://www.w3.org/2001/XMLSchema" xmlns:xs="http://www.w3.org/2001/XMLSchema" xmlns:p="http://schemas.microsoft.com/office/2006/metadata/properties" xmlns:ns2="7cfafbfd-fc08-4e7a-afc9-7c4221139421" xmlns:ns3="5739257b-ce07-451c-a058-33d1d073c35a" targetNamespace="http://schemas.microsoft.com/office/2006/metadata/properties" ma:root="true" ma:fieldsID="eb68c9d5ecb31f09676fddf5163db5f8" ns2:_="" ns3:_="">
    <xsd:import namespace="7cfafbfd-fc08-4e7a-afc9-7c4221139421"/>
    <xsd:import namespace="5739257b-ce07-451c-a058-33d1d073c3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afbfd-fc08-4e7a-afc9-7c4221139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6eca896-5807-49d8-bde8-c00d98f9c9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9257b-ce07-451c-a058-33d1d073c35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46116b3-ccc1-46bd-85ed-5204483da469}" ma:internalName="TaxCatchAll" ma:showField="CatchAllData" ma:web="5739257b-ce07-451c-a058-33d1d073c3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39257b-ce07-451c-a058-33d1d073c35a" xsi:nil="true"/>
    <lcf76f155ced4ddcb4097134ff3c332f xmlns="7cfafbfd-fc08-4e7a-afc9-7c422113942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851FD2-2A20-4B76-A586-CDA0DD078B76}"/>
</file>

<file path=customXml/itemProps2.xml><?xml version="1.0" encoding="utf-8"?>
<ds:datastoreItem xmlns:ds="http://schemas.openxmlformats.org/officeDocument/2006/customXml" ds:itemID="{DCCAA554-5B5D-4C27-A8EA-8AE85D517F44}"/>
</file>

<file path=customXml/itemProps3.xml><?xml version="1.0" encoding="utf-8"?>
<ds:datastoreItem xmlns:ds="http://schemas.openxmlformats.org/officeDocument/2006/customXml" ds:itemID="{92A65E32-7C2A-437B-9798-0E1FB2F0E9A7}"/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2637</Words>
  <Application>Microsoft Office PowerPoint</Application>
  <PresentationFormat>Widescreen</PresentationFormat>
  <Paragraphs>460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English Lesson Package  Ruth Beginner</dc:title>
  <dc:creator>Sarah Brown</dc:creator>
  <cp:lastModifiedBy>Lisa Neale</cp:lastModifiedBy>
  <cp:revision>33</cp:revision>
  <dcterms:created xsi:type="dcterms:W3CDTF">2021-11-16T05:33:16Z</dcterms:created>
  <dcterms:modified xsi:type="dcterms:W3CDTF">2022-12-14T03:36:11Z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0x010100703CC4ACDE7F8846A110399C8FCFBCE2</vt:lpwstr>
  </property>
</Properties>
</file>