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authors.xml" ContentType="application/vnd.ms-powerpoint.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72" r:id="rId2"/>
    <p:sldId id="273" r:id="rId3"/>
    <p:sldId id="345" r:id="rId4"/>
    <p:sldId id="358" r:id="rId5"/>
    <p:sldId id="314" r:id="rId6"/>
    <p:sldId id="369" r:id="rId7"/>
    <p:sldId id="368" r:id="rId8"/>
    <p:sldId id="367" r:id="rId9"/>
    <p:sldId id="318" r:id="rId10"/>
    <p:sldId id="317" r:id="rId11"/>
    <p:sldId id="328" r:id="rId12"/>
    <p:sldId id="385" r:id="rId13"/>
    <p:sldId id="315" r:id="rId14"/>
    <p:sldId id="386" r:id="rId15"/>
    <p:sldId id="387" r:id="rId16"/>
    <p:sldId id="388" r:id="rId17"/>
    <p:sldId id="389" r:id="rId18"/>
    <p:sldId id="390" r:id="rId19"/>
    <p:sldId id="393" r:id="rId20"/>
    <p:sldId id="394" r:id="rId21"/>
    <p:sldId id="395" r:id="rId22"/>
    <p:sldId id="396" r:id="rId23"/>
    <p:sldId id="397" r:id="rId24"/>
    <p:sldId id="274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375" r:id="rId33"/>
    <p:sldId id="285" r:id="rId34"/>
    <p:sldId id="289" r:id="rId35"/>
    <p:sldId id="290" r:id="rId36"/>
    <p:sldId id="291" r:id="rId37"/>
    <p:sldId id="292" r:id="rId38"/>
    <p:sldId id="377" r:id="rId39"/>
    <p:sldId id="378" r:id="rId40"/>
    <p:sldId id="391" r:id="rId41"/>
    <p:sldId id="294" r:id="rId42"/>
    <p:sldId id="337" r:id="rId43"/>
    <p:sldId id="338" r:id="rId44"/>
    <p:sldId id="339" r:id="rId45"/>
    <p:sldId id="340" r:id="rId46"/>
    <p:sldId id="343" r:id="rId47"/>
    <p:sldId id="381" r:id="rId48"/>
    <p:sldId id="302" r:id="rId49"/>
    <p:sldId id="303" r:id="rId50"/>
    <p:sldId id="304" r:id="rId51"/>
    <p:sldId id="305" r:id="rId52"/>
    <p:sldId id="327" r:id="rId53"/>
    <p:sldId id="306" r:id="rId54"/>
    <p:sldId id="38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21617C-410B-3087-12D0-22EF3D8A733D}" name="Lisa Neale" initials="LN" userId="092c3a9ff1cc85a9" providerId="Windows Live"/>
  <p188:author id="{F88C458F-BC1C-F1A5-8DB3-356626F9B329}" name="Sarah Brown" initials="SB" userId="S::sarah.brown@Anglicare.org.au::01d08dd6-efda-4a06-bddb-8174fc9a8dc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Brown" initials="SB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6D5"/>
    <a:srgbClr val="367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9F27E-527D-47E5-A49D-0D098C6C9EC3}" v="3" dt="2022-12-13T23:06:54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82" autoAdjust="0"/>
    <p:restoredTop sz="70884" autoAdjust="0"/>
  </p:normalViewPr>
  <p:slideViewPr>
    <p:cSldViewPr snapToGrid="0">
      <p:cViewPr varScale="1">
        <p:scale>
          <a:sx n="86" d="100"/>
          <a:sy n="86" d="100"/>
        </p:scale>
        <p:origin x="11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11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66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67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65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Neale" userId="092c3a9ff1cc85a9" providerId="LiveId" clId="{DE52C5B2-337D-4270-B8B2-344ACADE0A90}"/>
    <pc:docChg chg="undo custSel addSld delSld modSld sldOrd">
      <pc:chgData name="Lisa Neale" userId="092c3a9ff1cc85a9" providerId="LiveId" clId="{DE52C5B2-337D-4270-B8B2-344ACADE0A90}" dt="2022-12-12T06:26:14.110" v="1795" actId="20577"/>
      <pc:docMkLst>
        <pc:docMk/>
      </pc:docMkLst>
      <pc:sldChg chg="modSp mod">
        <pc:chgData name="Lisa Neale" userId="092c3a9ff1cc85a9" providerId="LiveId" clId="{DE52C5B2-337D-4270-B8B2-344ACADE0A90}" dt="2022-12-12T01:51:58.816" v="1742" actId="20578"/>
        <pc:sldMkLst>
          <pc:docMk/>
          <pc:sldMk cId="1790396081" sldId="272"/>
        </pc:sldMkLst>
        <pc:spChg chg="mod">
          <ac:chgData name="Lisa Neale" userId="092c3a9ff1cc85a9" providerId="LiveId" clId="{DE52C5B2-337D-4270-B8B2-344ACADE0A90}" dt="2022-12-12T01:51:58.816" v="1742" actId="20578"/>
          <ac:spMkLst>
            <pc:docMk/>
            <pc:sldMk cId="1790396081" sldId="272"/>
            <ac:spMk id="8" creationId="{EC0853A1-1007-4C52-BEFB-F48F5319A3E3}"/>
          </ac:spMkLst>
        </pc:spChg>
      </pc:sldChg>
      <pc:sldChg chg="modSp mod">
        <pc:chgData name="Lisa Neale" userId="092c3a9ff1cc85a9" providerId="LiveId" clId="{DE52C5B2-337D-4270-B8B2-344ACADE0A90}" dt="2022-12-08T02:06:21.769" v="135" actId="6549"/>
        <pc:sldMkLst>
          <pc:docMk/>
          <pc:sldMk cId="1121519950" sldId="274"/>
        </pc:sldMkLst>
        <pc:spChg chg="mod">
          <ac:chgData name="Lisa Neale" userId="092c3a9ff1cc85a9" providerId="LiveId" clId="{DE52C5B2-337D-4270-B8B2-344ACADE0A90}" dt="2022-12-08T02:06:21.769" v="135" actId="6549"/>
          <ac:spMkLst>
            <pc:docMk/>
            <pc:sldMk cId="1121519950" sldId="274"/>
            <ac:spMk id="4" creationId="{EC0853A1-1007-4C52-BEFB-F48F5319A3E3}"/>
          </ac:spMkLst>
        </pc:spChg>
      </pc:sldChg>
      <pc:sldChg chg="modNotes modNotesTx">
        <pc:chgData name="Lisa Neale" userId="092c3a9ff1cc85a9" providerId="LiveId" clId="{DE52C5B2-337D-4270-B8B2-344ACADE0A90}" dt="2022-12-08T21:33:36.450" v="1707" actId="6549"/>
        <pc:sldMkLst>
          <pc:docMk/>
          <pc:sldMk cId="181702391" sldId="276"/>
        </pc:sldMkLst>
      </pc:sldChg>
      <pc:sldChg chg="modNotesTx">
        <pc:chgData name="Lisa Neale" userId="092c3a9ff1cc85a9" providerId="LiveId" clId="{DE52C5B2-337D-4270-B8B2-344ACADE0A90}" dt="2022-12-08T21:22:38.824" v="1682" actId="207"/>
        <pc:sldMkLst>
          <pc:docMk/>
          <pc:sldMk cId="861024524" sldId="277"/>
        </pc:sldMkLst>
      </pc:sldChg>
      <pc:sldChg chg="modSp mod modNotesTx">
        <pc:chgData name="Lisa Neale" userId="092c3a9ff1cc85a9" providerId="LiveId" clId="{DE52C5B2-337D-4270-B8B2-344ACADE0A90}" dt="2022-12-08T21:26:48.117" v="1689" actId="20577"/>
        <pc:sldMkLst>
          <pc:docMk/>
          <pc:sldMk cId="406771816" sldId="278"/>
        </pc:sldMkLst>
        <pc:spChg chg="mod">
          <ac:chgData name="Lisa Neale" userId="092c3a9ff1cc85a9" providerId="LiveId" clId="{DE52C5B2-337D-4270-B8B2-344ACADE0A90}" dt="2022-12-08T21:26:48.117" v="1689" actId="20577"/>
          <ac:spMkLst>
            <pc:docMk/>
            <pc:sldMk cId="406771816" sldId="278"/>
            <ac:spMk id="4" creationId="{80783256-FE3B-D645-B73F-C16B0AA2256E}"/>
          </ac:spMkLst>
        </pc:spChg>
      </pc:sldChg>
      <pc:sldChg chg="modNotes modNotesTx">
        <pc:chgData name="Lisa Neale" userId="092c3a9ff1cc85a9" providerId="LiveId" clId="{DE52C5B2-337D-4270-B8B2-344ACADE0A90}" dt="2022-12-08T21:30:57.463" v="1696" actId="207"/>
        <pc:sldMkLst>
          <pc:docMk/>
          <pc:sldMk cId="599929643" sldId="294"/>
        </pc:sldMkLst>
      </pc:sldChg>
      <pc:sldChg chg="modNotes modNotesTx">
        <pc:chgData name="Lisa Neale" userId="092c3a9ff1cc85a9" providerId="LiveId" clId="{DE52C5B2-337D-4270-B8B2-344ACADE0A90}" dt="2022-12-08T21:31:26.772" v="1700" actId="20577"/>
        <pc:sldMkLst>
          <pc:docMk/>
          <pc:sldMk cId="680107731" sldId="302"/>
        </pc:sldMkLst>
      </pc:sldChg>
      <pc:sldChg chg="modNotesTx">
        <pc:chgData name="Lisa Neale" userId="092c3a9ff1cc85a9" providerId="LiveId" clId="{DE52C5B2-337D-4270-B8B2-344ACADE0A90}" dt="2022-12-08T20:55:12.249" v="336" actId="948"/>
        <pc:sldMkLst>
          <pc:docMk/>
          <pc:sldMk cId="3183805247" sldId="314"/>
        </pc:sldMkLst>
      </pc:sldChg>
      <pc:sldChg chg="modNotesTx">
        <pc:chgData name="Lisa Neale" userId="092c3a9ff1cc85a9" providerId="LiveId" clId="{DE52C5B2-337D-4270-B8B2-344ACADE0A90}" dt="2022-12-08T20:58:07.449" v="361" actId="948"/>
        <pc:sldMkLst>
          <pc:docMk/>
          <pc:sldMk cId="3208521094" sldId="315"/>
        </pc:sldMkLst>
      </pc:sldChg>
      <pc:sldChg chg="modNotesTx">
        <pc:chgData name="Lisa Neale" userId="092c3a9ff1cc85a9" providerId="LiveId" clId="{DE52C5B2-337D-4270-B8B2-344ACADE0A90}" dt="2022-12-08T20:56:05.794" v="344"/>
        <pc:sldMkLst>
          <pc:docMk/>
          <pc:sldMk cId="1341306075" sldId="317"/>
        </pc:sldMkLst>
      </pc:sldChg>
      <pc:sldChg chg="modNotesTx">
        <pc:chgData name="Lisa Neale" userId="092c3a9ff1cc85a9" providerId="LiveId" clId="{DE52C5B2-337D-4270-B8B2-344ACADE0A90}" dt="2022-12-08T20:56:00.586" v="343"/>
        <pc:sldMkLst>
          <pc:docMk/>
          <pc:sldMk cId="1257767175" sldId="318"/>
        </pc:sldMkLst>
      </pc:sldChg>
      <pc:sldChg chg="modNotes">
        <pc:chgData name="Lisa Neale" userId="092c3a9ff1cc85a9" providerId="LiveId" clId="{DE52C5B2-337D-4270-B8B2-344ACADE0A90}" dt="2022-12-08T21:31:51.309" v="1703" actId="207"/>
        <pc:sldMkLst>
          <pc:docMk/>
          <pc:sldMk cId="236538998" sldId="327"/>
        </pc:sldMkLst>
      </pc:sldChg>
      <pc:sldChg chg="modNotesTx">
        <pc:chgData name="Lisa Neale" userId="092c3a9ff1cc85a9" providerId="LiveId" clId="{DE52C5B2-337D-4270-B8B2-344ACADE0A90}" dt="2022-12-08T20:56:09.900" v="345"/>
        <pc:sldMkLst>
          <pc:docMk/>
          <pc:sldMk cId="3806350177" sldId="328"/>
        </pc:sldMkLst>
      </pc:sldChg>
      <pc:sldChg chg="modSp mod">
        <pc:chgData name="Lisa Neale" userId="092c3a9ff1cc85a9" providerId="LiveId" clId="{DE52C5B2-337D-4270-B8B2-344ACADE0A90}" dt="2022-12-08T21:27:03.205" v="1690" actId="20577"/>
        <pc:sldMkLst>
          <pc:docMk/>
          <pc:sldMk cId="2985883588" sldId="337"/>
        </pc:sldMkLst>
        <pc:spChg chg="mod">
          <ac:chgData name="Lisa Neale" userId="092c3a9ff1cc85a9" providerId="LiveId" clId="{DE52C5B2-337D-4270-B8B2-344ACADE0A90}" dt="2022-12-08T21:27:03.205" v="1690" actId="20577"/>
          <ac:spMkLst>
            <pc:docMk/>
            <pc:sldMk cId="2985883588" sldId="337"/>
            <ac:spMk id="9" creationId="{45E8B053-C4B6-066E-62B3-FFE1A879E29E}"/>
          </ac:spMkLst>
        </pc:spChg>
      </pc:sldChg>
      <pc:sldChg chg="modNotesTx">
        <pc:chgData name="Lisa Neale" userId="092c3a9ff1cc85a9" providerId="LiveId" clId="{DE52C5B2-337D-4270-B8B2-344ACADE0A90}" dt="2022-12-08T20:56:37.750" v="350" actId="948"/>
        <pc:sldMkLst>
          <pc:docMk/>
          <pc:sldMk cId="2636019159" sldId="345"/>
        </pc:sldMkLst>
      </pc:sldChg>
      <pc:sldChg chg="modNotesTx">
        <pc:chgData name="Lisa Neale" userId="092c3a9ff1cc85a9" providerId="LiveId" clId="{DE52C5B2-337D-4270-B8B2-344ACADE0A90}" dt="2022-12-08T20:57:00.429" v="354" actId="948"/>
        <pc:sldMkLst>
          <pc:docMk/>
          <pc:sldMk cId="3891689060" sldId="358"/>
        </pc:sldMkLst>
      </pc:sldChg>
      <pc:sldChg chg="modNotesTx">
        <pc:chgData name="Lisa Neale" userId="092c3a9ff1cc85a9" providerId="LiveId" clId="{DE52C5B2-337D-4270-B8B2-344ACADE0A90}" dt="2022-12-08T20:55:56.199" v="342"/>
        <pc:sldMkLst>
          <pc:docMk/>
          <pc:sldMk cId="454671579" sldId="367"/>
        </pc:sldMkLst>
      </pc:sldChg>
      <pc:sldChg chg="modNotesTx">
        <pc:chgData name="Lisa Neale" userId="092c3a9ff1cc85a9" providerId="LiveId" clId="{DE52C5B2-337D-4270-B8B2-344ACADE0A90}" dt="2022-12-08T20:55:51.217" v="341"/>
        <pc:sldMkLst>
          <pc:docMk/>
          <pc:sldMk cId="1497087364" sldId="368"/>
        </pc:sldMkLst>
      </pc:sldChg>
      <pc:sldChg chg="modNotesTx">
        <pc:chgData name="Lisa Neale" userId="092c3a9ff1cc85a9" providerId="LiveId" clId="{DE52C5B2-337D-4270-B8B2-344ACADE0A90}" dt="2022-12-08T20:55:40.783" v="340" actId="948"/>
        <pc:sldMkLst>
          <pc:docMk/>
          <pc:sldMk cId="1918795829" sldId="369"/>
        </pc:sldMkLst>
      </pc:sldChg>
      <pc:sldChg chg="modNotesTx">
        <pc:chgData name="Lisa Neale" userId="092c3a9ff1cc85a9" providerId="LiveId" clId="{DE52C5B2-337D-4270-B8B2-344ACADE0A90}" dt="2022-12-08T21:23:15.294" v="1684"/>
        <pc:sldMkLst>
          <pc:docMk/>
          <pc:sldMk cId="2209958110" sldId="375"/>
        </pc:sldMkLst>
      </pc:sldChg>
      <pc:sldChg chg="modNotes">
        <pc:chgData name="Lisa Neale" userId="092c3a9ff1cc85a9" providerId="LiveId" clId="{DE52C5B2-337D-4270-B8B2-344ACADE0A90}" dt="2022-12-08T21:30:17.008" v="1692" actId="207"/>
        <pc:sldMkLst>
          <pc:docMk/>
          <pc:sldMk cId="840588661" sldId="377"/>
        </pc:sldMkLst>
      </pc:sldChg>
      <pc:sldChg chg="modNotes">
        <pc:chgData name="Lisa Neale" userId="092c3a9ff1cc85a9" providerId="LiveId" clId="{DE52C5B2-337D-4270-B8B2-344ACADE0A90}" dt="2022-12-08T21:30:24.661" v="1693" actId="255"/>
        <pc:sldMkLst>
          <pc:docMk/>
          <pc:sldMk cId="2954839241" sldId="378"/>
        </pc:sldMkLst>
      </pc:sldChg>
      <pc:sldChg chg="modNotes">
        <pc:chgData name="Lisa Neale" userId="092c3a9ff1cc85a9" providerId="LiveId" clId="{DE52C5B2-337D-4270-B8B2-344ACADE0A90}" dt="2022-12-08T21:31:21.067" v="1699" actId="207"/>
        <pc:sldMkLst>
          <pc:docMk/>
          <pc:sldMk cId="2953536034" sldId="381"/>
        </pc:sldMkLst>
      </pc:sldChg>
      <pc:sldChg chg="modNotesTx">
        <pc:chgData name="Lisa Neale" userId="092c3a9ff1cc85a9" providerId="LiveId" clId="{DE52C5B2-337D-4270-B8B2-344ACADE0A90}" dt="2022-12-08T20:56:15.400" v="346"/>
        <pc:sldMkLst>
          <pc:docMk/>
          <pc:sldMk cId="514932126" sldId="385"/>
        </pc:sldMkLst>
      </pc:sldChg>
      <pc:sldChg chg="add del addCm delCm modCm modNotesTx">
        <pc:chgData name="Lisa Neale" userId="092c3a9ff1cc85a9" providerId="LiveId" clId="{DE52C5B2-337D-4270-B8B2-344ACADE0A90}" dt="2022-12-12T06:21:21.116" v="1744"/>
        <pc:sldMkLst>
          <pc:docMk/>
          <pc:sldMk cId="4111871920" sldId="386"/>
        </pc:sldMkLst>
      </pc:sldChg>
      <pc:sldChg chg="modNotesTx">
        <pc:chgData name="Lisa Neale" userId="092c3a9ff1cc85a9" providerId="LiveId" clId="{DE52C5B2-337D-4270-B8B2-344ACADE0A90}" dt="2022-12-08T21:20:29.961" v="1668" actId="6549"/>
        <pc:sldMkLst>
          <pc:docMk/>
          <pc:sldMk cId="3187372222" sldId="387"/>
        </pc:sldMkLst>
      </pc:sldChg>
      <pc:sldChg chg="modNotesTx">
        <pc:chgData name="Lisa Neale" userId="092c3a9ff1cc85a9" providerId="LiveId" clId="{DE52C5B2-337D-4270-B8B2-344ACADE0A90}" dt="2022-12-08T21:20:43.692" v="1669"/>
        <pc:sldMkLst>
          <pc:docMk/>
          <pc:sldMk cId="97817472" sldId="388"/>
        </pc:sldMkLst>
      </pc:sldChg>
      <pc:sldChg chg="modNotesTx">
        <pc:chgData name="Lisa Neale" userId="092c3a9ff1cc85a9" providerId="LiveId" clId="{DE52C5B2-337D-4270-B8B2-344ACADE0A90}" dt="2022-12-08T21:20:48.181" v="1670"/>
        <pc:sldMkLst>
          <pc:docMk/>
          <pc:sldMk cId="977438843" sldId="389"/>
        </pc:sldMkLst>
      </pc:sldChg>
      <pc:sldChg chg="modNotesTx">
        <pc:chgData name="Lisa Neale" userId="092c3a9ff1cc85a9" providerId="LiveId" clId="{DE52C5B2-337D-4270-B8B2-344ACADE0A90}" dt="2022-12-08T21:20:57.099" v="1673"/>
        <pc:sldMkLst>
          <pc:docMk/>
          <pc:sldMk cId="1287838547" sldId="390"/>
        </pc:sldMkLst>
      </pc:sldChg>
      <pc:sldChg chg="addCm modCm modNotes modNotesTx">
        <pc:chgData name="Lisa Neale" userId="092c3a9ff1cc85a9" providerId="LiveId" clId="{DE52C5B2-337D-4270-B8B2-344ACADE0A90}" dt="2022-12-12T01:52:09.984" v="1743"/>
        <pc:sldMkLst>
          <pc:docMk/>
          <pc:sldMk cId="3716342269" sldId="391"/>
        </pc:sldMkLst>
      </pc:sldChg>
      <pc:sldChg chg="new del">
        <pc:chgData name="Lisa Neale" userId="092c3a9ff1cc85a9" providerId="LiveId" clId="{DE52C5B2-337D-4270-B8B2-344ACADE0A90}" dt="2022-12-08T21:35:05.786" v="1712" actId="47"/>
        <pc:sldMkLst>
          <pc:docMk/>
          <pc:sldMk cId="2432187871" sldId="392"/>
        </pc:sldMkLst>
      </pc:sldChg>
      <pc:sldChg chg="modSp add mod ord addCm modCm modNotesTx">
        <pc:chgData name="Lisa Neale" userId="092c3a9ff1cc85a9" providerId="LiveId" clId="{DE52C5B2-337D-4270-B8B2-344ACADE0A90}" dt="2022-12-12T06:26:14.110" v="1795" actId="20577"/>
        <pc:sldMkLst>
          <pc:docMk/>
          <pc:sldMk cId="1730705538" sldId="393"/>
        </pc:sldMkLst>
        <pc:spChg chg="mod">
          <ac:chgData name="Lisa Neale" userId="092c3a9ff1cc85a9" providerId="LiveId" clId="{DE52C5B2-337D-4270-B8B2-344ACADE0A90}" dt="2022-12-12T06:26:14.110" v="1795" actId="20577"/>
          <ac:spMkLst>
            <pc:docMk/>
            <pc:sldMk cId="1730705538" sldId="393"/>
            <ac:spMk id="2" creationId="{A016874D-4695-52F4-A222-F630C40488C6}"/>
          </ac:spMkLst>
        </pc:spChg>
      </pc:sldChg>
    </pc:docChg>
  </pc:docChgLst>
  <pc:docChgLst>
    <pc:chgData name="Lisa Neale" userId="092c3a9ff1cc85a9" providerId="LiveId" clId="{5419F27E-527D-47E5-A49D-0D098C6C9EC3}"/>
    <pc:docChg chg="custSel modSld">
      <pc:chgData name="Lisa Neale" userId="092c3a9ff1cc85a9" providerId="LiveId" clId="{5419F27E-527D-47E5-A49D-0D098C6C9EC3}" dt="2022-12-14T03:37:39.456" v="258" actId="20577"/>
      <pc:docMkLst>
        <pc:docMk/>
      </pc:docMkLst>
      <pc:sldChg chg="modNotesTx">
        <pc:chgData name="Lisa Neale" userId="092c3a9ff1cc85a9" providerId="LiveId" clId="{5419F27E-527D-47E5-A49D-0D098C6C9EC3}" dt="2022-12-13T23:09:47.548" v="257" actId="6549"/>
        <pc:sldMkLst>
          <pc:docMk/>
          <pc:sldMk cId="3183805247" sldId="314"/>
        </pc:sldMkLst>
      </pc:sldChg>
      <pc:sldChg chg="modSp mod">
        <pc:chgData name="Lisa Neale" userId="092c3a9ff1cc85a9" providerId="LiveId" clId="{5419F27E-527D-47E5-A49D-0D098C6C9EC3}" dt="2022-12-14T03:37:39.456" v="258" actId="20577"/>
        <pc:sldMkLst>
          <pc:docMk/>
          <pc:sldMk cId="4111871920" sldId="386"/>
        </pc:sldMkLst>
        <pc:spChg chg="mod">
          <ac:chgData name="Lisa Neale" userId="092c3a9ff1cc85a9" providerId="LiveId" clId="{5419F27E-527D-47E5-A49D-0D098C6C9EC3}" dt="2022-12-14T03:37:39.456" v="258" actId="20577"/>
          <ac:spMkLst>
            <pc:docMk/>
            <pc:sldMk cId="4111871920" sldId="386"/>
            <ac:spMk id="2" creationId="{98A858A7-F091-5C55-E887-B5936DD1A298}"/>
          </ac:spMkLst>
        </pc:spChg>
      </pc:sldChg>
      <pc:sldChg chg="modNotesTx">
        <pc:chgData name="Lisa Neale" userId="092c3a9ff1cc85a9" providerId="LiveId" clId="{5419F27E-527D-47E5-A49D-0D098C6C9EC3}" dt="2022-12-13T23:09:19.760" v="255" actId="20577"/>
        <pc:sldMkLst>
          <pc:docMk/>
          <pc:sldMk cId="1730705538" sldId="393"/>
        </pc:sldMkLst>
      </pc:sldChg>
      <pc:sldChg chg="modNotesTx">
        <pc:chgData name="Lisa Neale" userId="092c3a9ff1cc85a9" providerId="LiveId" clId="{5419F27E-527D-47E5-A49D-0D098C6C9EC3}" dt="2022-12-13T23:06:33.902" v="140" actId="113"/>
        <pc:sldMkLst>
          <pc:docMk/>
          <pc:sldMk cId="2411721260" sldId="394"/>
        </pc:sldMkLst>
      </pc:sldChg>
      <pc:sldChg chg="modNotesTx">
        <pc:chgData name="Lisa Neale" userId="092c3a9ff1cc85a9" providerId="LiveId" clId="{5419F27E-527D-47E5-A49D-0D098C6C9EC3}" dt="2022-12-13T23:06:46.845" v="141"/>
        <pc:sldMkLst>
          <pc:docMk/>
          <pc:sldMk cId="1437860564" sldId="395"/>
        </pc:sldMkLst>
      </pc:sldChg>
      <pc:sldChg chg="modNotesTx">
        <pc:chgData name="Lisa Neale" userId="092c3a9ff1cc85a9" providerId="LiveId" clId="{5419F27E-527D-47E5-A49D-0D098C6C9EC3}" dt="2022-12-13T23:06:51.915" v="142"/>
        <pc:sldMkLst>
          <pc:docMk/>
          <pc:sldMk cId="4167853871" sldId="396"/>
        </pc:sldMkLst>
      </pc:sldChg>
      <pc:sldChg chg="modNotesTx">
        <pc:chgData name="Lisa Neale" userId="092c3a9ff1cc85a9" providerId="LiveId" clId="{5419F27E-527D-47E5-A49D-0D098C6C9EC3}" dt="2022-12-13T23:06:57.297" v="143"/>
        <pc:sldMkLst>
          <pc:docMk/>
          <pc:sldMk cId="3966506169" sldId="3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060B6-8B59-4143-8C87-2BBB0358F54B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2C88C-C58A-4486-99D6-9D53FE101AA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5555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dirty="0">
                <a:latin typeface="Arial" charset="0"/>
                <a:ea typeface="Arial" charset="0"/>
                <a:cs typeface="Arial" charset="0"/>
              </a:rPr>
              <a:t>(Lesson 2 title page)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071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What is love?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5598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What is love?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3117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What is love?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3100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00" b="1" u="sng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What is obey?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suggest letters until you complete the word </a:t>
            </a:r>
            <a:r>
              <a:rPr lang="en-GB" sz="1300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is obey?’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Brainstorm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AU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7749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What is obey?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[Slides 14–18 contain RESOURCE 8.2 – Obey photos. </a:t>
            </a: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NB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This activity has been adapted for PowerPoint and does not require the distribution of RESOURCE 8.3 – Obey sentences.]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identify the picture on the slide that the sentence describes.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check the answer together.</a:t>
            </a:r>
            <a:endParaRPr lang="en-AU" sz="13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7818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What is obey?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identify the picture on the slide that the sentence describes.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19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What is obey?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identify the picture on the slide that the sentence describes.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327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What is obey?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identify the picture on the slide that the sentence describes.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7922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What is obey?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identify the picture on the slide that the sentence describes.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181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What is obey?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8.4 – Completing sentences worksheet (if using). 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work together to complete the worksheet.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answers together by clicking through slides 19–23.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2199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1 title page)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0973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What is obey?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check the answer together.</a:t>
            </a:r>
            <a:endParaRPr lang="en-A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5052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What is obey?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check the answer together.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1530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What is obey?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check the answer together.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824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2: What is obey?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check the answer together.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5806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2 title page)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829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 for gist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Say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‘In the Bible story,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show love to God by obeying him.’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copies of John 15:9–14 in your students’ heart languages (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if in the classroom). [Alternatively, if online,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refer to the heart language texts they have been sent in advance.]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Give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students a few minutes to read the text silently for context, then ask them to put it away for the rest of the lesson.</a:t>
            </a:r>
            <a:endParaRPr lang="en-AU" sz="130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39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 for detail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[This slide and the 6 slides that follow contain RESOURCE 8.5 – Large sketches and RESOURCE 8.6 – Large sentences.]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the sentence on the slide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several times to reinforce correct pronunciation.</a:t>
            </a: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through the presentation to display the remaining 6 sketches and sentences.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4361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4631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694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1099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Activate knowledge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AU" sz="1300" b="1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‘I love [insert person’s name].’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‘Who do you love?’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to share with the class the name of one person they love.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responses on the board (if using), ensuring that each person has shared once.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Erase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names from the board. 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have a turn naming who each student loves (e.g. ‘Fatima loves [name], Lily loves [name], </a:t>
            </a:r>
            <a:r>
              <a:rPr lang="en-GB" sz="13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Poh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loves [name],’ etc.).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A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35997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241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2971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8949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[The activity on this slide and the 6 slides that follow replaces the activity in the lesson book in which students point to corresponding sketches.]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39778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0593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58997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27550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23237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66813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9403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</a:t>
            </a:r>
            <a:endParaRPr lang="en-AU" sz="1300" b="1" i="0" u="sng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What is love?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AU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 </a:t>
            </a:r>
            <a:r>
              <a:rPr lang="en-GB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r>
              <a:rPr lang="en-GB" sz="13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love Gareth. I wash his clothes. I love my mum. I talk to her.’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is love?’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Brainstorm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ideas about what love is. (Students may need prompting and support to create simple sentences – e.g. love is washing clothes; love is talking on the phone.)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 on the board (if using), correcting errors as you go.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8575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NB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This slide will at first appear blank in Slide Show mode.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8.7 – Small sketches (if using) to pairs/groups.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sequence or try to remember the sketches in the correct order.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your mouse to display the sketches one at a time in the correct order. </a:t>
            </a:r>
            <a:endParaRPr lang="en-AU" sz="1300" dirty="0">
              <a:latin typeface="Arial" charset="0"/>
              <a:ea typeface="Arial" charset="0"/>
              <a:cs typeface="Arial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12156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8.8 – Small sentence strips (if using) to pairs/groups.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match the sentence strips to the corresponding sketches (if using). More advanced students can sequence the sentence strips without looking at the sketches.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identify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7872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14490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8593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0806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7518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2368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display the arrow and confirm the correct response.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50865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8.9 – Gap-fill worksheet (if using) to each student.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Encourage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work together to complete the worksheet.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26655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427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1" u="sng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What is love? (continued)</a:t>
            </a:r>
            <a:endParaRPr lang="en-US" sz="1300" b="1" u="none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3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RESOURCE 8.1 – What is love? worksheet (if using) </a:t>
            </a:r>
            <a:r>
              <a:rPr lang="en-GB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each student. [Alternatively, complete this activity together verbally using the PowerPoint slides.]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Encourage</a:t>
            </a:r>
            <a:r>
              <a:rPr lang="en-US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to work together to complete the worksheet.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</a:t>
            </a:r>
            <a:r>
              <a:rPr lang="en-US" sz="13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answers together by clicking through slides 5–12.</a:t>
            </a:r>
            <a:endParaRPr lang="en-AU" sz="13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78673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5379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22175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39124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9933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2705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300" b="1" u="sng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b="1" u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What is love?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00" b="1" u="none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US" sz="13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check the answer together.</a:t>
            </a:r>
            <a:endParaRPr lang="en-AU" sz="13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9762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What is love?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4711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What is love?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447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What is love?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402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0E29-C53B-497D-B3A5-26EF47FEE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E3082-BB7D-4A4C-B1A4-D14ABDCA7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DCFF0-5965-4770-B0CC-075A39F8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3FE38-1B5D-4D80-80D5-EEC09FB5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46007-109E-4923-BAE0-241430ED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428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3CD4-8D04-415D-8BC6-C75024C9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FB16D-FA64-4F89-B716-4F635A696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BA6E-48FC-471E-BF8B-8303B7D2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F8B19-77B6-49FB-A23C-4D11C71C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9CA2E-50FF-4AC8-AFBA-CBFEF6F3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954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2DE54F-AE6B-4874-9F5C-4F35D5B15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634C1-A44C-4E5C-AA07-57EC7564C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66884-E09C-43ED-98D5-DA7A726B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99A16-7044-46AB-B4F1-B58F82BF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0D101-2E52-4CF7-9820-53B5490B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013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0BD4-B808-4DB9-895F-6879FE9B1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D12C-48C3-4939-990A-3E9D9C736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D86EA-3745-40E4-9D77-DCE8971D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0A0DD-BBFE-4B4C-8DED-BDEC11CA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E44-E0F8-4968-A1CF-16A479A9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540-4187-4401-8FD9-5AA7A4AE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DECD-D5FB-4248-91DD-34C7E2E49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DDAC-2CA1-446F-82FB-8628587D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CD02-5E7B-4296-9037-7DBAAF0D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EBC0F-3E5C-4964-A1DC-61A5B848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20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61B3-A5AE-4E1C-97F5-5B419060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30C1B-49A8-4B18-9C9F-11A3FE419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D78F-F76B-4213-ABEA-A1425B3B1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8DF1C-E568-45E7-B3B2-A3B34F37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F2DAE-AFC3-4DC1-B3F9-F7A4B5CC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7A5DD-CF62-46F5-8DB9-3D18A78D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774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6C52-43A0-49F3-A2D0-A3136289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8E00A-0B68-4445-A654-83BABA90E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F005D-0DE9-46C2-BFE1-B26F06B08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66631-AB40-49EB-ACA3-D007452A9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4895F-3F75-4DBA-A22F-042B0C798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A4535-5B0E-4497-AA38-06FC2F0A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06290-AF86-454A-B788-F330619B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2AB57-8A8F-49A0-A5D0-46221428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76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2FB58-1738-49B2-A30D-8BE4CD9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D8886-7ED9-4DF3-9999-EE0C94B5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739E6-4766-4B3E-BCAF-EF7ACE33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A769B-A42C-4C7C-B5EC-927A79F61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26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23FFC-CF2F-4113-A3BC-75076AC5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F78A9-7015-4E94-9EC5-AAC10D5A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C01CE-68D6-4F00-9B78-9CD9E0D4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618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6762-E4AE-4CFA-8ABE-B42FEBD9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1AB70-BC77-485B-A5BA-A7F67F7C3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9A4AC-C116-4662-96D1-1462449CC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AA10D-E525-43F5-B6A5-29184277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D0755-4356-4150-8F3A-F244A001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03929-9242-4C67-B580-33BBE669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30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C7DE-D752-4FFC-A2D1-A1CA721B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C3C50-6344-489A-AE25-B40797D5E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0D725-505A-4E5B-B45A-2FC6B8134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40136-E1EE-4151-AFCD-3DF947FD4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0B119-ACAD-4A8F-AD3E-3A82E2D2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8C746-1778-4983-ACF5-6F53332C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065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71033-9EC9-4521-AD13-12D1ACFC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A7668-42B7-498B-A79B-259BCB4B8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64DA8-CF3E-4FE2-A21A-39756D254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88A8-5A3C-41B2-8FC3-0F281C48C993}" type="datetimeFigureOut">
              <a:rPr lang="en-AU" smtClean="0"/>
              <a:t>14-Dec-22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8A59B-603A-438B-A1AA-1A9A9E9AA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19DD-E2D5-40D1-ABF5-40B36E03F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458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sson 1:…"/>
          <p:cNvSpPr txBox="1"/>
          <p:nvPr/>
        </p:nvSpPr>
        <p:spPr>
          <a:xfrm>
            <a:off x="2683614" y="224854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latin typeface="Arial" charset="0"/>
                <a:ea typeface="Arial" charset="0"/>
                <a:cs typeface="Arial" charset="0"/>
                <a:sym typeface="Quasimoda Bold"/>
              </a:rPr>
              <a:t>Lesson 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5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3" y="4033312"/>
            <a:ext cx="7857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Meet Jesus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Volume 1    </a:t>
            </a:r>
            <a:endParaRPr lang="en-GB" sz="3600" b="1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Ten Bible-based English lessons 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High Beginner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516" y="433361"/>
            <a:ext cx="6502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9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12" descr="Flowers Bunch outline">
            <a:extLst>
              <a:ext uri="{FF2B5EF4-FFF2-40B4-BE49-F238E27FC236}">
                <a16:creationId xmlns:a16="http://schemas.microsoft.com/office/drawing/2014/main" id="{D6216936-E8CE-AB11-7FF8-4569B9650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9262" y="1997075"/>
            <a:ext cx="2863850" cy="2863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045C9-F163-B043-95F5-D0A43CC3AAEA}"/>
              </a:ext>
            </a:extLst>
          </p:cNvPr>
          <p:cNvSpPr txBox="1"/>
          <p:nvPr/>
        </p:nvSpPr>
        <p:spPr>
          <a:xfrm>
            <a:off x="2414622" y="342517"/>
            <a:ext cx="4200491" cy="599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 food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flowers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money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Praying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Talking on the phone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 clothes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7ABABB-2587-FD44-B13E-10E922CA6B47}"/>
              </a:ext>
            </a:extLst>
          </p:cNvPr>
          <p:cNvSpPr/>
          <p:nvPr/>
        </p:nvSpPr>
        <p:spPr>
          <a:xfrm>
            <a:off x="1983589" y="1865586"/>
            <a:ext cx="3217061" cy="749508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0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13" descr="Phone Vibration outline">
            <a:extLst>
              <a:ext uri="{FF2B5EF4-FFF2-40B4-BE49-F238E27FC236}">
                <a16:creationId xmlns:a16="http://schemas.microsoft.com/office/drawing/2014/main" id="{ED3886A0-2C24-CF79-A877-8B891657E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0325" y="1895475"/>
            <a:ext cx="3067050" cy="3067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87D7C-FC23-0743-8E4B-C789D248426A}"/>
              </a:ext>
            </a:extLst>
          </p:cNvPr>
          <p:cNvSpPr txBox="1"/>
          <p:nvPr/>
        </p:nvSpPr>
        <p:spPr>
          <a:xfrm>
            <a:off x="2414622" y="342517"/>
            <a:ext cx="4200491" cy="599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 food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flowers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money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Praying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Talking on the phone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 clothes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A195D2-24AD-E94F-B930-D3BCA1EF52A5}"/>
              </a:ext>
            </a:extLst>
          </p:cNvPr>
          <p:cNvSpPr/>
          <p:nvPr/>
        </p:nvSpPr>
        <p:spPr>
          <a:xfrm>
            <a:off x="1983589" y="4894435"/>
            <a:ext cx="4317199" cy="749508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3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14" descr="Open hand outline">
            <a:extLst>
              <a:ext uri="{FF2B5EF4-FFF2-40B4-BE49-F238E27FC236}">
                <a16:creationId xmlns:a16="http://schemas.microsoft.com/office/drawing/2014/main" id="{034ECEA6-3358-35AB-9AB9-EB5118430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899" y="1715760"/>
            <a:ext cx="3426479" cy="3426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81FCC7-3C68-9842-B140-FAB5A8A24F35}"/>
              </a:ext>
            </a:extLst>
          </p:cNvPr>
          <p:cNvSpPr txBox="1"/>
          <p:nvPr/>
        </p:nvSpPr>
        <p:spPr>
          <a:xfrm>
            <a:off x="2414622" y="342517"/>
            <a:ext cx="4200491" cy="599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 food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flowers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money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Praying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Talking on the phone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 clothes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E8436D-9F11-484E-BE3A-C5895261D92F}"/>
              </a:ext>
            </a:extLst>
          </p:cNvPr>
          <p:cNvSpPr/>
          <p:nvPr/>
        </p:nvSpPr>
        <p:spPr>
          <a:xfrm>
            <a:off x="1983590" y="4148585"/>
            <a:ext cx="2174074" cy="749508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CCF11-75FB-4507-218C-4357999454F7}"/>
              </a:ext>
            </a:extLst>
          </p:cNvPr>
          <p:cNvSpPr txBox="1"/>
          <p:nvPr/>
        </p:nvSpPr>
        <p:spPr>
          <a:xfrm>
            <a:off x="3065929" y="2886047"/>
            <a:ext cx="6060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atin typeface="Arial" panose="020B0604020202020204" pitchFamily="34" charset="0"/>
                <a:cs typeface="Arial" panose="020B0604020202020204" pitchFamily="34" charset="0"/>
              </a:rPr>
              <a:t>_ _ _ 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E7B4D-5C02-2C4D-85BE-97A685D12B0B}"/>
              </a:ext>
            </a:extLst>
          </p:cNvPr>
          <p:cNvSpPr txBox="1"/>
          <p:nvPr/>
        </p:nvSpPr>
        <p:spPr>
          <a:xfrm>
            <a:off x="3065929" y="2598003"/>
            <a:ext cx="6060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 e y</a:t>
            </a:r>
          </a:p>
        </p:txBody>
      </p:sp>
    </p:spTree>
    <p:extLst>
      <p:ext uri="{BB962C8B-B14F-4D97-AF65-F5344CB8AC3E}">
        <p14:creationId xmlns:p14="http://schemas.microsoft.com/office/powerpoint/2010/main" val="320852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858A7-F091-5C55-E887-B5936DD1A298}"/>
              </a:ext>
            </a:extLst>
          </p:cNvPr>
          <p:cNvSpPr txBox="1"/>
          <p:nvPr/>
        </p:nvSpPr>
        <p:spPr>
          <a:xfrm>
            <a:off x="1775012" y="5782235"/>
            <a:ext cx="874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Drivers obey the law.</a:t>
            </a:r>
          </a:p>
        </p:txBody>
      </p:sp>
      <p:pic>
        <p:nvPicPr>
          <p:cNvPr id="5" name="Picture 4" descr="A person and a child sitting on a window sill&#10;&#10;Description automatically generated with low confidence">
            <a:extLst>
              <a:ext uri="{FF2B5EF4-FFF2-40B4-BE49-F238E27FC236}">
                <a16:creationId xmlns:a16="http://schemas.microsoft.com/office/drawing/2014/main" id="{3EB44ADC-52BB-174E-A6AB-052EF6B63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33" y="150026"/>
            <a:ext cx="4037853" cy="2693015"/>
          </a:xfrm>
          <a:prstGeom prst="rect">
            <a:avLst/>
          </a:prstGeom>
        </p:spPr>
      </p:pic>
      <p:pic>
        <p:nvPicPr>
          <p:cNvPr id="7" name="Picture 6" descr="A person kneeling next to a dog&#10;&#10;Description automatically generated with low confidence">
            <a:extLst>
              <a:ext uri="{FF2B5EF4-FFF2-40B4-BE49-F238E27FC236}">
                <a16:creationId xmlns:a16="http://schemas.microsoft.com/office/drawing/2014/main" id="{1C3A4E4F-E52E-2C45-A265-C4EF18795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60" y="147446"/>
            <a:ext cx="1815233" cy="2693015"/>
          </a:xfrm>
          <a:prstGeom prst="rect">
            <a:avLst/>
          </a:prstGeom>
        </p:spPr>
      </p:pic>
      <p:pic>
        <p:nvPicPr>
          <p:cNvPr id="9" name="Picture 8" descr="A white van driving down a road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13B753C4-0AAF-0F41-A86A-7BBCDB99E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55" y="147446"/>
            <a:ext cx="4007912" cy="2693015"/>
          </a:xfrm>
          <a:prstGeom prst="rect">
            <a:avLst/>
          </a:prstGeom>
        </p:spPr>
      </p:pic>
      <p:pic>
        <p:nvPicPr>
          <p:cNvPr id="11" name="Picture 10" descr="A group of childre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E8FCB03A-15A7-2843-93CD-54AFD042B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41" y="2950552"/>
            <a:ext cx="4061962" cy="2693014"/>
          </a:xfrm>
          <a:prstGeom prst="rect">
            <a:avLst/>
          </a:prstGeom>
        </p:spPr>
      </p:pic>
      <p:pic>
        <p:nvPicPr>
          <p:cNvPr id="13" name="Picture 12" descr="A person standing next to a surfboard on a beach&#10;&#10;Description automatically generated with medium confidence">
            <a:extLst>
              <a:ext uri="{FF2B5EF4-FFF2-40B4-BE49-F238E27FC236}">
                <a16:creationId xmlns:a16="http://schemas.microsoft.com/office/drawing/2014/main" id="{08C402B5-1EA6-254B-A2D4-385671097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8" y="2950552"/>
            <a:ext cx="4041169" cy="26930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F9211D-2170-AB48-80ED-AED5763E423D}"/>
              </a:ext>
            </a:extLst>
          </p:cNvPr>
          <p:cNvSpPr/>
          <p:nvPr/>
        </p:nvSpPr>
        <p:spPr>
          <a:xfrm>
            <a:off x="4748384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323AA6-FE7F-7F47-AF13-BCA3F262520F}"/>
              </a:ext>
            </a:extLst>
          </p:cNvPr>
          <p:cNvSpPr/>
          <p:nvPr/>
        </p:nvSpPr>
        <p:spPr>
          <a:xfrm>
            <a:off x="4803981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479DE4-BAD4-6744-BEEB-AB4E6A34DCBB}"/>
              </a:ext>
            </a:extLst>
          </p:cNvPr>
          <p:cNvSpPr/>
          <p:nvPr/>
        </p:nvSpPr>
        <p:spPr>
          <a:xfrm>
            <a:off x="6677196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27856D-4ACC-D64E-A89F-C43E84FB574C}"/>
              </a:ext>
            </a:extLst>
          </p:cNvPr>
          <p:cNvSpPr/>
          <p:nvPr/>
        </p:nvSpPr>
        <p:spPr>
          <a:xfrm>
            <a:off x="6732793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B0221B-1AC5-784F-89FE-30D9371889DE}"/>
              </a:ext>
            </a:extLst>
          </p:cNvPr>
          <p:cNvSpPr/>
          <p:nvPr/>
        </p:nvSpPr>
        <p:spPr>
          <a:xfrm>
            <a:off x="10820571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700A8-0662-624C-B4ED-BD4717AB8F01}"/>
              </a:ext>
            </a:extLst>
          </p:cNvPr>
          <p:cNvSpPr/>
          <p:nvPr/>
        </p:nvSpPr>
        <p:spPr>
          <a:xfrm>
            <a:off x="10876168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3CB2E2-A1F9-7F4B-92BB-2D50AFE3EF03}"/>
              </a:ext>
            </a:extLst>
          </p:cNvPr>
          <p:cNvSpPr/>
          <p:nvPr/>
        </p:nvSpPr>
        <p:spPr>
          <a:xfrm>
            <a:off x="9863308" y="295503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4A831A-BCED-D749-80D7-40D2C7CB0C08}"/>
              </a:ext>
            </a:extLst>
          </p:cNvPr>
          <p:cNvSpPr/>
          <p:nvPr/>
        </p:nvSpPr>
        <p:spPr>
          <a:xfrm>
            <a:off x="9918905" y="294779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EAADC4-5AE7-364E-851E-CF2656DF25EB}"/>
              </a:ext>
            </a:extLst>
          </p:cNvPr>
          <p:cNvSpPr/>
          <p:nvPr/>
        </p:nvSpPr>
        <p:spPr>
          <a:xfrm>
            <a:off x="5705646" y="295503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0B664B-0808-1A46-81D8-70633848EBFB}"/>
              </a:ext>
            </a:extLst>
          </p:cNvPr>
          <p:cNvSpPr/>
          <p:nvPr/>
        </p:nvSpPr>
        <p:spPr>
          <a:xfrm>
            <a:off x="5761243" y="294779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7930CA-C7AB-024B-AB50-97FA5B4D85AF}"/>
              </a:ext>
            </a:extLst>
          </p:cNvPr>
          <p:cNvCxnSpPr>
            <a:cxnSpLocks/>
          </p:cNvCxnSpPr>
          <p:nvPr/>
        </p:nvCxnSpPr>
        <p:spPr>
          <a:xfrm flipV="1">
            <a:off x="6238876" y="1714500"/>
            <a:ext cx="2905124" cy="4140560"/>
          </a:xfrm>
          <a:prstGeom prst="straightConnector1">
            <a:avLst/>
          </a:prstGeom>
          <a:ln w="6350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87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EDA65-3F41-3488-E67E-A11059C95588}"/>
              </a:ext>
            </a:extLst>
          </p:cNvPr>
          <p:cNvSpPr txBox="1"/>
          <p:nvPr/>
        </p:nvSpPr>
        <p:spPr>
          <a:xfrm>
            <a:off x="1775012" y="5782235"/>
            <a:ext cx="874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Students obey their teachers.</a:t>
            </a:r>
          </a:p>
        </p:txBody>
      </p:sp>
      <p:pic>
        <p:nvPicPr>
          <p:cNvPr id="4" name="Picture 3" descr="A person and a child sitting on a window sill&#10;&#10;Description automatically generated with low confidence">
            <a:extLst>
              <a:ext uri="{FF2B5EF4-FFF2-40B4-BE49-F238E27FC236}">
                <a16:creationId xmlns:a16="http://schemas.microsoft.com/office/drawing/2014/main" id="{468A5330-5BD0-0246-9E3A-03E2DC751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33" y="150026"/>
            <a:ext cx="4037853" cy="2693015"/>
          </a:xfrm>
          <a:prstGeom prst="rect">
            <a:avLst/>
          </a:prstGeom>
        </p:spPr>
      </p:pic>
      <p:pic>
        <p:nvPicPr>
          <p:cNvPr id="5" name="Picture 4" descr="A person kneeling next to a dog&#10;&#10;Description automatically generated with low confidence">
            <a:extLst>
              <a:ext uri="{FF2B5EF4-FFF2-40B4-BE49-F238E27FC236}">
                <a16:creationId xmlns:a16="http://schemas.microsoft.com/office/drawing/2014/main" id="{7A9C1706-36F1-ED4B-A6F9-37A24FFC0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60" y="147446"/>
            <a:ext cx="1815233" cy="2693015"/>
          </a:xfrm>
          <a:prstGeom prst="rect">
            <a:avLst/>
          </a:prstGeom>
        </p:spPr>
      </p:pic>
      <p:pic>
        <p:nvPicPr>
          <p:cNvPr id="6" name="Picture 5" descr="A white van driving down a road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621CF217-D8AB-2F42-B7E5-3DAE33077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55" y="147446"/>
            <a:ext cx="4007912" cy="2693015"/>
          </a:xfrm>
          <a:prstGeom prst="rect">
            <a:avLst/>
          </a:prstGeom>
        </p:spPr>
      </p:pic>
      <p:pic>
        <p:nvPicPr>
          <p:cNvPr id="7" name="Picture 6" descr="A group of childre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11FCDFC6-80E7-6C49-8215-6CE67DF7F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41" y="2950552"/>
            <a:ext cx="4061962" cy="2693014"/>
          </a:xfrm>
          <a:prstGeom prst="rect">
            <a:avLst/>
          </a:prstGeom>
        </p:spPr>
      </p:pic>
      <p:pic>
        <p:nvPicPr>
          <p:cNvPr id="8" name="Picture 7" descr="A person standing next to a surfboard on a beach&#10;&#10;Description automatically generated with medium confidence">
            <a:extLst>
              <a:ext uri="{FF2B5EF4-FFF2-40B4-BE49-F238E27FC236}">
                <a16:creationId xmlns:a16="http://schemas.microsoft.com/office/drawing/2014/main" id="{AC32E6D5-B1CB-4F4F-8C41-29FE61E0F7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8" y="2950552"/>
            <a:ext cx="4041169" cy="26930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3E93C-D5F7-A040-95F2-1B074FFF6884}"/>
              </a:ext>
            </a:extLst>
          </p:cNvPr>
          <p:cNvSpPr/>
          <p:nvPr/>
        </p:nvSpPr>
        <p:spPr>
          <a:xfrm>
            <a:off x="4748384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916441-6755-DD47-AA43-98BCC8A1FBF1}"/>
              </a:ext>
            </a:extLst>
          </p:cNvPr>
          <p:cNvSpPr/>
          <p:nvPr/>
        </p:nvSpPr>
        <p:spPr>
          <a:xfrm>
            <a:off x="4803981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8DAA3A-D841-EA4D-AEB7-87D29184CD7C}"/>
              </a:ext>
            </a:extLst>
          </p:cNvPr>
          <p:cNvSpPr/>
          <p:nvPr/>
        </p:nvSpPr>
        <p:spPr>
          <a:xfrm>
            <a:off x="6677196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67F1DC-D740-144E-856E-7C3BF5BC6658}"/>
              </a:ext>
            </a:extLst>
          </p:cNvPr>
          <p:cNvSpPr/>
          <p:nvPr/>
        </p:nvSpPr>
        <p:spPr>
          <a:xfrm>
            <a:off x="6732793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2606FC-08E0-8440-8FBF-BB1192720A8E}"/>
              </a:ext>
            </a:extLst>
          </p:cNvPr>
          <p:cNvSpPr/>
          <p:nvPr/>
        </p:nvSpPr>
        <p:spPr>
          <a:xfrm>
            <a:off x="10820571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608B14-68CE-FF40-B0ED-D6ADCCB79349}"/>
              </a:ext>
            </a:extLst>
          </p:cNvPr>
          <p:cNvSpPr/>
          <p:nvPr/>
        </p:nvSpPr>
        <p:spPr>
          <a:xfrm>
            <a:off x="10876168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9E6986-FBEA-504B-838F-2AAE1A61847A}"/>
              </a:ext>
            </a:extLst>
          </p:cNvPr>
          <p:cNvSpPr/>
          <p:nvPr/>
        </p:nvSpPr>
        <p:spPr>
          <a:xfrm>
            <a:off x="9863308" y="295503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E25ABA-F5D0-BF40-89BB-AF748DAA4B27}"/>
              </a:ext>
            </a:extLst>
          </p:cNvPr>
          <p:cNvSpPr/>
          <p:nvPr/>
        </p:nvSpPr>
        <p:spPr>
          <a:xfrm>
            <a:off x="9918905" y="294779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F25337-B21C-C84C-B936-0A756203F398}"/>
              </a:ext>
            </a:extLst>
          </p:cNvPr>
          <p:cNvSpPr/>
          <p:nvPr/>
        </p:nvSpPr>
        <p:spPr>
          <a:xfrm>
            <a:off x="5705646" y="295503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6CED45-A234-634C-A69F-6880081B3DE8}"/>
              </a:ext>
            </a:extLst>
          </p:cNvPr>
          <p:cNvSpPr/>
          <p:nvPr/>
        </p:nvSpPr>
        <p:spPr>
          <a:xfrm>
            <a:off x="5761243" y="294779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42DDCA-28A5-5E41-B98D-34D0B43A2772}"/>
              </a:ext>
            </a:extLst>
          </p:cNvPr>
          <p:cNvCxnSpPr>
            <a:cxnSpLocks/>
          </p:cNvCxnSpPr>
          <p:nvPr/>
        </p:nvCxnSpPr>
        <p:spPr>
          <a:xfrm flipH="1" flipV="1">
            <a:off x="4029075" y="3800475"/>
            <a:ext cx="2209801" cy="2054585"/>
          </a:xfrm>
          <a:prstGeom prst="straightConnector1">
            <a:avLst/>
          </a:prstGeom>
          <a:ln w="6350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3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431B9C-47AF-0137-D3A6-D9036219B7B0}"/>
              </a:ext>
            </a:extLst>
          </p:cNvPr>
          <p:cNvSpPr txBox="1"/>
          <p:nvPr/>
        </p:nvSpPr>
        <p:spPr>
          <a:xfrm>
            <a:off x="1775012" y="5782235"/>
            <a:ext cx="874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Children obey their parents. </a:t>
            </a:r>
          </a:p>
        </p:txBody>
      </p:sp>
      <p:pic>
        <p:nvPicPr>
          <p:cNvPr id="3" name="Picture 2" descr="A person and a child sitting on a window sill&#10;&#10;Description automatically generated with low confidence">
            <a:extLst>
              <a:ext uri="{FF2B5EF4-FFF2-40B4-BE49-F238E27FC236}">
                <a16:creationId xmlns:a16="http://schemas.microsoft.com/office/drawing/2014/main" id="{2081DE42-FA72-B947-AFFA-3E7A7C6E6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33" y="150026"/>
            <a:ext cx="4037853" cy="2693015"/>
          </a:xfrm>
          <a:prstGeom prst="rect">
            <a:avLst/>
          </a:prstGeom>
        </p:spPr>
      </p:pic>
      <p:pic>
        <p:nvPicPr>
          <p:cNvPr id="4" name="Picture 3" descr="A person kneeling next to a dog&#10;&#10;Description automatically generated with low confidence">
            <a:extLst>
              <a:ext uri="{FF2B5EF4-FFF2-40B4-BE49-F238E27FC236}">
                <a16:creationId xmlns:a16="http://schemas.microsoft.com/office/drawing/2014/main" id="{2ADDA839-87C7-154F-92D1-08D701199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60" y="147446"/>
            <a:ext cx="1815233" cy="2693015"/>
          </a:xfrm>
          <a:prstGeom prst="rect">
            <a:avLst/>
          </a:prstGeom>
        </p:spPr>
      </p:pic>
      <p:pic>
        <p:nvPicPr>
          <p:cNvPr id="5" name="Picture 4" descr="A white van driving down a road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7BFF278D-F0E4-F549-A22E-F3BED8339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55" y="147446"/>
            <a:ext cx="4007912" cy="2693015"/>
          </a:xfrm>
          <a:prstGeom prst="rect">
            <a:avLst/>
          </a:prstGeom>
        </p:spPr>
      </p:pic>
      <p:pic>
        <p:nvPicPr>
          <p:cNvPr id="6" name="Picture 5" descr="A group of childre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EF91D69A-9D55-9946-B93B-093A33074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41" y="2950552"/>
            <a:ext cx="4061962" cy="2693014"/>
          </a:xfrm>
          <a:prstGeom prst="rect">
            <a:avLst/>
          </a:prstGeom>
        </p:spPr>
      </p:pic>
      <p:pic>
        <p:nvPicPr>
          <p:cNvPr id="7" name="Picture 6" descr="A person standing next to a surfboard on a beach&#10;&#10;Description automatically generated with medium confidence">
            <a:extLst>
              <a:ext uri="{FF2B5EF4-FFF2-40B4-BE49-F238E27FC236}">
                <a16:creationId xmlns:a16="http://schemas.microsoft.com/office/drawing/2014/main" id="{334AC729-7F1D-9B44-A4A0-654B9522A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8" y="2950552"/>
            <a:ext cx="4041169" cy="26930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2892B3-E9CF-394E-BD1D-0482E3BA238D}"/>
              </a:ext>
            </a:extLst>
          </p:cNvPr>
          <p:cNvSpPr/>
          <p:nvPr/>
        </p:nvSpPr>
        <p:spPr>
          <a:xfrm>
            <a:off x="4748384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810997-6558-0846-AB1C-505DFCF846D8}"/>
              </a:ext>
            </a:extLst>
          </p:cNvPr>
          <p:cNvSpPr/>
          <p:nvPr/>
        </p:nvSpPr>
        <p:spPr>
          <a:xfrm>
            <a:off x="4803981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8946C8-647B-1344-B755-4C1B8A0F2F70}"/>
              </a:ext>
            </a:extLst>
          </p:cNvPr>
          <p:cNvSpPr/>
          <p:nvPr/>
        </p:nvSpPr>
        <p:spPr>
          <a:xfrm>
            <a:off x="6677196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3E5936-A6BA-9046-9EFF-0582D11474F0}"/>
              </a:ext>
            </a:extLst>
          </p:cNvPr>
          <p:cNvSpPr/>
          <p:nvPr/>
        </p:nvSpPr>
        <p:spPr>
          <a:xfrm>
            <a:off x="6732793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E65402-1370-C541-B086-5C20BFA8C766}"/>
              </a:ext>
            </a:extLst>
          </p:cNvPr>
          <p:cNvSpPr/>
          <p:nvPr/>
        </p:nvSpPr>
        <p:spPr>
          <a:xfrm>
            <a:off x="10820571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F74057-9A1A-404D-AAC6-A6F859CC5D1B}"/>
              </a:ext>
            </a:extLst>
          </p:cNvPr>
          <p:cNvSpPr/>
          <p:nvPr/>
        </p:nvSpPr>
        <p:spPr>
          <a:xfrm>
            <a:off x="10876168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CDF9C-14F9-B94D-8E3D-AEEDCB65D0B2}"/>
              </a:ext>
            </a:extLst>
          </p:cNvPr>
          <p:cNvSpPr/>
          <p:nvPr/>
        </p:nvSpPr>
        <p:spPr>
          <a:xfrm>
            <a:off x="9863308" y="295503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F9D7E9-8CEA-8648-96A2-F138C9A5F35D}"/>
              </a:ext>
            </a:extLst>
          </p:cNvPr>
          <p:cNvSpPr/>
          <p:nvPr/>
        </p:nvSpPr>
        <p:spPr>
          <a:xfrm>
            <a:off x="9918905" y="294779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A44C8F-B905-584D-A599-501BE67B5CE6}"/>
              </a:ext>
            </a:extLst>
          </p:cNvPr>
          <p:cNvSpPr/>
          <p:nvPr/>
        </p:nvSpPr>
        <p:spPr>
          <a:xfrm>
            <a:off x="5705646" y="295503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FD9188-C16D-714F-AF82-E3F485283AB8}"/>
              </a:ext>
            </a:extLst>
          </p:cNvPr>
          <p:cNvSpPr/>
          <p:nvPr/>
        </p:nvSpPr>
        <p:spPr>
          <a:xfrm>
            <a:off x="5761243" y="294779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D46661-43FD-7944-B66B-BA44EC0C260C}"/>
              </a:ext>
            </a:extLst>
          </p:cNvPr>
          <p:cNvCxnSpPr>
            <a:cxnSpLocks/>
          </p:cNvCxnSpPr>
          <p:nvPr/>
        </p:nvCxnSpPr>
        <p:spPr>
          <a:xfrm flipH="1" flipV="1">
            <a:off x="3357563" y="1428750"/>
            <a:ext cx="2881313" cy="4426310"/>
          </a:xfrm>
          <a:prstGeom prst="straightConnector1">
            <a:avLst/>
          </a:prstGeom>
          <a:ln w="6350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1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3C920D-ABD8-E190-4B6D-822106FEA1BB}"/>
              </a:ext>
            </a:extLst>
          </p:cNvPr>
          <p:cNvSpPr txBox="1"/>
          <p:nvPr/>
        </p:nvSpPr>
        <p:spPr>
          <a:xfrm>
            <a:off x="1775012" y="5782235"/>
            <a:ext cx="874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Dogs obey their owners.</a:t>
            </a:r>
          </a:p>
        </p:txBody>
      </p:sp>
      <p:pic>
        <p:nvPicPr>
          <p:cNvPr id="3" name="Picture 2" descr="A person and a child sitting on a window sill&#10;&#10;Description automatically generated with low confidence">
            <a:extLst>
              <a:ext uri="{FF2B5EF4-FFF2-40B4-BE49-F238E27FC236}">
                <a16:creationId xmlns:a16="http://schemas.microsoft.com/office/drawing/2014/main" id="{C55BF653-FE2C-F246-8530-84C7B6E9A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33" y="150026"/>
            <a:ext cx="4037853" cy="2693015"/>
          </a:xfrm>
          <a:prstGeom prst="rect">
            <a:avLst/>
          </a:prstGeom>
        </p:spPr>
      </p:pic>
      <p:pic>
        <p:nvPicPr>
          <p:cNvPr id="4" name="Picture 3" descr="A person kneeling next to a dog&#10;&#10;Description automatically generated with low confidence">
            <a:extLst>
              <a:ext uri="{FF2B5EF4-FFF2-40B4-BE49-F238E27FC236}">
                <a16:creationId xmlns:a16="http://schemas.microsoft.com/office/drawing/2014/main" id="{29869A6F-9F42-B249-9B4E-72244C79A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60" y="147446"/>
            <a:ext cx="1815233" cy="2693015"/>
          </a:xfrm>
          <a:prstGeom prst="rect">
            <a:avLst/>
          </a:prstGeom>
        </p:spPr>
      </p:pic>
      <p:pic>
        <p:nvPicPr>
          <p:cNvPr id="5" name="Picture 4" descr="A white van driving down a road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B3F83750-C0F2-BF44-B550-50F8C15C0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55" y="147446"/>
            <a:ext cx="4007912" cy="2693015"/>
          </a:xfrm>
          <a:prstGeom prst="rect">
            <a:avLst/>
          </a:prstGeom>
        </p:spPr>
      </p:pic>
      <p:pic>
        <p:nvPicPr>
          <p:cNvPr id="6" name="Picture 5" descr="A group of childre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A3DB6E99-E371-C24B-9E8F-31E2CE3F5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41" y="2950552"/>
            <a:ext cx="4061962" cy="2693014"/>
          </a:xfrm>
          <a:prstGeom prst="rect">
            <a:avLst/>
          </a:prstGeom>
        </p:spPr>
      </p:pic>
      <p:pic>
        <p:nvPicPr>
          <p:cNvPr id="7" name="Picture 6" descr="A person standing next to a surfboard on a beach&#10;&#10;Description automatically generated with medium confidence">
            <a:extLst>
              <a:ext uri="{FF2B5EF4-FFF2-40B4-BE49-F238E27FC236}">
                <a16:creationId xmlns:a16="http://schemas.microsoft.com/office/drawing/2014/main" id="{1276CDDC-C5EF-AA4D-8D10-36CF22A38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8" y="2950552"/>
            <a:ext cx="4041169" cy="26930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C1309F-2F31-0C4B-BF83-80D273861B0C}"/>
              </a:ext>
            </a:extLst>
          </p:cNvPr>
          <p:cNvSpPr/>
          <p:nvPr/>
        </p:nvSpPr>
        <p:spPr>
          <a:xfrm>
            <a:off x="4748384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9AEB7-51C7-7849-A65C-E695251FCD17}"/>
              </a:ext>
            </a:extLst>
          </p:cNvPr>
          <p:cNvSpPr/>
          <p:nvPr/>
        </p:nvSpPr>
        <p:spPr>
          <a:xfrm>
            <a:off x="4803981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A1EECB-D066-2940-B2C1-9617FFCE8FB3}"/>
              </a:ext>
            </a:extLst>
          </p:cNvPr>
          <p:cNvSpPr/>
          <p:nvPr/>
        </p:nvSpPr>
        <p:spPr>
          <a:xfrm>
            <a:off x="6677196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29C35A-94A4-F54F-A5DB-185C15043EAA}"/>
              </a:ext>
            </a:extLst>
          </p:cNvPr>
          <p:cNvSpPr/>
          <p:nvPr/>
        </p:nvSpPr>
        <p:spPr>
          <a:xfrm>
            <a:off x="6732793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7F3F3C-A6D2-264A-B68C-CC71646F51DB}"/>
              </a:ext>
            </a:extLst>
          </p:cNvPr>
          <p:cNvSpPr/>
          <p:nvPr/>
        </p:nvSpPr>
        <p:spPr>
          <a:xfrm>
            <a:off x="10820571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A509E1-22A3-3D4B-ABC2-B8FE7E244F49}"/>
              </a:ext>
            </a:extLst>
          </p:cNvPr>
          <p:cNvSpPr/>
          <p:nvPr/>
        </p:nvSpPr>
        <p:spPr>
          <a:xfrm>
            <a:off x="10876168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F1AB58-3705-7D44-B14B-1655BF4BD3A0}"/>
              </a:ext>
            </a:extLst>
          </p:cNvPr>
          <p:cNvSpPr/>
          <p:nvPr/>
        </p:nvSpPr>
        <p:spPr>
          <a:xfrm>
            <a:off x="9863308" y="295503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A59279-CDAC-6241-9FE2-092A4B0B51BF}"/>
              </a:ext>
            </a:extLst>
          </p:cNvPr>
          <p:cNvSpPr/>
          <p:nvPr/>
        </p:nvSpPr>
        <p:spPr>
          <a:xfrm>
            <a:off x="9918905" y="294779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B5F02D-4AB1-624B-964B-518D586A83B0}"/>
              </a:ext>
            </a:extLst>
          </p:cNvPr>
          <p:cNvSpPr/>
          <p:nvPr/>
        </p:nvSpPr>
        <p:spPr>
          <a:xfrm>
            <a:off x="5705646" y="295503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3F7FC-E913-2048-BC7B-6499E55F3952}"/>
              </a:ext>
            </a:extLst>
          </p:cNvPr>
          <p:cNvSpPr/>
          <p:nvPr/>
        </p:nvSpPr>
        <p:spPr>
          <a:xfrm>
            <a:off x="5761243" y="294779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FDBA90-CE33-BA49-94AC-55911F346BAE}"/>
              </a:ext>
            </a:extLst>
          </p:cNvPr>
          <p:cNvCxnSpPr>
            <a:cxnSpLocks/>
          </p:cNvCxnSpPr>
          <p:nvPr/>
        </p:nvCxnSpPr>
        <p:spPr>
          <a:xfrm flipH="1" flipV="1">
            <a:off x="5869873" y="2057400"/>
            <a:ext cx="369003" cy="3797660"/>
          </a:xfrm>
          <a:prstGeom prst="straightConnector1">
            <a:avLst/>
          </a:prstGeom>
          <a:ln w="6350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43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BEAA1A-EC22-F4E6-C8C1-3FB85AD535F0}"/>
              </a:ext>
            </a:extLst>
          </p:cNvPr>
          <p:cNvSpPr txBox="1"/>
          <p:nvPr/>
        </p:nvSpPr>
        <p:spPr>
          <a:xfrm>
            <a:off x="1775012" y="5782235"/>
            <a:ext cx="874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Swimmers obey the lifeguards. </a:t>
            </a:r>
          </a:p>
        </p:txBody>
      </p:sp>
      <p:pic>
        <p:nvPicPr>
          <p:cNvPr id="3" name="Picture 2" descr="A person and a child sitting on a window sill&#10;&#10;Description automatically generated with low confidence">
            <a:extLst>
              <a:ext uri="{FF2B5EF4-FFF2-40B4-BE49-F238E27FC236}">
                <a16:creationId xmlns:a16="http://schemas.microsoft.com/office/drawing/2014/main" id="{88AFA6B6-9270-EE46-B6C2-1282C0612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33" y="150026"/>
            <a:ext cx="4037853" cy="2693015"/>
          </a:xfrm>
          <a:prstGeom prst="rect">
            <a:avLst/>
          </a:prstGeom>
        </p:spPr>
      </p:pic>
      <p:pic>
        <p:nvPicPr>
          <p:cNvPr id="4" name="Picture 3" descr="A person kneeling next to a dog&#10;&#10;Description automatically generated with low confidence">
            <a:extLst>
              <a:ext uri="{FF2B5EF4-FFF2-40B4-BE49-F238E27FC236}">
                <a16:creationId xmlns:a16="http://schemas.microsoft.com/office/drawing/2014/main" id="{C74D8B02-A85B-7B4A-A892-F6FF6993D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60" y="147446"/>
            <a:ext cx="1815233" cy="2693015"/>
          </a:xfrm>
          <a:prstGeom prst="rect">
            <a:avLst/>
          </a:prstGeom>
        </p:spPr>
      </p:pic>
      <p:pic>
        <p:nvPicPr>
          <p:cNvPr id="5" name="Picture 4" descr="A white van driving down a road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703C6728-591B-BB42-9C77-80C797FC8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55" y="147446"/>
            <a:ext cx="4007912" cy="2693015"/>
          </a:xfrm>
          <a:prstGeom prst="rect">
            <a:avLst/>
          </a:prstGeom>
        </p:spPr>
      </p:pic>
      <p:pic>
        <p:nvPicPr>
          <p:cNvPr id="6" name="Picture 5" descr="A group of childre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D22A4E9C-60F7-3C45-A0DF-40A6D1253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41" y="2950552"/>
            <a:ext cx="4061962" cy="2693014"/>
          </a:xfrm>
          <a:prstGeom prst="rect">
            <a:avLst/>
          </a:prstGeom>
        </p:spPr>
      </p:pic>
      <p:pic>
        <p:nvPicPr>
          <p:cNvPr id="7" name="Picture 6" descr="A person standing next to a surfboard on a beach&#10;&#10;Description automatically generated with medium confidence">
            <a:extLst>
              <a:ext uri="{FF2B5EF4-FFF2-40B4-BE49-F238E27FC236}">
                <a16:creationId xmlns:a16="http://schemas.microsoft.com/office/drawing/2014/main" id="{7C08B82B-08EF-D646-AF6F-D2B0AFAD40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8" y="2950552"/>
            <a:ext cx="4041169" cy="26930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AD806E-74B5-DC46-AD30-EF6ADA8C882D}"/>
              </a:ext>
            </a:extLst>
          </p:cNvPr>
          <p:cNvSpPr/>
          <p:nvPr/>
        </p:nvSpPr>
        <p:spPr>
          <a:xfrm>
            <a:off x="4748384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2A3EF8-C56A-FF44-B12A-2304190699AE}"/>
              </a:ext>
            </a:extLst>
          </p:cNvPr>
          <p:cNvSpPr/>
          <p:nvPr/>
        </p:nvSpPr>
        <p:spPr>
          <a:xfrm>
            <a:off x="4803981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6A9F4B-6A6C-DE49-AB0F-EDA56D4D8ABC}"/>
              </a:ext>
            </a:extLst>
          </p:cNvPr>
          <p:cNvSpPr/>
          <p:nvPr/>
        </p:nvSpPr>
        <p:spPr>
          <a:xfrm>
            <a:off x="6677196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5507A7-8E7D-A040-BB03-D3F51C039C9B}"/>
              </a:ext>
            </a:extLst>
          </p:cNvPr>
          <p:cNvSpPr/>
          <p:nvPr/>
        </p:nvSpPr>
        <p:spPr>
          <a:xfrm>
            <a:off x="6732793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C47E82-31A7-D74F-BC97-86F9E75833E3}"/>
              </a:ext>
            </a:extLst>
          </p:cNvPr>
          <p:cNvSpPr/>
          <p:nvPr/>
        </p:nvSpPr>
        <p:spPr>
          <a:xfrm>
            <a:off x="10820571" y="15468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2D0807-F734-9D42-8A7F-EF3D273ACDF9}"/>
              </a:ext>
            </a:extLst>
          </p:cNvPr>
          <p:cNvSpPr/>
          <p:nvPr/>
        </p:nvSpPr>
        <p:spPr>
          <a:xfrm>
            <a:off x="10876168" y="14744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E5A6F3-FB9E-A042-AE86-2FBA4BA7C8D8}"/>
              </a:ext>
            </a:extLst>
          </p:cNvPr>
          <p:cNvSpPr/>
          <p:nvPr/>
        </p:nvSpPr>
        <p:spPr>
          <a:xfrm>
            <a:off x="9863308" y="295503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B2BD2D-8526-E040-8474-2FDF32F59097}"/>
              </a:ext>
            </a:extLst>
          </p:cNvPr>
          <p:cNvSpPr/>
          <p:nvPr/>
        </p:nvSpPr>
        <p:spPr>
          <a:xfrm>
            <a:off x="9918905" y="294779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5EAE92-F3B6-834A-A461-54BC6C9CFF0A}"/>
              </a:ext>
            </a:extLst>
          </p:cNvPr>
          <p:cNvSpPr/>
          <p:nvPr/>
        </p:nvSpPr>
        <p:spPr>
          <a:xfrm>
            <a:off x="5705646" y="2955034"/>
            <a:ext cx="490902" cy="490447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B3E7E6-A83B-1E4D-8891-41E4E2E25AEF}"/>
              </a:ext>
            </a:extLst>
          </p:cNvPr>
          <p:cNvSpPr/>
          <p:nvPr/>
        </p:nvSpPr>
        <p:spPr>
          <a:xfrm>
            <a:off x="5761243" y="2947796"/>
            <a:ext cx="38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F7C60B-738F-8649-9EC0-CE6790CA6428}"/>
              </a:ext>
            </a:extLst>
          </p:cNvPr>
          <p:cNvCxnSpPr>
            <a:cxnSpLocks/>
          </p:cNvCxnSpPr>
          <p:nvPr/>
        </p:nvCxnSpPr>
        <p:spPr>
          <a:xfrm flipV="1">
            <a:off x="6238876" y="4386263"/>
            <a:ext cx="2719387" cy="1468797"/>
          </a:xfrm>
          <a:prstGeom prst="straightConnector1">
            <a:avLst/>
          </a:prstGeom>
          <a:ln w="6350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83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3D039F-6F99-E146-AE97-E2A455E28B81}"/>
              </a:ext>
            </a:extLst>
          </p:cNvPr>
          <p:cNvSpPr txBox="1"/>
          <p:nvPr/>
        </p:nvSpPr>
        <p:spPr>
          <a:xfrm>
            <a:off x="671945" y="4092493"/>
            <a:ext cx="10848109" cy="10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Dogs obey ______________.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2A372-4402-B348-B2E9-7967BD6EAB7B}"/>
              </a:ext>
            </a:extLst>
          </p:cNvPr>
          <p:cNvSpPr txBox="1"/>
          <p:nvPr/>
        </p:nvSpPr>
        <p:spPr>
          <a:xfrm>
            <a:off x="5802811" y="4358456"/>
            <a:ext cx="338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owners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C3308-F378-5F47-8EF7-2E6C2BBDE6A8}"/>
              </a:ext>
            </a:extLst>
          </p:cNvPr>
          <p:cNvSpPr txBox="1"/>
          <p:nvPr/>
        </p:nvSpPr>
        <p:spPr>
          <a:xfrm>
            <a:off x="1061686" y="509847"/>
            <a:ext cx="10848109" cy="213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teachers	     their owners		 the law</a:t>
            </a:r>
          </a:p>
          <a:p>
            <a:pPr>
              <a:lnSpc>
                <a:spcPct val="200000"/>
              </a:lnSpc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parents	            the lifeguards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983B0C-3BEF-FE47-AC93-F1C299B8BC05}"/>
              </a:ext>
            </a:extLst>
          </p:cNvPr>
          <p:cNvSpPr/>
          <p:nvPr/>
        </p:nvSpPr>
        <p:spPr>
          <a:xfrm>
            <a:off x="671945" y="479685"/>
            <a:ext cx="10848109" cy="261560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F904D9-E4DD-1B45-BC72-DB6894DDD9B5}"/>
              </a:ext>
            </a:extLst>
          </p:cNvPr>
          <p:cNvCxnSpPr/>
          <p:nvPr/>
        </p:nvCxnSpPr>
        <p:spPr>
          <a:xfrm>
            <a:off x="5201587" y="1259173"/>
            <a:ext cx="3028013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7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9" y="4048302"/>
            <a:ext cx="822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Love and obey</a:t>
            </a:r>
          </a:p>
        </p:txBody>
      </p:sp>
      <p:sp>
        <p:nvSpPr>
          <p:cNvPr id="6" name="Lesson 1:…"/>
          <p:cNvSpPr txBox="1"/>
          <p:nvPr/>
        </p:nvSpPr>
        <p:spPr>
          <a:xfrm>
            <a:off x="2683619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88550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526444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8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42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3D039F-6F99-E146-AE97-E2A455E28B81}"/>
              </a:ext>
            </a:extLst>
          </p:cNvPr>
          <p:cNvSpPr txBox="1"/>
          <p:nvPr/>
        </p:nvSpPr>
        <p:spPr>
          <a:xfrm>
            <a:off x="671945" y="4092493"/>
            <a:ext cx="10848109" cy="10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Children obey ______________.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C3308-F378-5F47-8EF7-2E6C2BBDE6A8}"/>
              </a:ext>
            </a:extLst>
          </p:cNvPr>
          <p:cNvSpPr txBox="1"/>
          <p:nvPr/>
        </p:nvSpPr>
        <p:spPr>
          <a:xfrm>
            <a:off x="1061686" y="509847"/>
            <a:ext cx="10848109" cy="213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teachers	     their owners		 the law</a:t>
            </a:r>
          </a:p>
          <a:p>
            <a:pPr>
              <a:lnSpc>
                <a:spcPct val="200000"/>
              </a:lnSpc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parents	            the lifeguards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983B0C-3BEF-FE47-AC93-F1C299B8BC05}"/>
              </a:ext>
            </a:extLst>
          </p:cNvPr>
          <p:cNvSpPr/>
          <p:nvPr/>
        </p:nvSpPr>
        <p:spPr>
          <a:xfrm>
            <a:off x="671945" y="479685"/>
            <a:ext cx="10848109" cy="261560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6DA0A-6CED-924C-8BA6-88C792566750}"/>
              </a:ext>
            </a:extLst>
          </p:cNvPr>
          <p:cNvSpPr txBox="1"/>
          <p:nvPr/>
        </p:nvSpPr>
        <p:spPr>
          <a:xfrm>
            <a:off x="6185939" y="4358456"/>
            <a:ext cx="338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parents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EE4384-B6D3-E747-BF26-12AB271BD3AC}"/>
              </a:ext>
            </a:extLst>
          </p:cNvPr>
          <p:cNvCxnSpPr/>
          <p:nvPr/>
        </p:nvCxnSpPr>
        <p:spPr>
          <a:xfrm>
            <a:off x="884420" y="2353455"/>
            <a:ext cx="3028013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2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3D039F-6F99-E146-AE97-E2A455E28B81}"/>
              </a:ext>
            </a:extLst>
          </p:cNvPr>
          <p:cNvSpPr txBox="1"/>
          <p:nvPr/>
        </p:nvSpPr>
        <p:spPr>
          <a:xfrm>
            <a:off x="671945" y="4092493"/>
            <a:ext cx="10848109" cy="10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Drivers obey ______________.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C3308-F378-5F47-8EF7-2E6C2BBDE6A8}"/>
              </a:ext>
            </a:extLst>
          </p:cNvPr>
          <p:cNvSpPr txBox="1"/>
          <p:nvPr/>
        </p:nvSpPr>
        <p:spPr>
          <a:xfrm>
            <a:off x="1061686" y="509847"/>
            <a:ext cx="10848109" cy="213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teachers	     their owners		 the law</a:t>
            </a:r>
          </a:p>
          <a:p>
            <a:pPr>
              <a:lnSpc>
                <a:spcPct val="200000"/>
              </a:lnSpc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parents	            the lifeguards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983B0C-3BEF-FE47-AC93-F1C299B8BC05}"/>
              </a:ext>
            </a:extLst>
          </p:cNvPr>
          <p:cNvSpPr/>
          <p:nvPr/>
        </p:nvSpPr>
        <p:spPr>
          <a:xfrm>
            <a:off x="671945" y="479685"/>
            <a:ext cx="10848109" cy="261560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6DA0A-6CED-924C-8BA6-88C792566750}"/>
              </a:ext>
            </a:extLst>
          </p:cNvPr>
          <p:cNvSpPr txBox="1"/>
          <p:nvPr/>
        </p:nvSpPr>
        <p:spPr>
          <a:xfrm>
            <a:off x="6006059" y="4358456"/>
            <a:ext cx="338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EE4384-B6D3-E747-BF26-12AB271BD3AC}"/>
              </a:ext>
            </a:extLst>
          </p:cNvPr>
          <p:cNvCxnSpPr>
            <a:cxnSpLocks/>
          </p:cNvCxnSpPr>
          <p:nvPr/>
        </p:nvCxnSpPr>
        <p:spPr>
          <a:xfrm>
            <a:off x="9248931" y="1244183"/>
            <a:ext cx="1918741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86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3D039F-6F99-E146-AE97-E2A455E28B81}"/>
              </a:ext>
            </a:extLst>
          </p:cNvPr>
          <p:cNvSpPr txBox="1"/>
          <p:nvPr/>
        </p:nvSpPr>
        <p:spPr>
          <a:xfrm>
            <a:off x="671945" y="4092493"/>
            <a:ext cx="10848109" cy="10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Swimmers obey ______________.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C3308-F378-5F47-8EF7-2E6C2BBDE6A8}"/>
              </a:ext>
            </a:extLst>
          </p:cNvPr>
          <p:cNvSpPr txBox="1"/>
          <p:nvPr/>
        </p:nvSpPr>
        <p:spPr>
          <a:xfrm>
            <a:off x="1061686" y="509847"/>
            <a:ext cx="10848109" cy="213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teachers	     their owners		 the law</a:t>
            </a:r>
          </a:p>
          <a:p>
            <a:pPr>
              <a:lnSpc>
                <a:spcPct val="200000"/>
              </a:lnSpc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parents	            the lifeguards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983B0C-3BEF-FE47-AC93-F1C299B8BC05}"/>
              </a:ext>
            </a:extLst>
          </p:cNvPr>
          <p:cNvSpPr/>
          <p:nvPr/>
        </p:nvSpPr>
        <p:spPr>
          <a:xfrm>
            <a:off x="671945" y="479685"/>
            <a:ext cx="10848109" cy="261560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6DA0A-6CED-924C-8BA6-88C792566750}"/>
              </a:ext>
            </a:extLst>
          </p:cNvPr>
          <p:cNvSpPr txBox="1"/>
          <p:nvPr/>
        </p:nvSpPr>
        <p:spPr>
          <a:xfrm>
            <a:off x="6395801" y="4358456"/>
            <a:ext cx="338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lifeguards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EE4384-B6D3-E747-BF26-12AB271BD3AC}"/>
              </a:ext>
            </a:extLst>
          </p:cNvPr>
          <p:cNvCxnSpPr>
            <a:cxnSpLocks/>
          </p:cNvCxnSpPr>
          <p:nvPr/>
        </p:nvCxnSpPr>
        <p:spPr>
          <a:xfrm>
            <a:off x="5216577" y="2338465"/>
            <a:ext cx="3132944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85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3D039F-6F99-E146-AE97-E2A455E28B81}"/>
              </a:ext>
            </a:extLst>
          </p:cNvPr>
          <p:cNvSpPr txBox="1"/>
          <p:nvPr/>
        </p:nvSpPr>
        <p:spPr>
          <a:xfrm>
            <a:off x="671945" y="4092493"/>
            <a:ext cx="10848109" cy="10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Students obey ______________.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C3308-F378-5F47-8EF7-2E6C2BBDE6A8}"/>
              </a:ext>
            </a:extLst>
          </p:cNvPr>
          <p:cNvSpPr txBox="1"/>
          <p:nvPr/>
        </p:nvSpPr>
        <p:spPr>
          <a:xfrm>
            <a:off x="1061686" y="509847"/>
            <a:ext cx="10848109" cy="213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teachers	     their owners		 the law</a:t>
            </a:r>
          </a:p>
          <a:p>
            <a:pPr>
              <a:lnSpc>
                <a:spcPct val="200000"/>
              </a:lnSpc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parents	            the lifeguards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983B0C-3BEF-FE47-AC93-F1C299B8BC05}"/>
              </a:ext>
            </a:extLst>
          </p:cNvPr>
          <p:cNvSpPr/>
          <p:nvPr/>
        </p:nvSpPr>
        <p:spPr>
          <a:xfrm>
            <a:off x="671945" y="479685"/>
            <a:ext cx="10848109" cy="261560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6DA0A-6CED-924C-8BA6-88C792566750}"/>
              </a:ext>
            </a:extLst>
          </p:cNvPr>
          <p:cNvSpPr txBox="1"/>
          <p:nvPr/>
        </p:nvSpPr>
        <p:spPr>
          <a:xfrm>
            <a:off x="6215919" y="4358456"/>
            <a:ext cx="338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teachers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EE4384-B6D3-E747-BF26-12AB271BD3AC}"/>
              </a:ext>
            </a:extLst>
          </p:cNvPr>
          <p:cNvCxnSpPr>
            <a:cxnSpLocks/>
          </p:cNvCxnSpPr>
          <p:nvPr/>
        </p:nvCxnSpPr>
        <p:spPr>
          <a:xfrm>
            <a:off x="944381" y="1244183"/>
            <a:ext cx="3147934" cy="0"/>
          </a:xfrm>
          <a:prstGeom prst="line">
            <a:avLst/>
          </a:prstGeom>
          <a:ln w="50800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50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9F27984-FF73-48D0-9899-52EA228CB9D1}"/>
              </a:ext>
            </a:extLst>
          </p:cNvPr>
          <p:cNvGraphicFramePr>
            <a:graphicFrameLocks noGrp="1"/>
          </p:cNvGraphicFramePr>
          <p:nvPr/>
        </p:nvGraphicFramePr>
        <p:xfrm>
          <a:off x="6565900" y="1262380"/>
          <a:ext cx="106172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8600">
                  <a:extLst>
                    <a:ext uri="{9D8B030D-6E8A-4147-A177-3AD203B41FA5}">
                      <a16:colId xmlns:a16="http://schemas.microsoft.com/office/drawing/2014/main" val="66574942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319146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4884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6" y="4048302"/>
            <a:ext cx="8588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The love command</a:t>
            </a:r>
          </a:p>
          <a:p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Luke 18:9–14 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Lesson 1:…"/>
          <p:cNvSpPr txBox="1"/>
          <p:nvPr/>
        </p:nvSpPr>
        <p:spPr>
          <a:xfrm>
            <a:off x="2683616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7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526444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8 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19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8D686422-D84F-836E-E3BE-44FC5FBF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92" y="819943"/>
            <a:ext cx="5651875" cy="69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02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301943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Jesus said: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D7EF6-76BC-B346-AC0D-04BC6706F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69" y="102000"/>
            <a:ext cx="5757861" cy="60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24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783256-FE3B-D645-B73F-C16B0AA2256E}"/>
              </a:ext>
            </a:extLst>
          </p:cNvPr>
          <p:cNvSpPr txBox="1"/>
          <p:nvPr/>
        </p:nvSpPr>
        <p:spPr>
          <a:xfrm>
            <a:off x="301943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4196D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is my father.</a:t>
            </a:r>
            <a:endParaRPr lang="en-US" sz="6000" b="1" dirty="0">
              <a:solidFill>
                <a:srgbClr val="4196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15014387-C41A-E845-A777-1F35BE7DF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27" y="223548"/>
            <a:ext cx="4853813" cy="57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1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God loves me.</a:t>
            </a:r>
          </a:p>
        </p:txBody>
      </p:sp>
      <p:pic>
        <p:nvPicPr>
          <p:cNvPr id="3" name="Picture 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E97CDAD9-91F4-F847-BC2B-EABC795F8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24" y="190500"/>
            <a:ext cx="4831351" cy="579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I love you. 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3617650-1211-2D4F-A3EC-B12B34B35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09" y="223548"/>
            <a:ext cx="8502581" cy="58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0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6874D-4695-52F4-A222-F630C40488C6}"/>
              </a:ext>
            </a:extLst>
          </p:cNvPr>
          <p:cNvSpPr txBox="1"/>
          <p:nvPr/>
        </p:nvSpPr>
        <p:spPr>
          <a:xfrm>
            <a:off x="671945" y="2796957"/>
            <a:ext cx="10848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latin typeface="Arial" panose="020B0604020202020204" pitchFamily="34" charset="0"/>
                <a:cs typeface="Arial" panose="020B0604020202020204" pitchFamily="34" charset="0"/>
              </a:rPr>
              <a:t>I love ___________.</a:t>
            </a:r>
          </a:p>
        </p:txBody>
      </p:sp>
    </p:spTree>
    <p:extLst>
      <p:ext uri="{BB962C8B-B14F-4D97-AF65-F5344CB8AC3E}">
        <p14:creationId xmlns:p14="http://schemas.microsoft.com/office/powerpoint/2010/main" val="2636019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Love each other. 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1994325-99C2-C849-9A55-28D598EA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1" y="236099"/>
            <a:ext cx="11216898" cy="57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07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172610" y="5988121"/>
            <a:ext cx="11827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Obey my father.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5E8E7-6D46-D54B-BF57-2BD37E89C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51" y="206445"/>
            <a:ext cx="57531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73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1F0503-81A3-D9F2-E309-EED85579D39B}"/>
              </a:ext>
            </a:extLst>
          </p:cNvPr>
          <p:cNvSpPr txBox="1"/>
          <p:nvPr/>
        </p:nvSpPr>
        <p:spPr>
          <a:xfrm>
            <a:off x="1933863" y="6030917"/>
            <a:ext cx="8324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You are my friends if you obey.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DAC9635-0B57-834E-8742-53B0CFF29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27" y="248227"/>
            <a:ext cx="8476743" cy="57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58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3F63F8-5437-8A49-8437-7C02507A4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32" y="100181"/>
            <a:ext cx="6357936" cy="66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49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235B239D-B2B3-574C-BC05-8372C8982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88" y="171450"/>
            <a:ext cx="5509893" cy="65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06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E811F348-67C2-A547-A6FC-A2C5515B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0" y="190500"/>
            <a:ext cx="5397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3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D3BA690-9668-FE45-A1B8-7ED555A3B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2" y="0"/>
            <a:ext cx="9897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02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6B3A4B65-1374-D749-9FB0-A9A0EB14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3" y="517179"/>
            <a:ext cx="11331834" cy="58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91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3AE5D-90D0-B742-827F-CE21F4E99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81" y="230981"/>
            <a:ext cx="6396038" cy="63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88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BD87402-C31D-9C4E-8BB2-8A830E354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02" y="200025"/>
            <a:ext cx="946659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3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7CEEA-A79B-01AA-5A4A-B4817B7D6525}"/>
              </a:ext>
            </a:extLst>
          </p:cNvPr>
          <p:cNvSpPr txBox="1"/>
          <p:nvPr/>
        </p:nvSpPr>
        <p:spPr>
          <a:xfrm>
            <a:off x="2111346" y="2064934"/>
            <a:ext cx="7969308" cy="213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215" indent="6985" algn="ctr">
              <a:lnSpc>
                <a:spcPct val="200000"/>
              </a:lnSpc>
            </a:pPr>
            <a:r>
              <a:rPr lang="en-GB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love Gareth. I wash his clothes.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 indent="6985" algn="ctr">
              <a:lnSpc>
                <a:spcPct val="200000"/>
              </a:lnSpc>
            </a:pPr>
            <a:r>
              <a:rPr lang="en-GB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love my mum. I talk to her.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689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3436F77-9828-734E-88CF-90A22414C04C}"/>
              </a:ext>
            </a:extLst>
          </p:cNvPr>
          <p:cNvSpPr/>
          <p:nvPr/>
        </p:nvSpPr>
        <p:spPr>
          <a:xfrm>
            <a:off x="152730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55F881-C43D-9444-BA32-65D2CC72437A}"/>
              </a:ext>
            </a:extLst>
          </p:cNvPr>
          <p:cNvSpPr/>
          <p:nvPr/>
        </p:nvSpPr>
        <p:spPr>
          <a:xfrm>
            <a:off x="3151962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564AFB-7EAA-8A47-9467-EBC755CFD040}"/>
              </a:ext>
            </a:extLst>
          </p:cNvPr>
          <p:cNvSpPr/>
          <p:nvPr/>
        </p:nvSpPr>
        <p:spPr>
          <a:xfrm>
            <a:off x="6151194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CAAB47-667D-F74E-A59D-F5A7D25F4528}"/>
              </a:ext>
            </a:extLst>
          </p:cNvPr>
          <p:cNvSpPr/>
          <p:nvPr/>
        </p:nvSpPr>
        <p:spPr>
          <a:xfrm>
            <a:off x="1657249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09F13D-50F4-0843-8F6C-5ED48251A7AE}"/>
              </a:ext>
            </a:extLst>
          </p:cNvPr>
          <p:cNvSpPr/>
          <p:nvPr/>
        </p:nvSpPr>
        <p:spPr>
          <a:xfrm>
            <a:off x="4656481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9BE5A5-74ED-C442-A26B-2F1361D428BC}"/>
              </a:ext>
            </a:extLst>
          </p:cNvPr>
          <p:cNvSpPr/>
          <p:nvPr/>
        </p:nvSpPr>
        <p:spPr>
          <a:xfrm>
            <a:off x="7655713" y="3444416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598363-46E5-C646-8720-4A9302FD5076}"/>
              </a:ext>
            </a:extLst>
          </p:cNvPr>
          <p:cNvSpPr/>
          <p:nvPr/>
        </p:nvSpPr>
        <p:spPr>
          <a:xfrm>
            <a:off x="9149227" y="1518080"/>
            <a:ext cx="2903697" cy="1834726"/>
          </a:xfrm>
          <a:prstGeom prst="rect">
            <a:avLst/>
          </a:prstGeom>
          <a:noFill/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45C62B-E42E-8C4F-A9DE-428821025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58" y="1564570"/>
            <a:ext cx="1657349" cy="1735473"/>
          </a:xfrm>
          <a:prstGeom prst="rect">
            <a:avLst/>
          </a:prstGeom>
        </p:spPr>
      </p:pic>
      <p:pic>
        <p:nvPicPr>
          <p:cNvPr id="20" name="Picture 1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C467621B-4857-194A-9244-FC0CA999E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501" y="1560943"/>
            <a:ext cx="1464335" cy="1739100"/>
          </a:xfrm>
          <a:prstGeom prst="rect">
            <a:avLst/>
          </a:prstGeom>
        </p:spPr>
      </p:pic>
      <p:pic>
        <p:nvPicPr>
          <p:cNvPr id="21" name="Picture 20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FD566CAF-3F36-2249-A91C-55031C964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32" y="1561935"/>
            <a:ext cx="1448423" cy="1738108"/>
          </a:xfrm>
          <a:prstGeom prst="rect">
            <a:avLst/>
          </a:prstGeom>
        </p:spPr>
      </p:pic>
      <p:pic>
        <p:nvPicPr>
          <p:cNvPr id="22" name="Picture 2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2A8F90A2-6485-164E-80B7-E611C5D91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543" y="1564570"/>
            <a:ext cx="2504525" cy="1735473"/>
          </a:xfrm>
          <a:prstGeom prst="rect">
            <a:avLst/>
          </a:prstGeom>
        </p:spPr>
      </p:pic>
      <p:pic>
        <p:nvPicPr>
          <p:cNvPr id="23" name="Picture 2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0156A069-CA88-0F4C-9435-88C63C3F9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77" y="3659242"/>
            <a:ext cx="2734041" cy="14050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15910B-2F89-C04B-BC44-8E3FA0F975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96" y="3489349"/>
            <a:ext cx="1746902" cy="1746902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1E408349-5410-6249-9077-26BCE202CA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45" y="3493593"/>
            <a:ext cx="2533626" cy="17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Jesus said: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9E6FD4-648D-484A-B8D7-41995DBEBF1E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8766E2-2698-A744-9491-7D361C335DC2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B0D2716-9B8D-3E4E-9C4F-012A24309D5B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11782D-9551-7744-BA84-F5052DDD796B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DBE303-0CA6-1C41-8D52-B47CF683681C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B9407B-76E2-9A40-A275-A7EE2742DA34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C820B8-1000-9F42-970F-64DAD7E48EA8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EE106-7A75-CA46-83E5-6D08DABAA3B1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63756-974A-9348-8D82-41AEDD3E3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12" y="3497860"/>
            <a:ext cx="1657349" cy="1735473"/>
          </a:xfrm>
          <a:prstGeom prst="rect">
            <a:avLst/>
          </a:prstGeom>
        </p:spPr>
      </p:pic>
      <p:pic>
        <p:nvPicPr>
          <p:cNvPr id="15" name="Picture 1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90C549A6-9BC6-C941-9183-521DF10AC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249" y="1564570"/>
            <a:ext cx="1464335" cy="1739100"/>
          </a:xfrm>
          <a:prstGeom prst="rect">
            <a:avLst/>
          </a:prstGeom>
        </p:spPr>
      </p:pic>
      <p:pic>
        <p:nvPicPr>
          <p:cNvPr id="16" name="Picture 1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F9A0C470-0AF5-BF4E-848D-6C26C45C4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76" y="3491669"/>
            <a:ext cx="1448423" cy="1738108"/>
          </a:xfrm>
          <a:prstGeom prst="rect">
            <a:avLst/>
          </a:prstGeom>
        </p:spPr>
      </p:pic>
      <p:pic>
        <p:nvPicPr>
          <p:cNvPr id="17" name="Picture 16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4781E704-3EAA-7E42-8ADB-0CA56972B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15" y="1560181"/>
            <a:ext cx="2504525" cy="1735473"/>
          </a:xfrm>
          <a:prstGeom prst="rect">
            <a:avLst/>
          </a:prstGeom>
        </p:spPr>
      </p:pic>
      <p:pic>
        <p:nvPicPr>
          <p:cNvPr id="18" name="Picture 17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969B8FAF-A186-C746-80B2-44EE9A066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6" y="1756532"/>
            <a:ext cx="2734041" cy="14050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D593E4-E36C-AD49-AAF0-B3CD59D733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70" y="3487280"/>
            <a:ext cx="1746902" cy="1746902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27025899-5671-E348-A143-72987F879E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17" y="1567511"/>
            <a:ext cx="2533626" cy="172839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CB0C11-6BD6-A845-A9D3-367BAFEEF165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6115619" y="1053767"/>
            <a:ext cx="2162993" cy="3311830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2EC6F96-AAC0-6945-BB5E-17830799D033}"/>
              </a:ext>
            </a:extLst>
          </p:cNvPr>
          <p:cNvSpPr/>
          <p:nvPr/>
        </p:nvSpPr>
        <p:spPr>
          <a:xfrm>
            <a:off x="7645342" y="34478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2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God is my father.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BDBD11-E320-6F49-93A2-39D5BF6A64A9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5943545-9E1D-544A-AE40-C87E6F1925EA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030AC0-87BA-3044-941A-51E1731FDB28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049F2C-30CB-8141-8CFE-C690F9E375DB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20BC93-4F59-4E46-AE3B-AED4204C21A0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DF896F-FCC7-4745-9BE5-22F8388D37DF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6A822AE-6F72-FD47-86CF-37BAF6B10E48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D699D4-4E33-CA4D-B5AE-9CE73ECCB468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A5F6A48-19D6-F841-9B25-BDF176EF6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12" y="3497860"/>
            <a:ext cx="1657349" cy="1735473"/>
          </a:xfrm>
          <a:prstGeom prst="rect">
            <a:avLst/>
          </a:prstGeom>
        </p:spPr>
      </p:pic>
      <p:pic>
        <p:nvPicPr>
          <p:cNvPr id="30" name="Picture 2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78A32CA-17D6-264C-BA6B-74EBA32A1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249" y="1564570"/>
            <a:ext cx="1464335" cy="1739100"/>
          </a:xfrm>
          <a:prstGeom prst="rect">
            <a:avLst/>
          </a:prstGeom>
        </p:spPr>
      </p:pic>
      <p:pic>
        <p:nvPicPr>
          <p:cNvPr id="31" name="Picture 30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439CD613-7ABB-F349-972C-7879340F2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76" y="3491669"/>
            <a:ext cx="1448423" cy="1738108"/>
          </a:xfrm>
          <a:prstGeom prst="rect">
            <a:avLst/>
          </a:prstGeom>
        </p:spPr>
      </p:pic>
      <p:pic>
        <p:nvPicPr>
          <p:cNvPr id="32" name="Picture 3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A32AE691-F025-8A47-9BB8-5F98B2E50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15" y="1560181"/>
            <a:ext cx="2504525" cy="1735473"/>
          </a:xfrm>
          <a:prstGeom prst="rect">
            <a:avLst/>
          </a:prstGeom>
        </p:spPr>
      </p:pic>
      <p:pic>
        <p:nvPicPr>
          <p:cNvPr id="33" name="Picture 3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957AE55D-8A5D-744C-8E88-987735403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6" y="1756532"/>
            <a:ext cx="2734041" cy="1405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7E8B7C9-4D1F-F948-B15D-465ABD2EB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70" y="3487280"/>
            <a:ext cx="1746902" cy="1746902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0C843300-5D54-F34A-AAB5-CBAC9E26CA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17" y="1567511"/>
            <a:ext cx="2533626" cy="172839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5496CC2-588A-C248-800D-649BA149C2DA}"/>
              </a:ext>
            </a:extLst>
          </p:cNvPr>
          <p:cNvCxnSpPr>
            <a:cxnSpLocks/>
          </p:cNvCxnSpPr>
          <p:nvPr/>
        </p:nvCxnSpPr>
        <p:spPr>
          <a:xfrm>
            <a:off x="6115619" y="1053767"/>
            <a:ext cx="3717929" cy="101487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F0E74D7-EA09-C748-B373-B174DF917971}"/>
              </a:ext>
            </a:extLst>
          </p:cNvPr>
          <p:cNvSpPr/>
          <p:nvPr/>
        </p:nvSpPr>
        <p:spPr>
          <a:xfrm>
            <a:off x="9143924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God loves me.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519A4C-1375-D94D-9213-65A81B291347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E962B1-7D27-2742-A211-114B8246DA6C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5862AD-60AC-0446-AB4D-F453CA570C42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1363E6-9A25-FD4A-BF3F-9AD8BAA49A0A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6166ED8-7CD6-E140-8252-32113CECC43C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D0D8379-ED69-F542-A373-ED18A9E7F489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95BBBBE-BC55-EC4B-B230-B93E69571280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E7624C2-FF79-5246-9961-B2ADE0078268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422F335-1789-FC42-97CF-95AB4693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12" y="3497860"/>
            <a:ext cx="1657349" cy="1735473"/>
          </a:xfrm>
          <a:prstGeom prst="rect">
            <a:avLst/>
          </a:prstGeom>
        </p:spPr>
      </p:pic>
      <p:pic>
        <p:nvPicPr>
          <p:cNvPr id="30" name="Picture 2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422EAC40-83F3-2D48-BB1A-756ECB168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249" y="1564570"/>
            <a:ext cx="1464335" cy="1739100"/>
          </a:xfrm>
          <a:prstGeom prst="rect">
            <a:avLst/>
          </a:prstGeom>
        </p:spPr>
      </p:pic>
      <p:pic>
        <p:nvPicPr>
          <p:cNvPr id="31" name="Picture 30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E64859AA-D063-CE4E-91F0-19A5F6BE1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76" y="3491669"/>
            <a:ext cx="1448423" cy="1738108"/>
          </a:xfrm>
          <a:prstGeom prst="rect">
            <a:avLst/>
          </a:prstGeom>
        </p:spPr>
      </p:pic>
      <p:pic>
        <p:nvPicPr>
          <p:cNvPr id="32" name="Picture 3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608B66D1-13AE-9F48-B85B-8950B2496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15" y="1560181"/>
            <a:ext cx="2504525" cy="1735473"/>
          </a:xfrm>
          <a:prstGeom prst="rect">
            <a:avLst/>
          </a:prstGeom>
        </p:spPr>
      </p:pic>
      <p:pic>
        <p:nvPicPr>
          <p:cNvPr id="33" name="Picture 3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3AEBACED-6318-6D4E-9EFE-4240DD813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6" y="1756532"/>
            <a:ext cx="2734041" cy="1405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158900-778C-6548-B17E-9FE3CC840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70" y="3487280"/>
            <a:ext cx="1746902" cy="1746902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8C95F2D6-609F-4C4A-89DD-7FC5E9FD6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17" y="1567511"/>
            <a:ext cx="2533626" cy="172839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123E2A9-133E-994C-833D-1CC49F6E11B8}"/>
              </a:ext>
            </a:extLst>
          </p:cNvPr>
          <p:cNvCxnSpPr>
            <a:cxnSpLocks/>
          </p:cNvCxnSpPr>
          <p:nvPr/>
        </p:nvCxnSpPr>
        <p:spPr>
          <a:xfrm>
            <a:off x="6115619" y="1053767"/>
            <a:ext cx="409179" cy="3118183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5B7AA5A-7F1B-3D47-9198-01F4D9DD1267}"/>
              </a:ext>
            </a:extLst>
          </p:cNvPr>
          <p:cNvSpPr/>
          <p:nvPr/>
        </p:nvSpPr>
        <p:spPr>
          <a:xfrm>
            <a:off x="4659784" y="34478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8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 love you.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36D534-8CCA-A845-970E-848EF1A8C20B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CFCF9DC-619B-8D44-942C-92F40BE706F0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861FD73-452E-F345-9855-17F57468E9AB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A3F8B7D-199D-1243-8AC1-0D4A1DE7081A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5DE30B-669F-D24E-923C-2CCCFF616882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17CB3B1-FFE8-6C44-8034-04D96DE2C506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474EFD-DC77-5945-B94A-19308161C582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767ADD-EAA2-A44E-AE0C-03CD3F4C6751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91EBD-192D-B642-90EF-F100B803D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12" y="3497860"/>
            <a:ext cx="1657349" cy="1735473"/>
          </a:xfrm>
          <a:prstGeom prst="rect">
            <a:avLst/>
          </a:prstGeom>
        </p:spPr>
      </p:pic>
      <p:pic>
        <p:nvPicPr>
          <p:cNvPr id="30" name="Picture 2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23FC771-66FD-6C44-A35D-0BDBE1870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249" y="1564570"/>
            <a:ext cx="1464335" cy="1739100"/>
          </a:xfrm>
          <a:prstGeom prst="rect">
            <a:avLst/>
          </a:prstGeom>
        </p:spPr>
      </p:pic>
      <p:pic>
        <p:nvPicPr>
          <p:cNvPr id="31" name="Picture 30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355667E8-56DA-854D-AE48-943FBC95A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76" y="3491669"/>
            <a:ext cx="1448423" cy="1738108"/>
          </a:xfrm>
          <a:prstGeom prst="rect">
            <a:avLst/>
          </a:prstGeom>
        </p:spPr>
      </p:pic>
      <p:pic>
        <p:nvPicPr>
          <p:cNvPr id="32" name="Picture 3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67D58AC-9AEE-5C47-88F3-F84D828B1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15" y="1560181"/>
            <a:ext cx="2504525" cy="1735473"/>
          </a:xfrm>
          <a:prstGeom prst="rect">
            <a:avLst/>
          </a:prstGeom>
        </p:spPr>
      </p:pic>
      <p:pic>
        <p:nvPicPr>
          <p:cNvPr id="33" name="Picture 3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4A4C4D88-9A7A-0D40-8DDF-02474DE6A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6" y="1756532"/>
            <a:ext cx="2734041" cy="1405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C2E449-311B-8241-B6E5-08F3B1E3AB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70" y="3487280"/>
            <a:ext cx="1746902" cy="1746902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B784A2E0-6039-F240-9CB8-AA4DE26010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17" y="1567511"/>
            <a:ext cx="2533626" cy="1728397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70651BE-B82E-CD40-85EC-BEB489CE28EE}"/>
              </a:ext>
            </a:extLst>
          </p:cNvPr>
          <p:cNvCxnSpPr>
            <a:cxnSpLocks/>
          </p:cNvCxnSpPr>
          <p:nvPr/>
        </p:nvCxnSpPr>
        <p:spPr>
          <a:xfrm flipH="1">
            <a:off x="5157788" y="1053767"/>
            <a:ext cx="957831" cy="1189371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092F50C-7402-404E-B351-47268963EC99}"/>
              </a:ext>
            </a:extLst>
          </p:cNvPr>
          <p:cNvSpPr/>
          <p:nvPr/>
        </p:nvSpPr>
        <p:spPr>
          <a:xfrm>
            <a:off x="3150763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1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Love each other.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215B65-BCD0-AD4C-B1CA-B55FA1F1A4FD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4E97B3-3BEF-6146-974A-7812A4880DCB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888FF-2506-F749-A23C-608632F75484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20FDE2-9863-1147-97AB-CBED42D26EA9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E6C14D1-4A7F-F847-A0D4-FBC24D8C0478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5C4DBA-80A5-9349-93D5-E70BBDF70D44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8A1D70-419A-6444-B9F2-480195E1BFC4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9A7238-1EF7-E844-84AD-C1CEF53C63D7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7CAAA95-B4BE-A646-82A0-61E7362DB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12" y="3497860"/>
            <a:ext cx="1657349" cy="1735473"/>
          </a:xfrm>
          <a:prstGeom prst="rect">
            <a:avLst/>
          </a:prstGeom>
        </p:spPr>
      </p:pic>
      <p:pic>
        <p:nvPicPr>
          <p:cNvPr id="30" name="Picture 2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4236ECD-4BE3-A445-96B2-2847EF866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249" y="1564570"/>
            <a:ext cx="1464335" cy="1739100"/>
          </a:xfrm>
          <a:prstGeom prst="rect">
            <a:avLst/>
          </a:prstGeom>
        </p:spPr>
      </p:pic>
      <p:pic>
        <p:nvPicPr>
          <p:cNvPr id="31" name="Picture 30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19AD788D-34B4-FD4B-8BF4-3AF329562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76" y="3491669"/>
            <a:ext cx="1448423" cy="1738108"/>
          </a:xfrm>
          <a:prstGeom prst="rect">
            <a:avLst/>
          </a:prstGeom>
        </p:spPr>
      </p:pic>
      <p:pic>
        <p:nvPicPr>
          <p:cNvPr id="32" name="Picture 3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B8DD921-C592-1047-B3A5-4F3DA9295C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15" y="1560181"/>
            <a:ext cx="2504525" cy="1735473"/>
          </a:xfrm>
          <a:prstGeom prst="rect">
            <a:avLst/>
          </a:prstGeom>
        </p:spPr>
      </p:pic>
      <p:pic>
        <p:nvPicPr>
          <p:cNvPr id="33" name="Picture 3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E837B19C-F1C4-4C4B-8B0F-6853CB08DD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6" y="1756532"/>
            <a:ext cx="2734041" cy="1405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5FD9F28-3338-C94C-904C-8335FD5A3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70" y="3487280"/>
            <a:ext cx="1746902" cy="1746902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34EC43AC-B65D-1A4E-BFBC-9AC3BE9F4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17" y="1567511"/>
            <a:ext cx="2533626" cy="172839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F49E2EE-1005-A441-84DC-3CCB2021540F}"/>
              </a:ext>
            </a:extLst>
          </p:cNvPr>
          <p:cNvCxnSpPr>
            <a:cxnSpLocks/>
          </p:cNvCxnSpPr>
          <p:nvPr/>
        </p:nvCxnSpPr>
        <p:spPr>
          <a:xfrm flipH="1">
            <a:off x="2188564" y="1053767"/>
            <a:ext cx="3927055" cy="1644463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554D232-1209-AD4A-9820-6059B7E76036}"/>
              </a:ext>
            </a:extLst>
          </p:cNvPr>
          <p:cNvSpPr/>
          <p:nvPr/>
        </p:nvSpPr>
        <p:spPr>
          <a:xfrm>
            <a:off x="149087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3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E8B053-C4B6-066E-62B3-FFE1A879E29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Obey my father.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E39BF0-772B-8A4A-A437-DB91BAD85EBA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D7BA87-CB62-004C-9B58-5167C8CAF1A0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31AC65-F841-5E4E-BB24-ECAA434D639A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C145F5-D0DA-9244-A486-995A440B1F5A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981515-0B0F-AF49-A633-E65168B88D2C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83DA9D3-49C1-F64D-80AE-FA8DDAF82312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9DCDDB-E3F3-A34D-99AE-305B685A995B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36192B-A1AB-6F4A-946F-B90BC54AD050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60DC905-4086-544C-9ABE-5803BD05F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12" y="3497860"/>
            <a:ext cx="1657349" cy="1735473"/>
          </a:xfrm>
          <a:prstGeom prst="rect">
            <a:avLst/>
          </a:prstGeom>
        </p:spPr>
      </p:pic>
      <p:pic>
        <p:nvPicPr>
          <p:cNvPr id="30" name="Picture 2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0473A9D9-A5F7-F34B-8AA0-E9FEE77B0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249" y="1564570"/>
            <a:ext cx="1464335" cy="1739100"/>
          </a:xfrm>
          <a:prstGeom prst="rect">
            <a:avLst/>
          </a:prstGeom>
        </p:spPr>
      </p:pic>
      <p:pic>
        <p:nvPicPr>
          <p:cNvPr id="31" name="Picture 30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0511AC78-EEC0-5845-BBC6-45522AF38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76" y="3491669"/>
            <a:ext cx="1448423" cy="1738108"/>
          </a:xfrm>
          <a:prstGeom prst="rect">
            <a:avLst/>
          </a:prstGeom>
        </p:spPr>
      </p:pic>
      <p:pic>
        <p:nvPicPr>
          <p:cNvPr id="32" name="Picture 3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3E1684A-4B07-4146-9D9C-328DA9DA2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15" y="1560181"/>
            <a:ext cx="2504525" cy="1735473"/>
          </a:xfrm>
          <a:prstGeom prst="rect">
            <a:avLst/>
          </a:prstGeom>
        </p:spPr>
      </p:pic>
      <p:pic>
        <p:nvPicPr>
          <p:cNvPr id="33" name="Picture 3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6A9D670C-4CA5-9B48-9930-3EB20B78DC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6" y="1756532"/>
            <a:ext cx="2734041" cy="1405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F290E57-C262-744C-80D2-599DDEAAB9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70" y="3487280"/>
            <a:ext cx="1746902" cy="1746902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C2BFCEC1-2AFB-2742-A19B-02B98F0DC2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17" y="1567511"/>
            <a:ext cx="2533626" cy="172839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7BF27C8-07AD-A146-8F3B-907B3D4D0672}"/>
              </a:ext>
            </a:extLst>
          </p:cNvPr>
          <p:cNvCxnSpPr>
            <a:cxnSpLocks/>
          </p:cNvCxnSpPr>
          <p:nvPr/>
        </p:nvCxnSpPr>
        <p:spPr>
          <a:xfrm flipH="1">
            <a:off x="3740449" y="1053767"/>
            <a:ext cx="2375170" cy="3089608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EB503C1-4E48-5242-A570-F26D8F97994E}"/>
              </a:ext>
            </a:extLst>
          </p:cNvPr>
          <p:cNvSpPr/>
          <p:nvPr/>
        </p:nvSpPr>
        <p:spPr>
          <a:xfrm>
            <a:off x="1653425" y="344780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40F9387-FF16-144A-B7B3-3F83149F4947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You are my friends if you obey.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836F69-1D89-5842-B672-9DA71B42B6B7}"/>
              </a:ext>
            </a:extLst>
          </p:cNvPr>
          <p:cNvGrpSpPr/>
          <p:nvPr/>
        </p:nvGrpSpPr>
        <p:grpSpPr>
          <a:xfrm>
            <a:off x="152730" y="1518080"/>
            <a:ext cx="11900194" cy="3761062"/>
            <a:chOff x="155763" y="1518080"/>
            <a:chExt cx="11900194" cy="376106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838E33-558D-FD46-8ADE-4F15C373B8B7}"/>
                </a:ext>
              </a:extLst>
            </p:cNvPr>
            <p:cNvSpPr/>
            <p:nvPr/>
          </p:nvSpPr>
          <p:spPr>
            <a:xfrm>
              <a:off x="155763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FAC8C5-B1F2-4349-B6A4-D183930F9FD7}"/>
                </a:ext>
              </a:extLst>
            </p:cNvPr>
            <p:cNvSpPr/>
            <p:nvPr/>
          </p:nvSpPr>
          <p:spPr>
            <a:xfrm>
              <a:off x="3154995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6C7139-C702-6F43-8D84-0B4EFF4A2EA9}"/>
                </a:ext>
              </a:extLst>
            </p:cNvPr>
            <p:cNvSpPr/>
            <p:nvPr/>
          </p:nvSpPr>
          <p:spPr>
            <a:xfrm>
              <a:off x="6154227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DEC94A-BDE3-5E43-BD72-D112EAEBEFE0}"/>
                </a:ext>
              </a:extLst>
            </p:cNvPr>
            <p:cNvSpPr/>
            <p:nvPr/>
          </p:nvSpPr>
          <p:spPr>
            <a:xfrm>
              <a:off x="1660282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FA82ADD-42B7-914B-903D-89128E469101}"/>
                </a:ext>
              </a:extLst>
            </p:cNvPr>
            <p:cNvSpPr/>
            <p:nvPr/>
          </p:nvSpPr>
          <p:spPr>
            <a:xfrm>
              <a:off x="4659514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85F43B-9426-5048-81CB-192E715E123F}"/>
                </a:ext>
              </a:extLst>
            </p:cNvPr>
            <p:cNvSpPr/>
            <p:nvPr/>
          </p:nvSpPr>
          <p:spPr>
            <a:xfrm>
              <a:off x="7658746" y="3444416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EF0C7FF-478A-E145-AB3F-A87528228532}"/>
                </a:ext>
              </a:extLst>
            </p:cNvPr>
            <p:cNvSpPr/>
            <p:nvPr/>
          </p:nvSpPr>
          <p:spPr>
            <a:xfrm>
              <a:off x="9152260" y="1518080"/>
              <a:ext cx="2903697" cy="1834726"/>
            </a:xfrm>
            <a:prstGeom prst="rect">
              <a:avLst/>
            </a:prstGeom>
            <a:noFill/>
            <a:ln>
              <a:solidFill>
                <a:srgbClr val="419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7E25A9D-E85A-C245-8FBC-7BF0A9017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12" y="3497860"/>
            <a:ext cx="1657349" cy="1735473"/>
          </a:xfrm>
          <a:prstGeom prst="rect">
            <a:avLst/>
          </a:prstGeom>
        </p:spPr>
      </p:pic>
      <p:pic>
        <p:nvPicPr>
          <p:cNvPr id="29" name="Picture 28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BD3335F2-8E52-5249-A9E5-8254185D1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249" y="1564570"/>
            <a:ext cx="1464335" cy="1739100"/>
          </a:xfrm>
          <a:prstGeom prst="rect">
            <a:avLst/>
          </a:prstGeom>
        </p:spPr>
      </p:pic>
      <p:pic>
        <p:nvPicPr>
          <p:cNvPr id="30" name="Picture 29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5D1A5358-384F-024A-8632-8FFA7EDFF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76" y="3491669"/>
            <a:ext cx="1448423" cy="1738108"/>
          </a:xfrm>
          <a:prstGeom prst="rect">
            <a:avLst/>
          </a:prstGeom>
        </p:spPr>
      </p:pic>
      <p:pic>
        <p:nvPicPr>
          <p:cNvPr id="31" name="Picture 30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90A40A6C-B66F-4D48-AFAA-FCE2C2488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15" y="1560181"/>
            <a:ext cx="2504525" cy="1735473"/>
          </a:xfrm>
          <a:prstGeom prst="rect">
            <a:avLst/>
          </a:prstGeom>
        </p:spPr>
      </p:pic>
      <p:pic>
        <p:nvPicPr>
          <p:cNvPr id="32" name="Picture 3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BA61AA14-30C6-DC46-A284-3ED88FDCF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6" y="1756532"/>
            <a:ext cx="2734041" cy="14050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FED820-7F2E-4248-A66A-045A0D20C6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70" y="3487280"/>
            <a:ext cx="1746902" cy="1746902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E480647F-BCF3-0646-B49E-218C8180CB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17" y="1567511"/>
            <a:ext cx="2533626" cy="1728397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8211EA7-19E4-8A4E-B8E9-3EEFE68175BA}"/>
              </a:ext>
            </a:extLst>
          </p:cNvPr>
          <p:cNvCxnSpPr>
            <a:cxnSpLocks/>
          </p:cNvCxnSpPr>
          <p:nvPr/>
        </p:nvCxnSpPr>
        <p:spPr>
          <a:xfrm>
            <a:off x="6115619" y="1053767"/>
            <a:ext cx="959738" cy="1104817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8AFD3A3-CA38-D34A-8B4C-7DC951E6F69C}"/>
              </a:ext>
            </a:extLst>
          </p:cNvPr>
          <p:cNvSpPr/>
          <p:nvPr/>
        </p:nvSpPr>
        <p:spPr>
          <a:xfrm>
            <a:off x="6149995" y="1518080"/>
            <a:ext cx="2903697" cy="1834726"/>
          </a:xfrm>
          <a:prstGeom prst="rect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626729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800" dirty="0"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 said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93FB33-4309-27BB-3918-2E2527F3382F}"/>
              </a:ext>
            </a:extLst>
          </p:cNvPr>
          <p:cNvSpPr/>
          <p:nvPr/>
        </p:nvSpPr>
        <p:spPr>
          <a:xfrm>
            <a:off x="4742218" y="2824294"/>
            <a:ext cx="19335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effectLst/>
                <a:latin typeface="Arial" charset="0"/>
                <a:ea typeface="Arial" charset="0"/>
                <a:cs typeface="Arial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6801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583933"/>
            <a:ext cx="1116237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2. God is my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__________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813116" y="2773505"/>
            <a:ext cx="18966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effectLst/>
                <a:latin typeface="Arial" charset="0"/>
                <a:ea typeface="Arial" charset="0"/>
                <a:cs typeface="Arial" charset="0"/>
              </a:rPr>
              <a:t>father</a:t>
            </a:r>
          </a:p>
        </p:txBody>
      </p:sp>
    </p:spTree>
    <p:extLst>
      <p:ext uri="{BB962C8B-B14F-4D97-AF65-F5344CB8AC3E}">
        <p14:creationId xmlns:p14="http://schemas.microsoft.com/office/powerpoint/2010/main" val="35004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204" descr="Whisk outline">
            <a:extLst>
              <a:ext uri="{FF2B5EF4-FFF2-40B4-BE49-F238E27FC236}">
                <a16:creationId xmlns:a16="http://schemas.microsoft.com/office/drawing/2014/main" id="{F9255EB4-7249-C97A-9BFF-74315C38B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1973" y="1058238"/>
            <a:ext cx="2279778" cy="2279778"/>
          </a:xfrm>
          <a:prstGeom prst="rect">
            <a:avLst/>
          </a:prstGeom>
        </p:spPr>
      </p:pic>
      <p:pic>
        <p:nvPicPr>
          <p:cNvPr id="5" name="Graphic 205" descr="Cooked turkey outline">
            <a:extLst>
              <a:ext uri="{FF2B5EF4-FFF2-40B4-BE49-F238E27FC236}">
                <a16:creationId xmlns:a16="http://schemas.microsoft.com/office/drawing/2014/main" id="{25356436-76F5-C609-36BE-576618380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1973" y="2911259"/>
            <a:ext cx="2279778" cy="227977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0E6FFE-08BB-7C4F-BB95-5CF254C356DC}"/>
              </a:ext>
            </a:extLst>
          </p:cNvPr>
          <p:cNvSpPr/>
          <p:nvPr/>
        </p:nvSpPr>
        <p:spPr>
          <a:xfrm>
            <a:off x="1983589" y="1122542"/>
            <a:ext cx="3252865" cy="749508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A6CC7D-5B9C-5D47-ACD1-ABCF9DC2D5BF}"/>
              </a:ext>
            </a:extLst>
          </p:cNvPr>
          <p:cNvSpPr txBox="1"/>
          <p:nvPr/>
        </p:nvSpPr>
        <p:spPr>
          <a:xfrm>
            <a:off x="2414622" y="342517"/>
            <a:ext cx="4200491" cy="599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 food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flowers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money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Praying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Talking on the phone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 clothes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8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35823" y="2825984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3. God loves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__________.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81955" y="2768831"/>
            <a:ext cx="10743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me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7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704908" y="2611305"/>
            <a:ext cx="10782183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4. I love __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81853" y="2800877"/>
            <a:ext cx="1624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you  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6352B1-D40B-66B3-5DD3-5D9CF3C1F0CC}"/>
              </a:ext>
            </a:extLst>
          </p:cNvPr>
          <p:cNvSpPr txBox="1"/>
          <p:nvPr/>
        </p:nvSpPr>
        <p:spPr>
          <a:xfrm>
            <a:off x="535823" y="2825984"/>
            <a:ext cx="11351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5.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 each other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F8040-C715-BAE9-5191-E0E35F465E06}"/>
              </a:ext>
            </a:extLst>
          </p:cNvPr>
          <p:cNvSpPr/>
          <p:nvPr/>
        </p:nvSpPr>
        <p:spPr>
          <a:xfrm>
            <a:off x="4131644" y="2768831"/>
            <a:ext cx="17956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Love 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35823" y="2825984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6.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 my father.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4450" y="2740258"/>
            <a:ext cx="1726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Obey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911709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7.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You are my _________ if you obey.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67338" y="2854556"/>
            <a:ext cx="2239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friends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4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06" descr="Washing Machine outline">
            <a:extLst>
              <a:ext uri="{FF2B5EF4-FFF2-40B4-BE49-F238E27FC236}">
                <a16:creationId xmlns:a16="http://schemas.microsoft.com/office/drawing/2014/main" id="{7CCCF730-A115-9D0B-DD23-4E975328D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501" y="711298"/>
            <a:ext cx="2430801" cy="2430801"/>
          </a:xfrm>
          <a:prstGeom prst="rect">
            <a:avLst/>
          </a:prstGeom>
        </p:spPr>
      </p:pic>
      <p:pic>
        <p:nvPicPr>
          <p:cNvPr id="4" name="Graphic 207" descr="Fresh Laundry outline">
            <a:extLst>
              <a:ext uri="{FF2B5EF4-FFF2-40B4-BE49-F238E27FC236}">
                <a16:creationId xmlns:a16="http://schemas.microsoft.com/office/drawing/2014/main" id="{D4C865AF-2DB6-659C-D112-77D30F6A7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1426" y="3142099"/>
            <a:ext cx="2623876" cy="2623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BD836E-F417-A349-AD69-9326BAE335E5}"/>
              </a:ext>
            </a:extLst>
          </p:cNvPr>
          <p:cNvSpPr txBox="1"/>
          <p:nvPr/>
        </p:nvSpPr>
        <p:spPr>
          <a:xfrm>
            <a:off x="2414622" y="342517"/>
            <a:ext cx="4200491" cy="599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 food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flowers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money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Praying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Talking on the phone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 clothes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259521-DE41-5141-83EC-EE32BF7E4D54}"/>
              </a:ext>
            </a:extLst>
          </p:cNvPr>
          <p:cNvSpPr/>
          <p:nvPr/>
        </p:nvSpPr>
        <p:spPr>
          <a:xfrm>
            <a:off x="1983589" y="5651671"/>
            <a:ext cx="3745699" cy="749508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08" descr="Mop and bucket outline">
            <a:extLst>
              <a:ext uri="{FF2B5EF4-FFF2-40B4-BE49-F238E27FC236}">
                <a16:creationId xmlns:a16="http://schemas.microsoft.com/office/drawing/2014/main" id="{DBBD482D-76FE-388C-47EC-42A38E3E0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5113" y="1455738"/>
            <a:ext cx="3402012" cy="3402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8EF2C8-D7AF-374D-BE75-2DEDE35C9E62}"/>
              </a:ext>
            </a:extLst>
          </p:cNvPr>
          <p:cNvSpPr txBox="1"/>
          <p:nvPr/>
        </p:nvSpPr>
        <p:spPr>
          <a:xfrm>
            <a:off x="2414622" y="342517"/>
            <a:ext cx="4200491" cy="599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 food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flowers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money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Praying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Talking on the phone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 clothes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BB2361-1418-C941-A6F6-32DAF5AF991A}"/>
              </a:ext>
            </a:extLst>
          </p:cNvPr>
          <p:cNvSpPr/>
          <p:nvPr/>
        </p:nvSpPr>
        <p:spPr>
          <a:xfrm>
            <a:off x="1983589" y="342517"/>
            <a:ext cx="2474111" cy="749508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09" descr="Dollar with solid fill">
            <a:extLst>
              <a:ext uri="{FF2B5EF4-FFF2-40B4-BE49-F238E27FC236}">
                <a16:creationId xmlns:a16="http://schemas.microsoft.com/office/drawing/2014/main" id="{4EBD4543-8F8F-6C27-86FE-EB2CC0E02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4102" y="1383805"/>
            <a:ext cx="1954211" cy="1954211"/>
          </a:xfrm>
          <a:prstGeom prst="rect">
            <a:avLst/>
          </a:prstGeom>
        </p:spPr>
      </p:pic>
      <p:pic>
        <p:nvPicPr>
          <p:cNvPr id="4" name="Graphic 210" descr="Coins outline">
            <a:extLst>
              <a:ext uri="{FF2B5EF4-FFF2-40B4-BE49-F238E27FC236}">
                <a16:creationId xmlns:a16="http://schemas.microsoft.com/office/drawing/2014/main" id="{872855CA-A302-164B-35C8-CDA87818F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6146" y="3429000"/>
            <a:ext cx="2390124" cy="2390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BFEFA4-3469-D249-B89B-2497790BCCEA}"/>
              </a:ext>
            </a:extLst>
          </p:cNvPr>
          <p:cNvSpPr txBox="1"/>
          <p:nvPr/>
        </p:nvSpPr>
        <p:spPr>
          <a:xfrm>
            <a:off x="2414622" y="342517"/>
            <a:ext cx="4200491" cy="599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 food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flowers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money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Praying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Talking on the phone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 clothes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24D01A-33C6-6D42-85A3-57E0E0FAE0D0}"/>
              </a:ext>
            </a:extLst>
          </p:cNvPr>
          <p:cNvSpPr/>
          <p:nvPr/>
        </p:nvSpPr>
        <p:spPr>
          <a:xfrm>
            <a:off x="1983590" y="3400424"/>
            <a:ext cx="3202774" cy="749508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6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11" descr="Ear outline">
            <a:extLst>
              <a:ext uri="{FF2B5EF4-FFF2-40B4-BE49-F238E27FC236}">
                <a16:creationId xmlns:a16="http://schemas.microsoft.com/office/drawing/2014/main" id="{D6239AFA-AC85-DAFC-9AF0-64560B2FA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9652" y="1701305"/>
            <a:ext cx="3387726" cy="3387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656BE-68D0-6440-BA39-E1DB3E84144F}"/>
              </a:ext>
            </a:extLst>
          </p:cNvPr>
          <p:cNvSpPr txBox="1"/>
          <p:nvPr/>
        </p:nvSpPr>
        <p:spPr>
          <a:xfrm>
            <a:off x="2414622" y="342517"/>
            <a:ext cx="4200491" cy="599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 food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flowers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Giving money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Praying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Talking on the phone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 clothes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C51341-75B3-2843-B2F5-79D0CB06F3EC}"/>
              </a:ext>
            </a:extLst>
          </p:cNvPr>
          <p:cNvSpPr/>
          <p:nvPr/>
        </p:nvSpPr>
        <p:spPr>
          <a:xfrm>
            <a:off x="1983590" y="2645660"/>
            <a:ext cx="2459824" cy="749508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6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sz="3600" b="1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CC4ACDE7F8846A110399C8FCFBCE2" ma:contentTypeVersion="15" ma:contentTypeDescription="Create a new document." ma:contentTypeScope="" ma:versionID="84188a3909c9f23be783eb8962a39db3">
  <xsd:schema xmlns:xsd="http://www.w3.org/2001/XMLSchema" xmlns:xs="http://www.w3.org/2001/XMLSchema" xmlns:p="http://schemas.microsoft.com/office/2006/metadata/properties" xmlns:ns2="7cfafbfd-fc08-4e7a-afc9-7c4221139421" xmlns:ns3="5739257b-ce07-451c-a058-33d1d073c35a" targetNamespace="http://schemas.microsoft.com/office/2006/metadata/properties" ma:root="true" ma:fieldsID="eb68c9d5ecb31f09676fddf5163db5f8" ns2:_="" ns3:_="">
    <xsd:import namespace="7cfafbfd-fc08-4e7a-afc9-7c4221139421"/>
    <xsd:import namespace="5739257b-ce07-451c-a058-33d1d073c3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afbfd-fc08-4e7a-afc9-7c42211394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9257b-ce07-451c-a058-33d1d073c35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46116b3-ccc1-46bd-85ed-5204483da469}" ma:internalName="TaxCatchAll" ma:showField="CatchAllData" ma:web="5739257b-ce07-451c-a058-33d1d073c3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39257b-ce07-451c-a058-33d1d073c35a" xsi:nil="true"/>
    <lcf76f155ced4ddcb4097134ff3c332f xmlns="7cfafbfd-fc08-4e7a-afc9-7c422113942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941C06-3E6E-4970-871B-698386C0121B}"/>
</file>

<file path=customXml/itemProps2.xml><?xml version="1.0" encoding="utf-8"?>
<ds:datastoreItem xmlns:ds="http://schemas.openxmlformats.org/officeDocument/2006/customXml" ds:itemID="{439B3A66-0C58-45F3-B9D4-6A25E3956FFD}"/>
</file>

<file path=customXml/itemProps3.xml><?xml version="1.0" encoding="utf-8"?>
<ds:datastoreItem xmlns:ds="http://schemas.openxmlformats.org/officeDocument/2006/customXml" ds:itemID="{42CA60A4-E91C-49B4-BA5B-14FE44B3F285}"/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2379</Words>
  <Application>Microsoft Office PowerPoint</Application>
  <PresentationFormat>Widescreen</PresentationFormat>
  <Paragraphs>470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 English Lesson Package  Ruth Beginner</dc:title>
  <dc:creator>Sarah Brown</dc:creator>
  <cp:lastModifiedBy>Lisa Neale</cp:lastModifiedBy>
  <cp:revision>35</cp:revision>
  <dcterms:created xsi:type="dcterms:W3CDTF">2021-11-16T05:33:16Z</dcterms:created>
  <dcterms:modified xsi:type="dcterms:W3CDTF">2022-12-14T03:49:57Z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0x010100703CC4ACDE7F8846A110399C8FCFBCE2</vt:lpwstr>
  </property>
</Properties>
</file>