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72" r:id="rId2"/>
    <p:sldId id="273" r:id="rId3"/>
    <p:sldId id="311" r:id="rId4"/>
    <p:sldId id="258" r:id="rId5"/>
    <p:sldId id="336" r:id="rId6"/>
    <p:sldId id="337" r:id="rId7"/>
    <p:sldId id="312" r:id="rId8"/>
    <p:sldId id="338" r:id="rId9"/>
    <p:sldId id="339" r:id="rId10"/>
    <p:sldId id="340" r:id="rId11"/>
    <p:sldId id="341" r:id="rId12"/>
    <p:sldId id="313" r:id="rId13"/>
    <p:sldId id="342" r:id="rId14"/>
    <p:sldId id="343" r:id="rId15"/>
    <p:sldId id="344" r:id="rId16"/>
    <p:sldId id="345" r:id="rId17"/>
    <p:sldId id="274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89" r:id="rId31"/>
    <p:sldId id="290" r:id="rId32"/>
    <p:sldId id="291" r:id="rId33"/>
    <p:sldId id="292" r:id="rId34"/>
    <p:sldId id="346" r:id="rId35"/>
    <p:sldId id="347" r:id="rId36"/>
    <p:sldId id="293" r:id="rId37"/>
    <p:sldId id="294" r:id="rId38"/>
    <p:sldId id="295" r:id="rId39"/>
    <p:sldId id="348" r:id="rId40"/>
    <p:sldId id="349" r:id="rId41"/>
    <p:sldId id="350" r:id="rId42"/>
    <p:sldId id="351" r:id="rId43"/>
    <p:sldId id="352" r:id="rId44"/>
    <p:sldId id="353" r:id="rId45"/>
    <p:sldId id="302" r:id="rId46"/>
    <p:sldId id="303" r:id="rId47"/>
    <p:sldId id="304" r:id="rId48"/>
    <p:sldId id="305" r:id="rId49"/>
    <p:sldId id="327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21617C-410B-3087-12D0-22EF3D8A733D}" name="Lisa Neale" initials="LN" userId="092c3a9ff1cc85a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rown" initials="S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D5"/>
    <a:srgbClr val="36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70816" autoAdjust="0"/>
  </p:normalViewPr>
  <p:slideViewPr>
    <p:cSldViewPr snapToGrid="0">
      <p:cViewPr varScale="1">
        <p:scale>
          <a:sx n="88" d="100"/>
          <a:sy n="88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Neale" userId="092c3a9ff1cc85a9" providerId="LiveId" clId="{2492769C-92CD-4C70-95A2-3226929039BD}"/>
    <pc:docChg chg="undo custSel modSld">
      <pc:chgData name="Lisa Neale" userId="092c3a9ff1cc85a9" providerId="LiveId" clId="{2492769C-92CD-4C70-95A2-3226929039BD}" dt="2022-07-03T03:48:20.583" v="785" actId="948"/>
      <pc:docMkLst>
        <pc:docMk/>
      </pc:docMkLst>
      <pc:sldChg chg="modNotes">
        <pc:chgData name="Lisa Neale" userId="092c3a9ff1cc85a9" providerId="LiveId" clId="{2492769C-92CD-4C70-95A2-3226929039BD}" dt="2022-06-14T07:37:38.530" v="92" actId="20577"/>
        <pc:sldMkLst>
          <pc:docMk/>
          <pc:sldMk cId="3441857951" sldId="258"/>
        </pc:sldMkLst>
      </pc:sldChg>
      <pc:sldChg chg="modNotes modNotesTx">
        <pc:chgData name="Lisa Neale" userId="092c3a9ff1cc85a9" providerId="LiveId" clId="{2492769C-92CD-4C70-95A2-3226929039BD}" dt="2022-07-02T07:36:34.764" v="749" actId="6549"/>
        <pc:sldMkLst>
          <pc:docMk/>
          <pc:sldMk cId="3360479227" sldId="271"/>
        </pc:sldMkLst>
      </pc:sldChg>
      <pc:sldChg chg="modNotes modNotesTx">
        <pc:chgData name="Lisa Neale" userId="092c3a9ff1cc85a9" providerId="LiveId" clId="{2492769C-92CD-4C70-95A2-3226929039BD}" dt="2022-07-02T07:34:19.465" v="684" actId="20577"/>
        <pc:sldMkLst>
          <pc:docMk/>
          <pc:sldMk cId="181702391" sldId="276"/>
        </pc:sldMkLst>
      </pc:sldChg>
      <pc:sldChg chg="modNotes">
        <pc:chgData name="Lisa Neale" userId="092c3a9ff1cc85a9" providerId="LiveId" clId="{2492769C-92CD-4C70-95A2-3226929039BD}" dt="2022-06-14T07:35:19.839" v="71" actId="2711"/>
        <pc:sldMkLst>
          <pc:docMk/>
          <pc:sldMk cId="861024524" sldId="277"/>
        </pc:sldMkLst>
      </pc:sldChg>
      <pc:sldChg chg="modNotes modNotesTx">
        <pc:chgData name="Lisa Neale" userId="092c3a9ff1cc85a9" providerId="LiveId" clId="{2492769C-92CD-4C70-95A2-3226929039BD}" dt="2022-07-02T07:37:40.378" v="760" actId="20577"/>
        <pc:sldMkLst>
          <pc:docMk/>
          <pc:sldMk cId="2012200375" sldId="293"/>
        </pc:sldMkLst>
      </pc:sldChg>
      <pc:sldChg chg="modNotes modNotesTx">
        <pc:chgData name="Lisa Neale" userId="092c3a9ff1cc85a9" providerId="LiveId" clId="{2492769C-92CD-4C70-95A2-3226929039BD}" dt="2022-07-02T07:18:21.114" v="204" actId="20577"/>
        <pc:sldMkLst>
          <pc:docMk/>
          <pc:sldMk cId="2531121641" sldId="311"/>
        </pc:sldMkLst>
      </pc:sldChg>
      <pc:sldChg chg="addCm modNotes modNotesTx">
        <pc:chgData name="Lisa Neale" userId="092c3a9ff1cc85a9" providerId="LiveId" clId="{2492769C-92CD-4C70-95A2-3226929039BD}" dt="2022-07-02T07:39:52.997" v="761"/>
        <pc:sldMkLst>
          <pc:docMk/>
          <pc:sldMk cId="2726264861" sldId="312"/>
        </pc:sldMkLst>
      </pc:sldChg>
      <pc:sldChg chg="modNotes modNotesTx">
        <pc:chgData name="Lisa Neale" userId="092c3a9ff1cc85a9" providerId="LiveId" clId="{2492769C-92CD-4C70-95A2-3226929039BD}" dt="2022-07-03T03:47:26.627" v="776" actId="948"/>
        <pc:sldMkLst>
          <pc:docMk/>
          <pc:sldMk cId="2750607313" sldId="313"/>
        </pc:sldMkLst>
      </pc:sldChg>
      <pc:sldChg chg="modNotes">
        <pc:chgData name="Lisa Neale" userId="092c3a9ff1cc85a9" providerId="LiveId" clId="{2492769C-92CD-4C70-95A2-3226929039BD}" dt="2022-06-14T07:37:09.623" v="80" actId="255"/>
        <pc:sldMkLst>
          <pc:docMk/>
          <pc:sldMk cId="236538998" sldId="327"/>
        </pc:sldMkLst>
      </pc:sldChg>
      <pc:sldChg chg="modNotes">
        <pc:chgData name="Lisa Neale" userId="092c3a9ff1cc85a9" providerId="LiveId" clId="{2492769C-92CD-4C70-95A2-3226929039BD}" dt="2022-06-14T07:37:48.295" v="95"/>
        <pc:sldMkLst>
          <pc:docMk/>
          <pc:sldMk cId="1461598893" sldId="336"/>
        </pc:sldMkLst>
      </pc:sldChg>
      <pc:sldChg chg="modNotes">
        <pc:chgData name="Lisa Neale" userId="092c3a9ff1cc85a9" providerId="LiveId" clId="{2492769C-92CD-4C70-95A2-3226929039BD}" dt="2022-06-14T07:37:52.642" v="96"/>
        <pc:sldMkLst>
          <pc:docMk/>
          <pc:sldMk cId="1434404494" sldId="337"/>
        </pc:sldMkLst>
      </pc:sldChg>
      <pc:sldChg chg="modNotes modNotesTx">
        <pc:chgData name="Lisa Neale" userId="092c3a9ff1cc85a9" providerId="LiveId" clId="{2492769C-92CD-4C70-95A2-3226929039BD}" dt="2022-07-03T03:45:58.071" v="765" actId="948"/>
        <pc:sldMkLst>
          <pc:docMk/>
          <pc:sldMk cId="2499727855" sldId="338"/>
        </pc:sldMkLst>
      </pc:sldChg>
      <pc:sldChg chg="modNotes modNotesTx">
        <pc:chgData name="Lisa Neale" userId="092c3a9ff1cc85a9" providerId="LiveId" clId="{2492769C-92CD-4C70-95A2-3226929039BD}" dt="2022-07-02T07:30:56.886" v="586" actId="6549"/>
        <pc:sldMkLst>
          <pc:docMk/>
          <pc:sldMk cId="869894267" sldId="339"/>
        </pc:sldMkLst>
      </pc:sldChg>
      <pc:sldChg chg="modNotes modNotesTx">
        <pc:chgData name="Lisa Neale" userId="092c3a9ff1cc85a9" providerId="LiveId" clId="{2492769C-92CD-4C70-95A2-3226929039BD}" dt="2022-07-03T03:46:55.388" v="769" actId="948"/>
        <pc:sldMkLst>
          <pc:docMk/>
          <pc:sldMk cId="3298042376" sldId="340"/>
        </pc:sldMkLst>
      </pc:sldChg>
      <pc:sldChg chg="modNotes modNotesTx">
        <pc:chgData name="Lisa Neale" userId="092c3a9ff1cc85a9" providerId="LiveId" clId="{2492769C-92CD-4C70-95A2-3226929039BD}" dt="2022-07-03T03:47:06.080" v="772" actId="207"/>
        <pc:sldMkLst>
          <pc:docMk/>
          <pc:sldMk cId="2492826597" sldId="341"/>
        </pc:sldMkLst>
      </pc:sldChg>
      <pc:sldChg chg="modNotes modNotesTx">
        <pc:chgData name="Lisa Neale" userId="092c3a9ff1cc85a9" providerId="LiveId" clId="{2492769C-92CD-4C70-95A2-3226929039BD}" dt="2022-07-03T03:47:33.296" v="777" actId="207"/>
        <pc:sldMkLst>
          <pc:docMk/>
          <pc:sldMk cId="246028613" sldId="342"/>
        </pc:sldMkLst>
      </pc:sldChg>
      <pc:sldChg chg="modNotes modNotesTx">
        <pc:chgData name="Lisa Neale" userId="092c3a9ff1cc85a9" providerId="LiveId" clId="{2492769C-92CD-4C70-95A2-3226929039BD}" dt="2022-07-03T03:47:54.053" v="781" actId="948"/>
        <pc:sldMkLst>
          <pc:docMk/>
          <pc:sldMk cId="3227697968" sldId="343"/>
        </pc:sldMkLst>
      </pc:sldChg>
      <pc:sldChg chg="modNotes modNotesTx">
        <pc:chgData name="Lisa Neale" userId="092c3a9ff1cc85a9" providerId="LiveId" clId="{2492769C-92CD-4C70-95A2-3226929039BD}" dt="2022-07-02T07:33:40.952" v="665"/>
        <pc:sldMkLst>
          <pc:docMk/>
          <pc:sldMk cId="3636017159" sldId="344"/>
        </pc:sldMkLst>
      </pc:sldChg>
      <pc:sldChg chg="modNotes modNotesTx">
        <pc:chgData name="Lisa Neale" userId="092c3a9ff1cc85a9" providerId="LiveId" clId="{2492769C-92CD-4C70-95A2-3226929039BD}" dt="2022-07-03T03:48:20.583" v="785" actId="948"/>
        <pc:sldMkLst>
          <pc:docMk/>
          <pc:sldMk cId="1439541006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060B6-8B59-4143-8C87-2BBB0358F54B}" type="datetimeFigureOut">
              <a:rPr lang="en-AU" smtClean="0"/>
              <a:t>4/7/22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2C88C-C58A-4486-99D6-9D53FE101A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55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00" dirty="0">
                <a:latin typeface="Arial" charset="0"/>
                <a:ea typeface="Arial" charset="0"/>
                <a:cs typeface="Arial" charset="0"/>
              </a:rPr>
              <a:t>(Lesson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607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cat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pairs to find the light/green sentence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RESOURCE 4.2 – Rescue sentences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correctly answers the question.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latin typeface="Arial" panose="020B0604020202020204" pitchFamily="34" charset="0"/>
                <a:cs typeface="Arial" panose="020B0604020202020204" pitchFamily="34" charset="0"/>
              </a:rPr>
              <a:t>Online lesson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cat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 </a:t>
            </a:r>
            <a:r>
              <a:rPr lang="en-AU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706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pairs to find the dark/purple sentence from RESOURCE 4.2 – Rescue sentences that matches the photo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answer.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find the sentence that matches the photo.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mouse to display the correct answer.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8131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swimmer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pairs to find the light/green sentence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RESOURCE 4.2 – Rescue sentences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correctly answers the question.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latin typeface="Arial" panose="020B0604020202020204" pitchFamily="34" charset="0"/>
                <a:cs typeface="Arial" panose="020B0604020202020204" pitchFamily="34" charset="0"/>
              </a:rPr>
              <a:t>Online lesson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swimmer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 </a:t>
            </a:r>
            <a:r>
              <a:rPr lang="en-AU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6854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pairs to find the dark/purple sentence from RESOURCE 4.2 – Rescue sentences that matches the photo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answer.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find the sentence that matches the photo.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mouse to display the correct answer.</a:t>
            </a: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84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sick person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pairs to find the light/green sentence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RESOURCE 4.2 – Rescue sentences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correctly answers the question.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latin typeface="Arial" panose="020B0604020202020204" pitchFamily="34" charset="0"/>
                <a:cs typeface="Arial" panose="020B0604020202020204" pitchFamily="34" charset="0"/>
              </a:rPr>
              <a:t>Online lesson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sick person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 </a:t>
            </a:r>
            <a:r>
              <a:rPr lang="en-AU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12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pairs to find the dark/purple sentence from RESOURCE 4.2 – Rescue sentences that matches the photo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answer.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find the sentence that matches the photo.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mouse to display the correct answer.</a:t>
            </a: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984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koala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pairs to find the light/green sentence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RESOURCE 4.2 – Rescue sentences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correctly answers the question.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latin typeface="Arial" panose="020B0604020202020204" pitchFamily="34" charset="0"/>
                <a:cs typeface="Arial" panose="020B0604020202020204" pitchFamily="34" charset="0"/>
              </a:rPr>
              <a:t>Online lesson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koala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 </a:t>
            </a:r>
            <a:r>
              <a:rPr lang="en-AU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18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2 title page)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8B816-7A64-44B5-B5BF-9EFC857C53A5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829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</a:t>
            </a:r>
          </a:p>
          <a:p>
            <a:pPr>
              <a:lnSpc>
                <a:spcPct val="107000"/>
              </a:lnSpc>
            </a:pPr>
            <a:endParaRPr lang="en-AU" sz="13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[Slide contains </a:t>
            </a:r>
            <a:r>
              <a:rPr lang="en-AU" sz="13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RESOURCE 4.4 – Big idea sketch.] 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can you see?’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responses on the board (if using). 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552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gist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Say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‘In the Bible story, God rescues his people.’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Distribute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copies of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Exodus 3:4, 7–8a; 19:4–8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your students’ heart languages (if in the classroom). [Alternatively, if online,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refer to the heart language texts they have been sent in advance.]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Give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students a few minutes to read the text silently for context, then ask them to put it away for the rest of the lesson.</a:t>
            </a:r>
            <a:endParaRPr lang="en-AU" sz="13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33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(Part 1 title page)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0973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 for detail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[This slide and the 7 slides that follow contain RESOURCE 4.5 – Large sketches and RESOURCE 4.6 – Large sentences.]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sentence on the slide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several times to reinforce correct pronunciation.</a:t>
            </a: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through the presentation to display the remaining 7 sketches and sentences.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361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463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69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99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241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297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749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 for detail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Read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the sentence aloud slowly.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repeat the sentence after you.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Repeat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several times to reinforce correct pronunciation.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7422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[The activity on this slide and the 7 slides that follow replaces the activity in the lesson book in which students point to corresponding sketches.]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977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13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AU" sz="1300" b="1" u="sng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</a:t>
            </a:r>
          </a:p>
          <a:p>
            <a:pPr>
              <a:lnSpc>
                <a:spcPct val="107000"/>
              </a:lnSpc>
            </a:pPr>
            <a:endParaRPr lang="en-AU" sz="13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[Slides 3–6 contain the photos from RESOURCE 4.1 – Four scenes.]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can you see? </a:t>
            </a:r>
            <a:b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13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Write </a:t>
            </a:r>
            <a:r>
              <a:rPr lang="en-AU" sz="1300" b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responses on the board (if using).</a:t>
            </a:r>
            <a:endParaRPr lang="en-A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69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59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899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7550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323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9824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say any words that they remember about this sketch.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Accept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6504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[This slide will at first appear blank in Slide Show mode.]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4.7 – Small sketches (if using) to pairs/groups.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sequence or try to remember the sketches in the correct order.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your mouse to display the sketches one at a time in the correct order.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229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4.8 – Small sentence strips (if using) to pairs/groups.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pairs/groups to match the sentence strips to the corresponding sketches (if using). More advanced students can sequence the sentence strips without looking at the sketches.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identify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787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73799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328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can you see?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Write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responses on the board (if using).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8700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9428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2974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528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469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Invite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point to the sketch on the slide that corresponds to the sentence.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display the arrow and confirm the correct response.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3543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Distribute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RESOURCE 4.9 – Gap-fill worksheet (if using) to each student.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[Alternatively, complete this activity together verbally using the PowerPoint slides.]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Encourage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students to work together to complete the worksheet.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6655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270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5379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2175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30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can you see?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Write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responses on the board (if using).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8076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933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60328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Reinforce the language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Click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 reveal the missing word and check the answer together. </a:t>
            </a:r>
            <a:endParaRPr kumimoji="0" lang="en-A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749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Activate knowledge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‘What can you see?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A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Write </a:t>
            </a:r>
            <a:r>
              <a:rPr kumimoji="0" lang="en-A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responses on the board (if using).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682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[Slides 7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–16 contain the pictures from RESOURCE 4.3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Five photos.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slide will at first appear blank.]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Divide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students into pairs.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Distribute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one full set of cut-up sentences from RESOURCE 4.2 – Rescue sentences to each pair.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mouse to display the first photo from RESOURCE 4.3 – Five photos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pairs to find the dark/purple sentence from RESOURCE 4.2 – Rescue sentences that matches the photo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answer.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find the sentence that matches the photo.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mouse to display the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401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fisherman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pairs to find the light/green sentence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RESOURCE 4.2 – Rescue sentences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correctly answers the question.</a:t>
            </a: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latin typeface="Arial" panose="020B0604020202020204" pitchFamily="34" charset="0"/>
                <a:cs typeface="Arial" panose="020B0604020202020204" pitchFamily="34" charset="0"/>
              </a:rPr>
              <a:t>Online lesson</a:t>
            </a:r>
          </a:p>
          <a:p>
            <a:pPr>
              <a:lnSpc>
                <a:spcPct val="107000"/>
              </a:lnSpc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‘The fisherman was in danger. What happened?’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AU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 </a:t>
            </a:r>
            <a:r>
              <a:rPr lang="en-AU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responses.</a:t>
            </a: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mouse to reveal correct answer.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571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3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language (continued)</a:t>
            </a:r>
          </a:p>
          <a:p>
            <a:pPr>
              <a:lnSpc>
                <a:spcPct val="107000"/>
              </a:lnSpc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 1: Matching sentences to photos (continued)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Face-to-face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pairs to find the dark/purple sentence from RESOURCE 4.2 – Rescue sentences that matches the photo on the slide.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</a:t>
            </a:r>
            <a:r>
              <a:rPr lang="en-GB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reveal the answer.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lesson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endParaRPr lang="en-US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Invite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t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find the sentence that matches the photo.</a:t>
            </a:r>
            <a:endParaRPr lang="en-A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mouse to display the correct answer.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2C88C-C58A-4486-99D6-9D53FE101AA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01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0E29-C53B-497D-B3A5-26EF47F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E3082-BB7D-4A4C-B1A4-D14ABDCA7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CFF0-5965-4770-B0CC-075A39F8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FE38-1B5D-4D80-80D5-EEC09FB5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46007-109E-4923-BAE0-241430E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28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3CD4-8D04-415D-8BC6-C75024C9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FB16D-FA64-4F89-B716-4F635A69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A6E-48FC-471E-BF8B-8303B7D2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B19-77B6-49FB-A23C-4D11C71C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9CA2E-50FF-4AC8-AFBA-CBFEF6F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95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2DE54F-AE6B-4874-9F5C-4F35D5B15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34C1-A44C-4E5C-AA07-57EC7564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66884-E09C-43ED-98D5-DA7A726B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99A16-7044-46AB-B4F1-B58F82BF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D101-2E52-4CF7-9820-53B5490B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013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0BD4-B808-4DB9-895F-6879FE9B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D12C-48C3-4939-990A-3E9D9C73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86EA-3745-40E4-9D77-DCE897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0A0DD-BBFE-4B4C-8DED-BDEC11CA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E44-E0F8-4968-A1CF-16A479A9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540-4187-4401-8FD9-5AA7A4AE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DECD-D5FB-4248-91DD-34C7E2E4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DDAC-2CA1-446F-82FB-8628587D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CD02-5E7B-4296-9037-7DBAAF0D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BC0F-3E5C-4964-A1DC-61A5B848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2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61B3-A5AE-4E1C-97F5-5B419060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C1B-49A8-4B18-9C9F-11A3FE419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8D78F-F76B-4213-ABEA-A1425B3B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8DF1C-E568-45E7-B3B2-A3B34F37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2DAE-AFC3-4DC1-B3F9-F7A4B5CC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7A5DD-CF62-46F5-8DB9-3D18A78D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6C52-43A0-49F3-A2D0-A313628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8E00A-0B68-4445-A654-83BABA90E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005D-0DE9-46C2-BFE1-B26F06B0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66631-AB40-49EB-ACA3-D007452A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4895F-3F75-4DBA-A22F-042B0C798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4535-5B0E-4497-AA38-06FC2F0A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06290-AF86-454A-B788-F330619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2AB57-8A8F-49A0-A5D0-46221428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76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FB58-1738-49B2-A30D-8BE4CD9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886-7ED9-4DF3-9999-EE0C94B5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39E6-4766-4B3E-BCAF-EF7ACE33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69B-A42C-4C7C-B5EC-927A79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2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23FFC-CF2F-4113-A3BC-75076AC5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8A9-7015-4E94-9EC5-AAC10D5A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C01CE-68D6-4F00-9B78-9CD9E0D4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1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6762-E4AE-4CFA-8ABE-B42FEBD9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AB70-BC77-485B-A5BA-A7F67F7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A4AC-C116-4662-96D1-1462449CC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AA10D-E525-43F5-B6A5-29184277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D0755-4356-4150-8F3A-F244A00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03929-9242-4C67-B580-33BBE669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7DE-D752-4FFC-A2D1-A1CA721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3C50-6344-489A-AE25-B40797D5E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0D725-505A-4E5B-B45A-2FC6B81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40136-E1EE-4151-AFCD-3DF947FD4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0B119-ACAD-4A8F-AD3E-3A82E2D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C746-1778-4983-ACF5-6F5333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6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71033-9EC9-4521-AD13-12D1ACFC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A7668-42B7-498B-A79B-259BCB4B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64DA8-CF3E-4FE2-A21A-39756D254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88A8-5A3C-41B2-8FC3-0F281C48C993}" type="datetimeFigureOut">
              <a:rPr lang="en-AU" smtClean="0"/>
              <a:t>4/7/22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A59B-603A-438B-A1AA-1A9A9E9AA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19DD-E2D5-40D1-ABF5-40B36E03F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E00C-3CF1-432E-B56C-703C896748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5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sson 1:…"/>
          <p:cNvSpPr txBox="1"/>
          <p:nvPr/>
        </p:nvSpPr>
        <p:spPr>
          <a:xfrm>
            <a:off x="2683614" y="224854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latin typeface="Arial" charset="0"/>
                <a:ea typeface="Arial" charset="0"/>
                <a:cs typeface="Arial" charset="0"/>
                <a:sym typeface="Quasimoda Bold"/>
              </a:rPr>
              <a:t>Lesson 4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5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3" y="4033312"/>
            <a:ext cx="7857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Bible Overview</a:t>
            </a: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Ten Bible-based English lessons    </a:t>
            </a:r>
            <a:endParaRPr lang="en-GB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Beginner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6" y="433361"/>
            <a:ext cx="6502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9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FCFA85-B70F-6E45-AFE5-D1356D150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17699" b="13379"/>
          <a:stretch/>
        </p:blipFill>
        <p:spPr>
          <a:xfrm>
            <a:off x="250678" y="1483319"/>
            <a:ext cx="5845322" cy="3891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46100-51D2-8F4A-B705-EEF7881BB25D}"/>
              </a:ext>
            </a:extLst>
          </p:cNvPr>
          <p:cNvSpPr txBox="1"/>
          <p:nvPr/>
        </p:nvSpPr>
        <p:spPr>
          <a:xfrm>
            <a:off x="6229350" y="867970"/>
            <a:ext cx="6396079" cy="766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lifesaver rescued her.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fire officer rescued it.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helicopter rescued him.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police officer rescued it.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ambulance officer rescued him.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0052E1-03EF-FE43-8459-30D536100111}"/>
              </a:ext>
            </a:extLst>
          </p:cNvPr>
          <p:cNvSpPr/>
          <p:nvPr/>
        </p:nvSpPr>
        <p:spPr>
          <a:xfrm>
            <a:off x="5781676" y="3821906"/>
            <a:ext cx="5462587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ABC3DA-2438-0242-94AB-1F7B52B2C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677" y="1484440"/>
            <a:ext cx="5845321" cy="39020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10EA715-658D-0C42-8CB8-8CEF45D5663A}"/>
              </a:ext>
            </a:extLst>
          </p:cNvPr>
          <p:cNvSpPr/>
          <p:nvPr/>
        </p:nvSpPr>
        <p:spPr>
          <a:xfrm>
            <a:off x="5864575" y="4797030"/>
            <a:ext cx="5565425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28E4C-5057-2D47-AED9-3C80B3C23118}"/>
              </a:ext>
            </a:extLst>
          </p:cNvPr>
          <p:cNvSpPr txBox="1"/>
          <p:nvPr/>
        </p:nvSpPr>
        <p:spPr>
          <a:xfrm>
            <a:off x="6327426" y="882258"/>
            <a:ext cx="6097978" cy="668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koala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cat was in danger. 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sick person was in danger.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fisherman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swimmer was in danger.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070560-01DE-4B4B-A614-2ED9B58C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677" y="1484440"/>
            <a:ext cx="5845321" cy="3902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0F7BF-75BB-1741-850B-2AB638379DA0}"/>
              </a:ext>
            </a:extLst>
          </p:cNvPr>
          <p:cNvSpPr txBox="1"/>
          <p:nvPr/>
        </p:nvSpPr>
        <p:spPr>
          <a:xfrm>
            <a:off x="6229350" y="867970"/>
            <a:ext cx="6396079" cy="766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lifesaver rescued her.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fire officer rescued it.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helicopter rescued him.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police officer rescued it.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ambulance officer rescued him.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EEEA07-0457-BE43-877B-7547DF8DC960}"/>
              </a:ext>
            </a:extLst>
          </p:cNvPr>
          <p:cNvSpPr/>
          <p:nvPr/>
        </p:nvSpPr>
        <p:spPr>
          <a:xfrm>
            <a:off x="5681663" y="867970"/>
            <a:ext cx="5462587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9D769-E19C-6F45-966C-D64C723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7849"/>
          <a:stretch/>
        </p:blipFill>
        <p:spPr>
          <a:xfrm>
            <a:off x="250677" y="1483316"/>
            <a:ext cx="5845321" cy="39043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5A3B0F-426F-B243-8C86-41C1A04330E0}"/>
              </a:ext>
            </a:extLst>
          </p:cNvPr>
          <p:cNvSpPr/>
          <p:nvPr/>
        </p:nvSpPr>
        <p:spPr>
          <a:xfrm>
            <a:off x="5835999" y="2882502"/>
            <a:ext cx="5994051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51DDC-DE7F-BA47-9BF8-16CC4FF615FC}"/>
              </a:ext>
            </a:extLst>
          </p:cNvPr>
          <p:cNvSpPr txBox="1"/>
          <p:nvPr/>
        </p:nvSpPr>
        <p:spPr>
          <a:xfrm>
            <a:off x="6327426" y="882258"/>
            <a:ext cx="6097978" cy="668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koala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cat was in danger. 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sick person was in danger.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fisherman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swimmer was in danger.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5F7424-FEF6-FD4E-9575-4C1EB2590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7849"/>
          <a:stretch/>
        </p:blipFill>
        <p:spPr>
          <a:xfrm>
            <a:off x="250677" y="1483316"/>
            <a:ext cx="5845321" cy="3904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2B87D-AA99-9746-8368-334C8EDA7701}"/>
              </a:ext>
            </a:extLst>
          </p:cNvPr>
          <p:cNvSpPr txBox="1"/>
          <p:nvPr/>
        </p:nvSpPr>
        <p:spPr>
          <a:xfrm>
            <a:off x="6229350" y="867970"/>
            <a:ext cx="6396079" cy="766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lifesaver rescued her.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fire officer rescued it.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helicopter rescued him.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police officer rescued it.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ambulance officer rescued him.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5DB8AF-2CE3-924C-880C-E2D156285674}"/>
              </a:ext>
            </a:extLst>
          </p:cNvPr>
          <p:cNvSpPr/>
          <p:nvPr/>
        </p:nvSpPr>
        <p:spPr>
          <a:xfrm>
            <a:off x="5962651" y="4799610"/>
            <a:ext cx="6157954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946C5E-8980-5140-98E6-83E436FE6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5255"/>
          <a:stretch/>
        </p:blipFill>
        <p:spPr>
          <a:xfrm>
            <a:off x="250676" y="1470367"/>
            <a:ext cx="5845321" cy="39519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D10452-C20A-AC48-A33F-C37838CA139F}"/>
              </a:ext>
            </a:extLst>
          </p:cNvPr>
          <p:cNvSpPr/>
          <p:nvPr/>
        </p:nvSpPr>
        <p:spPr>
          <a:xfrm>
            <a:off x="5864575" y="938157"/>
            <a:ext cx="4993925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659D8-846B-914F-88E5-CC910CB1FFC2}"/>
              </a:ext>
            </a:extLst>
          </p:cNvPr>
          <p:cNvSpPr txBox="1"/>
          <p:nvPr/>
        </p:nvSpPr>
        <p:spPr>
          <a:xfrm>
            <a:off x="6327426" y="882258"/>
            <a:ext cx="6097978" cy="668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koala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cat was in danger. 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sick person was in danger.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fisherman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swimmer was in danger.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7808C4-28BC-6845-A5C0-B372EFE80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5255"/>
          <a:stretch/>
        </p:blipFill>
        <p:spPr>
          <a:xfrm>
            <a:off x="250676" y="1470367"/>
            <a:ext cx="5845321" cy="3951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A436D-19A1-5748-BD50-CB8304B22ACF}"/>
              </a:ext>
            </a:extLst>
          </p:cNvPr>
          <p:cNvSpPr txBox="1"/>
          <p:nvPr/>
        </p:nvSpPr>
        <p:spPr>
          <a:xfrm>
            <a:off x="6229350" y="867970"/>
            <a:ext cx="6396079" cy="766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lifesaver rescued her.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fire officer rescued it.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helicopter rescued him.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police officer rescued it.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ambulance officer rescued him.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BB02D6-9226-DA49-9F3F-A3606B01D87D}"/>
              </a:ext>
            </a:extLst>
          </p:cNvPr>
          <p:cNvSpPr/>
          <p:nvPr/>
        </p:nvSpPr>
        <p:spPr>
          <a:xfrm>
            <a:off x="5788133" y="1870673"/>
            <a:ext cx="4956067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9F27984-FF73-48D0-9899-52EA228CB9D1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1262380"/>
          <a:ext cx="106172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8600">
                  <a:extLst>
                    <a:ext uri="{9D8B030D-6E8A-4147-A177-3AD203B41FA5}">
                      <a16:colId xmlns:a16="http://schemas.microsoft.com/office/drawing/2014/main" val="6657494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2319146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4884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1935678" y="4048302"/>
            <a:ext cx="9336406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God rescues and restores his people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Exodus 3:4, 7–8a (before leaving Egypt); Exodus 19:4–8 (after leaving Egypt)</a:t>
            </a:r>
            <a:endParaRPr lang="en-AU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esson 1:…"/>
          <p:cNvSpPr txBox="1"/>
          <p:nvPr/>
        </p:nvSpPr>
        <p:spPr>
          <a:xfrm>
            <a:off x="2683616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8547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526444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4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E02F56AA-E05E-2D46-9769-66ED7E5FD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9" y="1042988"/>
            <a:ext cx="11713321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7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1F63ECD9-BF54-1B43-8243-CC40AB5F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92" y="819943"/>
            <a:ext cx="5651875" cy="69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2683619" y="4048302"/>
            <a:ext cx="822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latin typeface="Arial" charset="0"/>
                <a:ea typeface="Arial" charset="0"/>
                <a:cs typeface="Arial" charset="0"/>
              </a:rPr>
              <a:t>People who rescue</a:t>
            </a:r>
          </a:p>
        </p:txBody>
      </p:sp>
      <p:sp>
        <p:nvSpPr>
          <p:cNvPr id="6" name="Lesson 1:…"/>
          <p:cNvSpPr txBox="1"/>
          <p:nvPr/>
        </p:nvSpPr>
        <p:spPr>
          <a:xfrm>
            <a:off x="2683619" y="2383452"/>
            <a:ext cx="85884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 b="0">
                <a:latin typeface="+mj-lt"/>
                <a:ea typeface="+mj-ea"/>
                <a:cs typeface="+mj-cs"/>
                <a:sym typeface="Quasimoda Bold"/>
              </a:defRPr>
            </a:pPr>
            <a:r>
              <a:rPr lang="en-US" sz="80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  <a:sym typeface="Quasimoda Bold"/>
              </a:rPr>
              <a:t>PART 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8550" y="1768840"/>
            <a:ext cx="1338578" cy="1"/>
          </a:xfrm>
          <a:prstGeom prst="line">
            <a:avLst/>
          </a:prstGeom>
          <a:ln w="139700" cmpd="sng">
            <a:solidFill>
              <a:srgbClr val="419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0853A1-1007-4C52-BEFB-F48F5319A3E3}"/>
              </a:ext>
            </a:extLst>
          </p:cNvPr>
          <p:cNvSpPr txBox="1"/>
          <p:nvPr/>
        </p:nvSpPr>
        <p:spPr>
          <a:xfrm>
            <a:off x="5017252" y="455192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Lesson 4</a:t>
            </a:r>
            <a:endParaRPr lang="en-AU" sz="4000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87551" cy="6858001"/>
          </a:xfrm>
          <a:prstGeom prst="rect">
            <a:avLst/>
          </a:prstGeom>
          <a:solidFill>
            <a:srgbClr val="4196D5"/>
          </a:solidFill>
          <a:ln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 saw people suffering in Egypt.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7BCDDF8-865B-334D-BF10-F36F6D6C0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31" y="200878"/>
            <a:ext cx="9159082" cy="5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spoke to Moses</a:t>
            </a:r>
            <a:r>
              <a:rPr lang="en-US" dirty="0"/>
              <a:t>. </a:t>
            </a:r>
            <a:endParaRPr lang="en-AU" dirty="0"/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1B1CDAF-2FD8-8C40-B5B7-9C83B6CEE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1" y="292171"/>
            <a:ext cx="9014599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47821D1-2692-6742-BD65-5EA19268B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0"/>
            <a:ext cx="8700941" cy="5497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94709" y="5459484"/>
            <a:ext cx="11602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said, ‘Lead my people out of</a:t>
            </a:r>
          </a:p>
          <a:p>
            <a:pPr lvl="0" algn="ctr"/>
            <a:r>
              <a:rPr lang="en-US" sz="3600" b="1" dirty="0">
                <a:solidFill>
                  <a:srgbClr val="4196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Egypt to a good land.’</a:t>
            </a:r>
            <a:endParaRPr lang="en-AU" sz="3600" b="1" dirty="0">
              <a:solidFill>
                <a:srgbClr val="4196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 said, ‘I will be with you.’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7E4E48E-3798-6E4F-B53B-7D2E9F63D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7" y="366423"/>
            <a:ext cx="8693150" cy="54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Moses was scared.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C42F7CF-75B9-FB48-AA34-409749A8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00" y="223548"/>
            <a:ext cx="9014599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172610" y="5988121"/>
            <a:ext cx="11827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Moses obeyed God.</a:t>
            </a: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69D1F446-4482-714C-9BAB-15ED3E27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02" y="223548"/>
            <a:ext cx="9014599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73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301943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 said to the people, ‘You are special. Obey me.’</a:t>
            </a:r>
            <a:endParaRPr lang="en-US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4C663E9D-543B-974C-989A-876E15952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12" y="356505"/>
            <a:ext cx="8721725" cy="55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87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12DF8-683F-4862-B09B-9D8745692E93}"/>
              </a:ext>
            </a:extLst>
          </p:cNvPr>
          <p:cNvSpPr txBox="1"/>
          <p:nvPr/>
        </p:nvSpPr>
        <p:spPr>
          <a:xfrm>
            <a:off x="285010" y="5988121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The people obeyed God.</a:t>
            </a:r>
            <a:endParaRPr lang="en-US" sz="3600" b="1" dirty="0">
              <a:solidFill>
                <a:srgbClr val="4196D5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BC1DA9AA-11B3-3D4A-99C3-1A4BAE911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223548"/>
            <a:ext cx="8856315" cy="55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3D5E46FA-7A66-FA45-8153-9AD632C3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6" y="157971"/>
            <a:ext cx="10603687" cy="67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9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A719E8BD-3B49-9B4C-AA52-FB6E4ECB6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49741"/>
            <a:ext cx="10458449" cy="66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C2C8B-6344-744E-8AE9-51B6A04C9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35" y="0"/>
            <a:ext cx="10299729" cy="68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9F13DEE-0025-7640-85BC-906FA1827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9" y="260285"/>
            <a:ext cx="10029824" cy="63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06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542222C-0B48-B14A-85B7-893A087BE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40" y="250461"/>
            <a:ext cx="10060920" cy="63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3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498EB18D-125E-4445-880C-B4745C003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6" y="242230"/>
            <a:ext cx="10086974" cy="63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2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49DB29E-340D-7547-955C-B0285A9C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84" y="256113"/>
            <a:ext cx="10043031" cy="63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1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hape&#10;&#10;Description automatically generated">
            <a:extLst>
              <a:ext uri="{FF2B5EF4-FFF2-40B4-BE49-F238E27FC236}">
                <a16:creationId xmlns:a16="http://schemas.microsoft.com/office/drawing/2014/main" id="{38270B41-4A78-734F-BA8C-D7A537A22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05424"/>
            <a:ext cx="9886949" cy="62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BF0832D-6A0F-1A44-8B5E-A1439F18B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4" y="185737"/>
            <a:ext cx="9877544" cy="62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04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DF3E8-82C7-3548-91EA-9CDE75D00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18080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11494-DD02-CE40-A709-AFCECA40B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18080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8E906-F1F0-D442-812E-3302127C0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18080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590BD2-02F6-BE4A-9411-7BC8E24E7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99" y="1518080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7655F-C73C-D948-903F-59E0365F4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345445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285D5-EC95-A148-9DB2-30D896029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5" y="345445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97CCB-E78D-364C-8E29-F9700F3E95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5445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AAB99-9B41-2043-820C-368F88081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345445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</p:spTree>
    <p:extLst>
      <p:ext uri="{BB962C8B-B14F-4D97-AF65-F5344CB8AC3E}">
        <p14:creationId xmlns:p14="http://schemas.microsoft.com/office/powerpoint/2010/main" val="201220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79543-3F3C-4341-9CA1-41D74EC9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2BB27-7127-C944-BA2E-1AEAA0461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6E3ED-B660-7D47-BD68-50C67917E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62F85-FDA3-524C-9294-D44579F9E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5E5D6-E862-9541-ACA2-20BDFFB30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6BD584-3799-3042-AA5F-92DD735DDD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BA02B-36E8-9B43-B916-ED30888E8AC9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saw people suffering in Egypt.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55CB5-38F2-E040-903B-A9CF75AE0D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2CCE2-FE9A-AC42-BE91-C8F8D3F6E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374C05-7387-CD45-AED2-DA4B8D305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1" y="3446929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AB8A0C-8AFC-C448-B736-4B88883435AA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057400" y="1053767"/>
            <a:ext cx="4053037" cy="304674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spoke to Moses.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3C73E4-54FC-3F47-AD08-5DAAEE3AE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125" y="1503335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10437" y="1053767"/>
            <a:ext cx="1276201" cy="1075071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4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2146274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2146274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408310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408310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2146274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2146274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said, ‘Lead my people out of</a:t>
            </a:r>
          </a:p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Egypt to a good land.’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408310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4089867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122334-C064-E04E-990A-3DDFC7730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386" y="4083106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</p:cNvCxnSpPr>
          <p:nvPr/>
        </p:nvCxnSpPr>
        <p:spPr>
          <a:xfrm flipH="1">
            <a:off x="4086225" y="1716633"/>
            <a:ext cx="2061696" cy="32905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6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864DB-5C7E-4449-A946-59FDA9E6A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22" y="0"/>
            <a:ext cx="10209355" cy="68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7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said, ‘I will be with you.’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8FD61-74D4-604B-89F9-B8C0BF07D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1" y="1503335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414463" y="1053767"/>
            <a:ext cx="4695974" cy="150369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Moses was scared.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82CF8-F463-E14C-81E3-53A05F6AE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886" y="3440167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10437" y="1053767"/>
            <a:ext cx="947588" cy="3075321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Moses obeyed God.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8E062-7F10-504E-8A9A-7163EFAA0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8" y="1503335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486275" y="1053767"/>
            <a:ext cx="1624162" cy="989346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God said to the people, ‘You are special. Obey me.’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31B72-D9C4-FA49-BAF8-B9DA7530A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2" y="3440167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10437" y="1053767"/>
            <a:ext cx="3928154" cy="363253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9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BC6EE-FAF3-2449-8894-B0E6D088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47250-046D-FF49-9E7E-E9A93FDA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6BD7-CB77-9C45-95EC-342489AF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2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1893-6C40-D146-8EC3-E83BFD8F5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3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DBC6-374B-6742-B380-E1E80AFAE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3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FE3B7-3BD8-3A42-BE1B-947824C48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444" y="1503336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FC841-A652-0F4A-8302-88718D46535E}"/>
              </a:ext>
            </a:extLst>
          </p:cNvPr>
          <p:cNvSpPr txBox="1"/>
          <p:nvPr/>
        </p:nvSpPr>
        <p:spPr>
          <a:xfrm>
            <a:off x="309146" y="407436"/>
            <a:ext cx="11602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people obeyed God.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C6FEC-6AE9-2644-BDBD-626CFDFCA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921" y="3440168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2F699D-D71E-0841-BB4C-11B12F2D8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359" y="3446929"/>
            <a:ext cx="2903697" cy="1834725"/>
          </a:xfrm>
          <a:prstGeom prst="rect">
            <a:avLst/>
          </a:prstGeom>
          <a:ln>
            <a:solidFill>
              <a:srgbClr val="4196D5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776BA-6BCE-1548-A534-4CCAC2E2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1412" y="1503335"/>
            <a:ext cx="2903697" cy="1834725"/>
          </a:xfrm>
          <a:prstGeom prst="rect">
            <a:avLst/>
          </a:prstGeom>
          <a:ln w="50800">
            <a:solidFill>
              <a:srgbClr val="4196D5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ACA4B-5590-0243-9C41-D817BE1F3DD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110437" y="1053767"/>
            <a:ext cx="3928154" cy="1175083"/>
          </a:xfrm>
          <a:prstGeom prst="straightConnector1">
            <a:avLst/>
          </a:prstGeom>
          <a:ln w="44450" cap="rnd">
            <a:solidFill>
              <a:srgbClr val="4196D5"/>
            </a:solidFill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8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254726"/>
            <a:ext cx="1116237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1. God 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people suffering</a:t>
            </a:r>
            <a:br>
              <a:rPr lang="en-US" sz="4800" dirty="0"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in Egypt.</a:t>
            </a:r>
          </a:p>
          <a:p>
            <a:pPr algn="ctr">
              <a:lnSpc>
                <a:spcPct val="150000"/>
              </a:lnSpc>
            </a:pP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564EA-9015-2D49-84F2-01B9A99A491F}"/>
              </a:ext>
            </a:extLst>
          </p:cNvPr>
          <p:cNvSpPr/>
          <p:nvPr/>
        </p:nvSpPr>
        <p:spPr>
          <a:xfrm>
            <a:off x="4280210" y="2402760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saw</a:t>
            </a:r>
          </a:p>
        </p:txBody>
      </p:sp>
    </p:spTree>
    <p:extLst>
      <p:ext uri="{BB962C8B-B14F-4D97-AF65-F5344CB8AC3E}">
        <p14:creationId xmlns:p14="http://schemas.microsoft.com/office/powerpoint/2010/main" val="6801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14814" y="2529430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2. God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 ________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to Moses.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5235" y="2645647"/>
            <a:ext cx="19672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effectLst/>
                <a:latin typeface="Arial" charset="0"/>
                <a:ea typeface="Arial" charset="0"/>
                <a:cs typeface="Arial" charset="0"/>
              </a:rPr>
              <a:t>spoke</a:t>
            </a:r>
          </a:p>
        </p:txBody>
      </p:sp>
    </p:spTree>
    <p:extLst>
      <p:ext uri="{BB962C8B-B14F-4D97-AF65-F5344CB8AC3E}">
        <p14:creationId xmlns:p14="http://schemas.microsoft.com/office/powerpoint/2010/main" val="3500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635836" y="2211622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3. God said, ‘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 my people out of Egypt to a good land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.’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7170" y="2391959"/>
            <a:ext cx="1624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Lead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4. God said, ‘I will be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 you.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900" y="2779486"/>
            <a:ext cx="1417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6A18F0-609B-4746-B190-E628C3D46165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5. Moses was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A5B02-A232-1D42-B449-D069FD729628}"/>
              </a:ext>
            </a:extLst>
          </p:cNvPr>
          <p:cNvSpPr/>
          <p:nvPr/>
        </p:nvSpPr>
        <p:spPr>
          <a:xfrm>
            <a:off x="6928063" y="2779486"/>
            <a:ext cx="2172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scared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25BDE-EC20-844D-86AF-8DEC27E21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619" y="0"/>
            <a:ext cx="10314762" cy="68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98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3" y="2825984"/>
            <a:ext cx="111623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Moses _________God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1756" y="2740255"/>
            <a:ext cx="2343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obeyed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2" y="2097564"/>
            <a:ext cx="1116237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7. God said to the people, ‘You are 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__________ . Obey me.’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5144" y="3321777"/>
            <a:ext cx="2276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special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98F3A-6964-4969-9ED5-58DE37884290}"/>
              </a:ext>
            </a:extLst>
          </p:cNvPr>
          <p:cNvSpPr txBox="1"/>
          <p:nvPr/>
        </p:nvSpPr>
        <p:spPr>
          <a:xfrm>
            <a:off x="535822" y="2726214"/>
            <a:ext cx="1116237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8. The people obeyed </a:t>
            </a:r>
            <a:r>
              <a:rPr lang="en-AU" sz="4800" dirty="0">
                <a:latin typeface="Arial" charset="0"/>
                <a:ea typeface="Arial" charset="0"/>
                <a:cs typeface="Arial" charset="0"/>
              </a:rPr>
              <a:t>_________.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32631" y="2871007"/>
            <a:ext cx="1417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4196D5"/>
                </a:solidFill>
                <a:latin typeface="Arial" charset="0"/>
                <a:ea typeface="Arial" charset="0"/>
                <a:cs typeface="Arial" charset="0"/>
              </a:rPr>
              <a:t>God</a:t>
            </a:r>
            <a:endParaRPr lang="en-US" sz="4800" b="1" dirty="0">
              <a:solidFill>
                <a:srgbClr val="4196D5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57C0F-5E8C-674B-A2C8-4C0632BEC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" y="0"/>
            <a:ext cx="1218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0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4C433-F387-49AB-8B34-7EC3EA883E67}"/>
              </a:ext>
            </a:extLst>
          </p:cNvPr>
          <p:cNvSpPr txBox="1"/>
          <p:nvPr/>
        </p:nvSpPr>
        <p:spPr>
          <a:xfrm>
            <a:off x="6327426" y="882258"/>
            <a:ext cx="6097978" cy="668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koala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cat was in danger. 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sick person was in danger.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fisherman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swimmer was in danger.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A8B9A-CD09-A74F-A992-52E461BC5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63" y="1483319"/>
            <a:ext cx="5844952" cy="38913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ADF00F-7808-AF46-9CF7-97F78EADF383}"/>
              </a:ext>
            </a:extLst>
          </p:cNvPr>
          <p:cNvSpPr/>
          <p:nvPr/>
        </p:nvSpPr>
        <p:spPr>
          <a:xfrm>
            <a:off x="5899003" y="3771899"/>
            <a:ext cx="5702447" cy="1185863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6CD5C2-49D1-8648-96CA-EE3A6C8CE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63" y="1483319"/>
            <a:ext cx="5844952" cy="3891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FE7E00-65D5-AF41-B2A1-3FAF3EA40D09}"/>
              </a:ext>
            </a:extLst>
          </p:cNvPr>
          <p:cNvSpPr txBox="1"/>
          <p:nvPr/>
        </p:nvSpPr>
        <p:spPr>
          <a:xfrm>
            <a:off x="6229350" y="867970"/>
            <a:ext cx="6396079" cy="766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lifesaver rescued her.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fire officer rescued it.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helicopter rescued him. 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police officer rescued it.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ambulance officer rescued him.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6CEF51-7A67-B149-B2DA-31FF7DC86397}"/>
              </a:ext>
            </a:extLst>
          </p:cNvPr>
          <p:cNvSpPr/>
          <p:nvPr/>
        </p:nvSpPr>
        <p:spPr>
          <a:xfrm>
            <a:off x="5810251" y="2821781"/>
            <a:ext cx="5462587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F77592-D01C-E14A-9136-DDC517531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r="17699" b="13379"/>
          <a:stretch/>
        </p:blipFill>
        <p:spPr>
          <a:xfrm>
            <a:off x="250678" y="1483319"/>
            <a:ext cx="5845322" cy="38913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3CF5648-7C81-0C47-AA48-B9DA3CD35993}"/>
              </a:ext>
            </a:extLst>
          </p:cNvPr>
          <p:cNvSpPr/>
          <p:nvPr/>
        </p:nvSpPr>
        <p:spPr>
          <a:xfrm>
            <a:off x="5864575" y="1868090"/>
            <a:ext cx="4608163" cy="1064419"/>
          </a:xfrm>
          <a:prstGeom prst="ellipse">
            <a:avLst/>
          </a:prstGeom>
          <a:noFill/>
          <a:ln w="50800">
            <a:solidFill>
              <a:srgbClr val="419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D0F4-818D-834C-853B-271529BE1749}"/>
              </a:ext>
            </a:extLst>
          </p:cNvPr>
          <p:cNvSpPr txBox="1"/>
          <p:nvPr/>
        </p:nvSpPr>
        <p:spPr>
          <a:xfrm>
            <a:off x="6327426" y="882258"/>
            <a:ext cx="6097978" cy="668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koala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cat was in danger. 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sick person was in danger.</a:t>
            </a:r>
            <a:endParaRPr lang="en-A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fisherman was in danger.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swimmer was in danger.</a:t>
            </a: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A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300"/>
              </a:spcAf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2687</Words>
  <Application>Microsoft Macintosh PowerPoint</Application>
  <PresentationFormat>Widescreen</PresentationFormat>
  <Paragraphs>466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English Lesson Package  Ruth Beginner</dc:title>
  <dc:creator>Sarah Brown</dc:creator>
  <cp:lastModifiedBy>Ruth Lewis-Jones</cp:lastModifiedBy>
  <cp:revision>29</cp:revision>
  <dcterms:created xsi:type="dcterms:W3CDTF">2021-11-16T05:33:16Z</dcterms:created>
  <dcterms:modified xsi:type="dcterms:W3CDTF">2022-07-04T01:21:19Z</dcterms:modified>
</cp:coreProperties>
</file>