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3" r:id="rId2"/>
    <p:sldId id="276" r:id="rId3"/>
    <p:sldId id="294" r:id="rId4"/>
    <p:sldId id="295" r:id="rId5"/>
    <p:sldId id="296" r:id="rId6"/>
    <p:sldId id="297" r:id="rId7"/>
    <p:sldId id="285" r:id="rId8"/>
    <p:sldId id="299" r:id="rId9"/>
    <p:sldId id="300" r:id="rId10"/>
    <p:sldId id="301" r:id="rId11"/>
    <p:sldId id="292" r:id="rId12"/>
    <p:sldId id="29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21617C-410B-3087-12D0-22EF3D8A733D}" name="Lisa Neale" initials="LN" userId="092c3a9ff1cc85a9"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nielle McGregor" initials="DM" lastIdx="12" clrIdx="0">
    <p:extLst>
      <p:ext uri="{19B8F6BF-5375-455C-9EA6-DF929625EA0E}">
        <p15:presenceInfo xmlns:p15="http://schemas.microsoft.com/office/powerpoint/2012/main" userId="S::danielle.mcgregor@Anglicare.org.au::087646c7-bbf8-4721-9492-e808a5f7ce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196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80" autoAdjust="0"/>
    <p:restoredTop sz="41156" autoAdjust="0"/>
  </p:normalViewPr>
  <p:slideViewPr>
    <p:cSldViewPr snapToGrid="0">
      <p:cViewPr varScale="1">
        <p:scale>
          <a:sx n="50" d="100"/>
          <a:sy n="50" d="100"/>
        </p:scale>
        <p:origin x="3101" y="34"/>
      </p:cViewPr>
      <p:guideLst/>
    </p:cSldViewPr>
  </p:slideViewPr>
  <p:notesTextViewPr>
    <p:cViewPr>
      <p:scale>
        <a:sx n="1" d="1"/>
        <a:sy n="1" d="1"/>
      </p:scale>
      <p:origin x="0" y="0"/>
    </p:cViewPr>
  </p:notesTextViewPr>
  <p:notesViewPr>
    <p:cSldViewPr snapToGrid="0">
      <p:cViewPr varScale="1">
        <p:scale>
          <a:sx n="92" d="100"/>
          <a:sy n="92" d="100"/>
        </p:scale>
        <p:origin x="411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Neale" userId="092c3a9ff1cc85a9" providerId="LiveId" clId="{0FB55768-028B-45E9-AB13-C154046E4B5A}"/>
    <pc:docChg chg="undo custSel modSld">
      <pc:chgData name="Lisa Neale" userId="092c3a9ff1cc85a9" providerId="LiveId" clId="{0FB55768-028B-45E9-AB13-C154046E4B5A}" dt="2022-06-30T04:54:30.706" v="691"/>
      <pc:docMkLst>
        <pc:docMk/>
      </pc:docMkLst>
      <pc:sldChg chg="modNotes modNotesTx">
        <pc:chgData name="Lisa Neale" userId="092c3a9ff1cc85a9" providerId="LiveId" clId="{0FB55768-028B-45E9-AB13-C154046E4B5A}" dt="2022-06-20T00:47:03.135" v="268" actId="6549"/>
        <pc:sldMkLst>
          <pc:docMk/>
          <pc:sldMk cId="3274527140" sldId="292"/>
        </pc:sldMkLst>
      </pc:sldChg>
      <pc:sldChg chg="modNotes modNotesTx">
        <pc:chgData name="Lisa Neale" userId="092c3a9ff1cc85a9" providerId="LiveId" clId="{0FB55768-028B-45E9-AB13-C154046E4B5A}" dt="2022-06-30T00:44:52.821" v="664" actId="113"/>
        <pc:sldMkLst>
          <pc:docMk/>
          <pc:sldMk cId="82188311" sldId="293"/>
        </pc:sldMkLst>
      </pc:sldChg>
      <pc:sldChg chg="modNotes modNotesTx">
        <pc:chgData name="Lisa Neale" userId="092c3a9ff1cc85a9" providerId="LiveId" clId="{0FB55768-028B-45E9-AB13-C154046E4B5A}" dt="2022-06-30T00:21:33.862" v="301" actId="20577"/>
        <pc:sldMkLst>
          <pc:docMk/>
          <pc:sldMk cId="1232994623" sldId="294"/>
        </pc:sldMkLst>
      </pc:sldChg>
      <pc:sldChg chg="modNotes modNotesTx">
        <pc:chgData name="Lisa Neale" userId="092c3a9ff1cc85a9" providerId="LiveId" clId="{0FB55768-028B-45E9-AB13-C154046E4B5A}" dt="2022-06-30T01:41:31.729" v="665" actId="6549"/>
        <pc:sldMkLst>
          <pc:docMk/>
          <pc:sldMk cId="3847983196" sldId="295"/>
        </pc:sldMkLst>
      </pc:sldChg>
      <pc:sldChg chg="modNotes modNotesTx">
        <pc:chgData name="Lisa Neale" userId="092c3a9ff1cc85a9" providerId="LiveId" clId="{0FB55768-028B-45E9-AB13-C154046E4B5A}" dt="2022-06-30T00:26:12.955" v="468" actId="20577"/>
        <pc:sldMkLst>
          <pc:docMk/>
          <pc:sldMk cId="602543539" sldId="296"/>
        </pc:sldMkLst>
      </pc:sldChg>
      <pc:sldChg chg="modNotes modNotesTx">
        <pc:chgData name="Lisa Neale" userId="092c3a9ff1cc85a9" providerId="LiveId" clId="{0FB55768-028B-45E9-AB13-C154046E4B5A}" dt="2022-06-30T00:29:26.150" v="521" actId="6549"/>
        <pc:sldMkLst>
          <pc:docMk/>
          <pc:sldMk cId="1651495073" sldId="297"/>
        </pc:sldMkLst>
      </pc:sldChg>
      <pc:sldChg chg="modNotes modNotesTx">
        <pc:chgData name="Lisa Neale" userId="092c3a9ff1cc85a9" providerId="LiveId" clId="{0FB55768-028B-45E9-AB13-C154046E4B5A}" dt="2022-06-30T01:41:59.944" v="674" actId="20577"/>
        <pc:sldMkLst>
          <pc:docMk/>
          <pc:sldMk cId="3288435671" sldId="299"/>
        </pc:sldMkLst>
      </pc:sldChg>
      <pc:sldChg chg="modNotes">
        <pc:chgData name="Lisa Neale" userId="092c3a9ff1cc85a9" providerId="LiveId" clId="{0FB55768-028B-45E9-AB13-C154046E4B5A}" dt="2022-06-18T01:40:57.879" v="77" actId="114"/>
        <pc:sldMkLst>
          <pc:docMk/>
          <pc:sldMk cId="3265336953" sldId="300"/>
        </pc:sldMkLst>
      </pc:sldChg>
      <pc:sldChg chg="modSp mod modAnim addCm delCm modCm modNotes modNotesTx">
        <pc:chgData name="Lisa Neale" userId="092c3a9ff1cc85a9" providerId="LiveId" clId="{0FB55768-028B-45E9-AB13-C154046E4B5A}" dt="2022-06-30T04:54:30.706" v="691"/>
        <pc:sldMkLst>
          <pc:docMk/>
          <pc:sldMk cId="1152119868" sldId="301"/>
        </pc:sldMkLst>
        <pc:spChg chg="mod">
          <ac:chgData name="Lisa Neale" userId="092c3a9ff1cc85a9" providerId="LiveId" clId="{0FB55768-028B-45E9-AB13-C154046E4B5A}" dt="2022-06-30T00:33:11.298" v="566" actId="14100"/>
          <ac:spMkLst>
            <pc:docMk/>
            <pc:sldMk cId="1152119868" sldId="301"/>
            <ac:spMk id="2" creationId="{C5589AE8-35F2-FFDD-85A2-E1C504CE8482}"/>
          </ac:spMkLst>
        </pc:spChg>
        <pc:spChg chg="mod">
          <ac:chgData name="Lisa Neale" userId="092c3a9ff1cc85a9" providerId="LiveId" clId="{0FB55768-028B-45E9-AB13-C154046E4B5A}" dt="2022-06-30T00:35:58.405" v="594" actId="1076"/>
          <ac:spMkLst>
            <pc:docMk/>
            <pc:sldMk cId="1152119868" sldId="301"/>
            <ac:spMk id="50" creationId="{822C2E84-B420-C0ED-4E75-CAAC7E2CBCEE}"/>
          </ac:spMkLst>
        </pc:spChg>
      </pc:sldChg>
    </pc:docChg>
  </pc:docChgLst>
  <pc:docChgLst>
    <pc:chgData name="Danielle McGregor" userId="087646c7-bbf8-4721-9492-e808a5f7ce91" providerId="ADAL" clId="{8B5BC4DA-1B9D-4B74-B96A-E1036EED120A}"/>
    <pc:docChg chg="undo custSel addSld delSld modSld">
      <pc:chgData name="Danielle McGregor" userId="087646c7-bbf8-4721-9492-e808a5f7ce91" providerId="ADAL" clId="{8B5BC4DA-1B9D-4B74-B96A-E1036EED120A}" dt="2022-05-23T04:53:59.550" v="2414" actId="20577"/>
      <pc:docMkLst>
        <pc:docMk/>
      </pc:docMkLst>
      <pc:sldChg chg="modSp mod">
        <pc:chgData name="Danielle McGregor" userId="087646c7-bbf8-4721-9492-e808a5f7ce91" providerId="ADAL" clId="{8B5BC4DA-1B9D-4B74-B96A-E1036EED120A}" dt="2022-05-05T00:17:38.316" v="8" actId="20577"/>
        <pc:sldMkLst>
          <pc:docMk/>
          <pc:sldMk cId="4184383418" sldId="273"/>
        </pc:sldMkLst>
        <pc:spChg chg="mod">
          <ac:chgData name="Danielle McGregor" userId="087646c7-bbf8-4721-9492-e808a5f7ce91" providerId="ADAL" clId="{8B5BC4DA-1B9D-4B74-B96A-E1036EED120A}" dt="2022-05-05T00:17:38.316" v="8" actId="20577"/>
          <ac:spMkLst>
            <pc:docMk/>
            <pc:sldMk cId="4184383418" sldId="273"/>
            <ac:spMk id="8" creationId="{00000000-0000-0000-0000-000000000000}"/>
          </ac:spMkLst>
        </pc:spChg>
      </pc:sldChg>
      <pc:sldChg chg="addSp modSp mod">
        <pc:chgData name="Danielle McGregor" userId="087646c7-bbf8-4721-9492-e808a5f7ce91" providerId="ADAL" clId="{8B5BC4DA-1B9D-4B74-B96A-E1036EED120A}" dt="2022-05-16T05:08:04.218" v="13"/>
        <pc:sldMkLst>
          <pc:docMk/>
          <pc:sldMk cId="2124185485" sldId="276"/>
        </pc:sldMkLst>
        <pc:spChg chg="mod">
          <ac:chgData name="Danielle McGregor" userId="087646c7-bbf8-4721-9492-e808a5f7ce91" providerId="ADAL" clId="{8B5BC4DA-1B9D-4B74-B96A-E1036EED120A}" dt="2022-05-05T00:17:23.649" v="5" actId="20577"/>
          <ac:spMkLst>
            <pc:docMk/>
            <pc:sldMk cId="2124185485" sldId="276"/>
            <ac:spMk id="6" creationId="{EC0853A1-1007-4C52-BEFB-F48F5319A3E3}"/>
          </ac:spMkLst>
        </pc:spChg>
        <pc:spChg chg="add mod">
          <ac:chgData name="Danielle McGregor" userId="087646c7-bbf8-4721-9492-e808a5f7ce91" providerId="ADAL" clId="{8B5BC4DA-1B9D-4B74-B96A-E1036EED120A}" dt="2022-05-16T05:08:04.218" v="13"/>
          <ac:spMkLst>
            <pc:docMk/>
            <pc:sldMk cId="2124185485" sldId="276"/>
            <ac:spMk id="9" creationId="{E96503FE-E4C3-4549-9E81-E636B8DCB187}"/>
          </ac:spMkLst>
        </pc:spChg>
      </pc:sldChg>
      <pc:sldChg chg="addSp modSp mod">
        <pc:chgData name="Danielle McGregor" userId="087646c7-bbf8-4721-9492-e808a5f7ce91" providerId="ADAL" clId="{8B5BC4DA-1B9D-4B74-B96A-E1036EED120A}" dt="2022-05-16T05:08:19.098" v="14"/>
        <pc:sldMkLst>
          <pc:docMk/>
          <pc:sldMk cId="524356417" sldId="285"/>
        </pc:sldMkLst>
        <pc:spChg chg="mod">
          <ac:chgData name="Danielle McGregor" userId="087646c7-bbf8-4721-9492-e808a5f7ce91" providerId="ADAL" clId="{8B5BC4DA-1B9D-4B74-B96A-E1036EED120A}" dt="2022-05-05T00:17:18.953" v="2" actId="20577"/>
          <ac:spMkLst>
            <pc:docMk/>
            <pc:sldMk cId="524356417" sldId="285"/>
            <ac:spMk id="6" creationId="{EC0853A1-1007-4C52-BEFB-F48F5319A3E3}"/>
          </ac:spMkLst>
        </pc:spChg>
        <pc:spChg chg="add mod">
          <ac:chgData name="Danielle McGregor" userId="087646c7-bbf8-4721-9492-e808a5f7ce91" providerId="ADAL" clId="{8B5BC4DA-1B9D-4B74-B96A-E1036EED120A}" dt="2022-05-16T05:08:19.098" v="14"/>
          <ac:spMkLst>
            <pc:docMk/>
            <pc:sldMk cId="524356417" sldId="285"/>
            <ac:spMk id="7" creationId="{3D7DB053-9D58-446B-9ACE-CE81D6BA9B6B}"/>
          </ac:spMkLst>
        </pc:spChg>
      </pc:sldChg>
      <pc:sldChg chg="addCm modCm modNotesTx">
        <pc:chgData name="Danielle McGregor" userId="087646c7-bbf8-4721-9492-e808a5f7ce91" providerId="ADAL" clId="{8B5BC4DA-1B9D-4B74-B96A-E1036EED120A}" dt="2022-05-23T04:53:49.456" v="2392" actId="114"/>
        <pc:sldMkLst>
          <pc:docMk/>
          <pc:sldMk cId="3274527140" sldId="292"/>
        </pc:sldMkLst>
      </pc:sldChg>
      <pc:sldChg chg="addCm modCm modNotesTx">
        <pc:chgData name="Danielle McGregor" userId="087646c7-bbf8-4721-9492-e808a5f7ce91" providerId="ADAL" clId="{8B5BC4DA-1B9D-4B74-B96A-E1036EED120A}" dt="2022-05-23T04:53:59.550" v="2414" actId="20577"/>
        <pc:sldMkLst>
          <pc:docMk/>
          <pc:sldMk cId="82188311" sldId="293"/>
        </pc:sldMkLst>
      </pc:sldChg>
      <pc:sldChg chg="addSp modSp new mod modNotesTx">
        <pc:chgData name="Danielle McGregor" userId="087646c7-bbf8-4721-9492-e808a5f7ce91" providerId="ADAL" clId="{8B5BC4DA-1B9D-4B74-B96A-E1036EED120A}" dt="2022-05-16T05:39:04.134" v="98" actId="113"/>
        <pc:sldMkLst>
          <pc:docMk/>
          <pc:sldMk cId="1232994623" sldId="294"/>
        </pc:sldMkLst>
        <pc:spChg chg="add mod">
          <ac:chgData name="Danielle McGregor" userId="087646c7-bbf8-4721-9492-e808a5f7ce91" providerId="ADAL" clId="{8B5BC4DA-1B9D-4B74-B96A-E1036EED120A}" dt="2022-05-16T05:38:24.394" v="22" actId="1076"/>
          <ac:spMkLst>
            <pc:docMk/>
            <pc:sldMk cId="1232994623" sldId="294"/>
            <ac:spMk id="3" creationId="{E37BC034-5273-4388-9ECA-56E4218BADC2}"/>
          </ac:spMkLst>
        </pc:spChg>
      </pc:sldChg>
      <pc:sldChg chg="addSp modSp new mod modNotesTx">
        <pc:chgData name="Danielle McGregor" userId="087646c7-bbf8-4721-9492-e808a5f7ce91" providerId="ADAL" clId="{8B5BC4DA-1B9D-4B74-B96A-E1036EED120A}" dt="2022-05-23T04:43:51.521" v="2147" actId="20577"/>
        <pc:sldMkLst>
          <pc:docMk/>
          <pc:sldMk cId="3847983196" sldId="295"/>
        </pc:sldMkLst>
        <pc:spChg chg="add mod">
          <ac:chgData name="Danielle McGregor" userId="087646c7-bbf8-4721-9492-e808a5f7ce91" providerId="ADAL" clId="{8B5BC4DA-1B9D-4B74-B96A-E1036EED120A}" dt="2022-05-16T05:52:26.584" v="414" actId="20577"/>
          <ac:spMkLst>
            <pc:docMk/>
            <pc:sldMk cId="3847983196" sldId="295"/>
            <ac:spMk id="3" creationId="{8ACD9726-F469-4076-A83D-908BB0C7202F}"/>
          </ac:spMkLst>
        </pc:spChg>
      </pc:sldChg>
      <pc:sldChg chg="addSp modSp new mod addCm delCm modCm modNotesTx">
        <pc:chgData name="Danielle McGregor" userId="087646c7-bbf8-4721-9492-e808a5f7ce91" providerId="ADAL" clId="{8B5BC4DA-1B9D-4B74-B96A-E1036EED120A}" dt="2022-05-23T04:46:43.154" v="2220"/>
        <pc:sldMkLst>
          <pc:docMk/>
          <pc:sldMk cId="602543539" sldId="296"/>
        </pc:sldMkLst>
        <pc:graphicFrameChg chg="add mod modGraphic">
          <ac:chgData name="Danielle McGregor" userId="087646c7-bbf8-4721-9492-e808a5f7ce91" providerId="ADAL" clId="{8B5BC4DA-1B9D-4B74-B96A-E1036EED120A}" dt="2022-05-16T06:02:30.297" v="904"/>
          <ac:graphicFrameMkLst>
            <pc:docMk/>
            <pc:sldMk cId="602543539" sldId="296"/>
            <ac:graphicFrameMk id="2" creationId="{63754DFC-5DF1-48B3-B974-98F71A6F6C0F}"/>
          </ac:graphicFrameMkLst>
        </pc:graphicFrameChg>
      </pc:sldChg>
      <pc:sldChg chg="addSp modSp new mod modNotesTx">
        <pc:chgData name="Danielle McGregor" userId="087646c7-bbf8-4721-9492-e808a5f7ce91" providerId="ADAL" clId="{8B5BC4DA-1B9D-4B74-B96A-E1036EED120A}" dt="2022-05-23T04:48:22.042" v="2241" actId="20577"/>
        <pc:sldMkLst>
          <pc:docMk/>
          <pc:sldMk cId="1651495073" sldId="297"/>
        </pc:sldMkLst>
        <pc:spChg chg="add mod">
          <ac:chgData name="Danielle McGregor" userId="087646c7-bbf8-4721-9492-e808a5f7ce91" providerId="ADAL" clId="{8B5BC4DA-1B9D-4B74-B96A-E1036EED120A}" dt="2022-05-23T04:47:35.577" v="2237" actId="1076"/>
          <ac:spMkLst>
            <pc:docMk/>
            <pc:sldMk cId="1651495073" sldId="297"/>
            <ac:spMk id="3" creationId="{1D192692-BC00-433D-9566-F8A6130658B6}"/>
          </ac:spMkLst>
        </pc:spChg>
      </pc:sldChg>
      <pc:sldChg chg="new del">
        <pc:chgData name="Danielle McGregor" userId="087646c7-bbf8-4721-9492-e808a5f7ce91" providerId="ADAL" clId="{8B5BC4DA-1B9D-4B74-B96A-E1036EED120A}" dt="2022-05-16T06:08:47.712" v="1376" actId="47"/>
        <pc:sldMkLst>
          <pc:docMk/>
          <pc:sldMk cId="1972382079" sldId="298"/>
        </pc:sldMkLst>
      </pc:sldChg>
      <pc:sldChg chg="addCm modCm modNotesTx">
        <pc:chgData name="Danielle McGregor" userId="087646c7-bbf8-4721-9492-e808a5f7ce91" providerId="ADAL" clId="{8B5BC4DA-1B9D-4B74-B96A-E1036EED120A}" dt="2022-05-23T04:49:21.846" v="2243"/>
        <pc:sldMkLst>
          <pc:docMk/>
          <pc:sldMk cId="3288435671" sldId="299"/>
        </pc:sldMkLst>
      </pc:sldChg>
      <pc:sldChg chg="addSp delSp modSp new mod modNotesTx">
        <pc:chgData name="Danielle McGregor" userId="087646c7-bbf8-4721-9492-e808a5f7ce91" providerId="ADAL" clId="{8B5BC4DA-1B9D-4B74-B96A-E1036EED120A}" dt="2022-05-16T06:11:38.967" v="1400" actId="22"/>
        <pc:sldMkLst>
          <pc:docMk/>
          <pc:sldMk cId="3265336953" sldId="300"/>
        </pc:sldMkLst>
        <pc:spChg chg="add mod">
          <ac:chgData name="Danielle McGregor" userId="087646c7-bbf8-4721-9492-e808a5f7ce91" providerId="ADAL" clId="{8B5BC4DA-1B9D-4B74-B96A-E1036EED120A}" dt="2022-05-16T06:11:21.340" v="1398" actId="114"/>
          <ac:spMkLst>
            <pc:docMk/>
            <pc:sldMk cId="3265336953" sldId="300"/>
            <ac:spMk id="3" creationId="{0B0886E2-A800-440C-A178-50D64F648077}"/>
          </ac:spMkLst>
        </pc:spChg>
        <pc:spChg chg="add del">
          <ac:chgData name="Danielle McGregor" userId="087646c7-bbf8-4721-9492-e808a5f7ce91" providerId="ADAL" clId="{8B5BC4DA-1B9D-4B74-B96A-E1036EED120A}" dt="2022-05-16T06:11:38.967" v="1400" actId="22"/>
          <ac:spMkLst>
            <pc:docMk/>
            <pc:sldMk cId="3265336953" sldId="300"/>
            <ac:spMk id="5" creationId="{AA4215A8-2279-4330-81DE-6B2F175F58DF}"/>
          </ac:spMkLst>
        </pc:spChg>
      </pc:sldChg>
      <pc:sldChg chg="addSp modSp new mod addCm modCm modNotesTx">
        <pc:chgData name="Danielle McGregor" userId="087646c7-bbf8-4721-9492-e808a5f7ce91" providerId="ADAL" clId="{8B5BC4DA-1B9D-4B74-B96A-E1036EED120A}" dt="2022-05-23T04:52:33.570" v="2371" actId="20577"/>
        <pc:sldMkLst>
          <pc:docMk/>
          <pc:sldMk cId="1152119868" sldId="301"/>
        </pc:sldMkLst>
        <pc:spChg chg="add mod">
          <ac:chgData name="Danielle McGregor" userId="087646c7-bbf8-4721-9492-e808a5f7ce91" providerId="ADAL" clId="{8B5BC4DA-1B9D-4B74-B96A-E1036EED120A}" dt="2022-05-16T06:14:18.072" v="1556" actId="255"/>
          <ac:spMkLst>
            <pc:docMk/>
            <pc:sldMk cId="1152119868" sldId="301"/>
            <ac:spMk id="3" creationId="{0AABE72E-7AD0-4651-9AF7-D66D7A6B204B}"/>
          </ac:spMkLst>
        </pc:spChg>
      </pc:sldChg>
    </pc:docChg>
  </pc:docChgLst>
  <pc:docChgLst>
    <pc:chgData name="Lisa Neale" userId="092c3a9ff1cc85a9" providerId="LiveId" clId="{C46B058F-BB58-461D-B452-81B78BDA9EBB}"/>
    <pc:docChg chg="modSld">
      <pc:chgData name="Lisa Neale" userId="092c3a9ff1cc85a9" providerId="LiveId" clId="{C46B058F-BB58-461D-B452-81B78BDA9EBB}" dt="2022-07-04T05:59:59.476" v="22" actId="6549"/>
      <pc:docMkLst>
        <pc:docMk/>
      </pc:docMkLst>
      <pc:sldChg chg="modNotesTx">
        <pc:chgData name="Lisa Neale" userId="092c3a9ff1cc85a9" providerId="LiveId" clId="{C46B058F-BB58-461D-B452-81B78BDA9EBB}" dt="2022-07-04T05:59:11.873" v="14" actId="20577"/>
        <pc:sldMkLst>
          <pc:docMk/>
          <pc:sldMk cId="3847983196" sldId="295"/>
        </pc:sldMkLst>
      </pc:sldChg>
      <pc:sldChg chg="modNotesTx">
        <pc:chgData name="Lisa Neale" userId="092c3a9ff1cc85a9" providerId="LiveId" clId="{C46B058F-BB58-461D-B452-81B78BDA9EBB}" dt="2022-07-04T05:59:23.511" v="18" actId="6549"/>
        <pc:sldMkLst>
          <pc:docMk/>
          <pc:sldMk cId="602543539" sldId="296"/>
        </pc:sldMkLst>
      </pc:sldChg>
      <pc:sldChg chg="modNotesTx">
        <pc:chgData name="Lisa Neale" userId="092c3a9ff1cc85a9" providerId="LiveId" clId="{C46B058F-BB58-461D-B452-81B78BDA9EBB}" dt="2022-07-04T05:59:59.476" v="22" actId="6549"/>
        <pc:sldMkLst>
          <pc:docMk/>
          <pc:sldMk cId="1651495073" sldId="2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C8DB4-1809-493F-AF7E-A0D4B4DD58B0}" type="datetimeFigureOut">
              <a:rPr lang="en-AU" smtClean="0"/>
              <a:t>04-Jul-22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37442-11A9-4B83-8A7B-881E4FBEF1A3}" type="slidenum">
              <a:rPr lang="en-AU" smtClean="0"/>
              <a:t>‹#›</a:t>
            </a:fld>
            <a:endParaRPr lang="en-AU"/>
          </a:p>
        </p:txBody>
      </p:sp>
    </p:spTree>
    <p:extLst>
      <p:ext uri="{BB962C8B-B14F-4D97-AF65-F5344CB8AC3E}">
        <p14:creationId xmlns:p14="http://schemas.microsoft.com/office/powerpoint/2010/main" val="2896525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spcAft>
                <a:spcPts val="0"/>
              </a:spcAft>
              <a:defRPr/>
            </a:pPr>
            <a:r>
              <a:rPr lang="en-AU" sz="1300" dirty="0">
                <a:latin typeface="Arial" charset="0"/>
                <a:ea typeface="Arial" charset="0"/>
                <a:cs typeface="Arial" charset="0"/>
              </a:rPr>
              <a:t>(Lesson 1 title page)</a:t>
            </a:r>
          </a:p>
          <a:p>
            <a:endParaRPr lang="en-AU" sz="1300" dirty="0"/>
          </a:p>
        </p:txBody>
      </p:sp>
      <p:sp>
        <p:nvSpPr>
          <p:cNvPr id="4" name="Slide Number Placeholder 3"/>
          <p:cNvSpPr>
            <a:spLocks noGrp="1"/>
          </p:cNvSpPr>
          <p:nvPr>
            <p:ph type="sldNum" sz="quarter" idx="5"/>
          </p:nvPr>
        </p:nvSpPr>
        <p:spPr/>
        <p:txBody>
          <a:bodyPr/>
          <a:lstStyle/>
          <a:p>
            <a:fld id="{D6B8B816-7A64-44B5-B5BF-9EFC857C53A5}" type="slidenum">
              <a:rPr lang="en-AU" smtClean="0"/>
              <a:t>1</a:t>
            </a:fld>
            <a:endParaRPr lang="en-AU"/>
          </a:p>
        </p:txBody>
      </p:sp>
    </p:spTree>
    <p:extLst>
      <p:ext uri="{BB962C8B-B14F-4D97-AF65-F5344CB8AC3E}">
        <p14:creationId xmlns:p14="http://schemas.microsoft.com/office/powerpoint/2010/main" val="3628547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300" b="1" u="sng" dirty="0">
                <a:effectLst/>
                <a:latin typeface="Arial" panose="020B0604020202020204" pitchFamily="34" charset="0"/>
                <a:ea typeface="Calibri" panose="020F0502020204030204" pitchFamily="34" charset="0"/>
                <a:cs typeface="Arial" panose="020B0604020202020204" pitchFamily="34" charset="0"/>
              </a:rPr>
              <a:t>Read and comprehend</a:t>
            </a:r>
            <a:endParaRPr lang="en-AU" sz="1300" b="1" u="sng"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dirty="0">
                <a:effectLst/>
                <a:latin typeface="Arial" panose="020B0604020202020204" pitchFamily="34" charset="0"/>
                <a:ea typeface="Calibri" panose="020F0502020204030204" pitchFamily="34" charset="0"/>
                <a:cs typeface="Arial" panose="020B0604020202020204" pitchFamily="34" charset="0"/>
              </a:rPr>
              <a:t>(Optional: Invite students to read Revelation 21:1, 3–5a in their heart languages.) </a:t>
            </a:r>
          </a:p>
          <a:p>
            <a:pPr>
              <a:lnSpc>
                <a:spcPct val="107000"/>
              </a:lnSpc>
            </a:pPr>
            <a:endParaRPr lang="en-AU" sz="13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AU" sz="1300" b="0" dirty="0">
                <a:effectLst/>
                <a:latin typeface="Arial" panose="020B0604020202020204" pitchFamily="34" charset="0"/>
                <a:ea typeface="Calibri" panose="020F0502020204030204" pitchFamily="34" charset="0"/>
                <a:cs typeface="Arial" panose="020B0604020202020204" pitchFamily="34" charset="0"/>
              </a:rPr>
              <a:t>[Slide contains </a:t>
            </a:r>
            <a:r>
              <a:rPr lang="en-US" sz="1300" b="0" dirty="0">
                <a:effectLst/>
                <a:latin typeface="Arial" panose="020B0604020202020204" pitchFamily="34" charset="0"/>
                <a:ea typeface="Calibri" panose="020F0502020204030204" pitchFamily="34" charset="0"/>
                <a:cs typeface="Arial" panose="020B0604020202020204" pitchFamily="34" charset="0"/>
              </a:rPr>
              <a:t>RESOURCE 10.3 – Paraphrased Bible text. It </a:t>
            </a:r>
            <a:r>
              <a:rPr lang="en-AU" sz="1300" b="0" dirty="0">
                <a:effectLst/>
                <a:latin typeface="Arial" panose="020B0604020202020204" pitchFamily="34" charset="0"/>
                <a:ea typeface="Calibri" panose="020F0502020204030204" pitchFamily="34" charset="0"/>
                <a:cs typeface="Arial" panose="020B0604020202020204" pitchFamily="34" charset="0"/>
              </a:rPr>
              <a:t>will at first appear blank.] </a:t>
            </a:r>
          </a:p>
          <a:p>
            <a:pPr>
              <a:lnSpc>
                <a:spcPct val="107000"/>
              </a:lnSpc>
            </a:pPr>
            <a:endParaRPr lang="en-AU" sz="13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Activity 1: Listen and describe</a:t>
            </a:r>
          </a:p>
          <a:p>
            <a:pPr>
              <a:lnSpc>
                <a:spcPct val="107000"/>
              </a:lnSpc>
            </a:pPr>
            <a:endParaRPr lang="en-AU"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Say </a:t>
            </a:r>
            <a:r>
              <a:rPr lang="en-US" sz="1300" dirty="0">
                <a:effectLst/>
                <a:latin typeface="Arial" panose="020B0604020202020204" pitchFamily="34" charset="0"/>
                <a:ea typeface="Calibri" panose="020F0502020204030204" pitchFamily="34" charset="0"/>
                <a:cs typeface="Arial" panose="020B0604020202020204" pitchFamily="34" charset="0"/>
              </a:rPr>
              <a:t>‘The Bible text today is a vision that a man called John saw and wrote down.’</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Invite </a:t>
            </a:r>
            <a:r>
              <a:rPr lang="en-US" sz="1300" dirty="0">
                <a:effectLst/>
                <a:latin typeface="Arial" panose="020B0604020202020204" pitchFamily="34" charset="0"/>
                <a:ea typeface="Calibri" panose="020F0502020204030204" pitchFamily="34" charset="0"/>
                <a:cs typeface="Arial" panose="020B0604020202020204" pitchFamily="34" charset="0"/>
              </a:rPr>
              <a:t>students to close their eyes as you read the Bible text, and to imagine the place that is described.</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Read </a:t>
            </a:r>
            <a:r>
              <a:rPr lang="en-US" sz="1300" dirty="0">
                <a:effectLst/>
                <a:latin typeface="Arial" panose="020B0604020202020204" pitchFamily="34" charset="0"/>
                <a:ea typeface="Calibri" panose="020F0502020204030204" pitchFamily="34" charset="0"/>
                <a:cs typeface="Arial" panose="020B0604020202020204" pitchFamily="34" charset="0"/>
              </a:rPr>
              <a:t>the paraphrased Bible text aloud:</a:t>
            </a:r>
            <a:r>
              <a:rPr lang="en-US" sz="1300" b="1" dirty="0">
                <a:effectLst/>
                <a:latin typeface="Arial" panose="020B0604020202020204" pitchFamily="34" charset="0"/>
                <a:ea typeface="Calibri" panose="020F0502020204030204" pitchFamily="34" charset="0"/>
                <a:cs typeface="Arial" panose="020B0604020202020204" pitchFamily="34" charset="0"/>
              </a:rPr>
              <a:t> </a:t>
            </a:r>
          </a:p>
          <a:p>
            <a:pPr marL="457200" marR="0" lvl="1" indent="0" algn="l" defTabSz="914400" rtl="0" eaLnBrk="1" fontAlgn="auto" latinLnBrk="0" hangingPunct="1">
              <a:lnSpc>
                <a:spcPct val="107000"/>
              </a:lnSpc>
              <a:buClrTx/>
              <a:buSzTx/>
              <a:buFontTx/>
              <a:buNone/>
              <a:tabLst/>
              <a:defRPr/>
            </a:pPr>
            <a:r>
              <a:rPr lang="en-US" sz="1300" dirty="0">
                <a:effectLst/>
                <a:latin typeface="Arial" panose="020B0604020202020204" pitchFamily="34" charset="0"/>
                <a:ea typeface="Calibri" panose="020F0502020204030204" pitchFamily="34" charset="0"/>
                <a:cs typeface="Arial" panose="020B0604020202020204" pitchFamily="34" charset="0"/>
              </a:rPr>
              <a:t>I saw a new heaven and a new earth. The first heaven and the first earth were gone. I heard a loud voice from the throne. It said, ‘Look! God now makes his home with the people. He </a:t>
            </a:r>
            <a:r>
              <a:rPr lang="en-US" sz="1300" b="0" i="0" dirty="0">
                <a:effectLst/>
                <a:latin typeface="Arial" panose="020B0604020202020204" pitchFamily="34" charset="0"/>
                <a:ea typeface="Calibri" panose="020F0502020204030204" pitchFamily="34" charset="0"/>
                <a:cs typeface="Arial" panose="020B0604020202020204" pitchFamily="34" charset="0"/>
              </a:rPr>
              <a:t>will</a:t>
            </a:r>
            <a:r>
              <a:rPr lang="en-US" sz="1300" b="1" dirty="0">
                <a:effectLst/>
                <a:latin typeface="Arial" panose="020B0604020202020204" pitchFamily="34" charset="0"/>
                <a:ea typeface="Calibri" panose="020F0502020204030204" pitchFamily="34" charset="0"/>
                <a:cs typeface="Arial" panose="020B0604020202020204" pitchFamily="34" charset="0"/>
              </a:rPr>
              <a:t> </a:t>
            </a:r>
            <a:r>
              <a:rPr lang="en-US" sz="1300" dirty="0">
                <a:effectLst/>
                <a:latin typeface="Arial" panose="020B0604020202020204" pitchFamily="34" charset="0"/>
                <a:ea typeface="Calibri" panose="020F0502020204030204" pitchFamily="34" charset="0"/>
                <a:cs typeface="Arial" panose="020B0604020202020204" pitchFamily="34" charset="0"/>
              </a:rPr>
              <a:t>live with them. They </a:t>
            </a:r>
            <a:r>
              <a:rPr lang="en-US" sz="1300" b="0" i="0" dirty="0">
                <a:effectLst/>
                <a:latin typeface="Arial" panose="020B0604020202020204" pitchFamily="34" charset="0"/>
                <a:ea typeface="Calibri" panose="020F0502020204030204" pitchFamily="34" charset="0"/>
                <a:cs typeface="Arial" panose="020B0604020202020204" pitchFamily="34" charset="0"/>
              </a:rPr>
              <a:t>will </a:t>
            </a:r>
            <a:r>
              <a:rPr lang="en-US" sz="1300" dirty="0">
                <a:effectLst/>
                <a:latin typeface="Arial" panose="020B0604020202020204" pitchFamily="34" charset="0"/>
                <a:ea typeface="Calibri" panose="020F0502020204030204" pitchFamily="34" charset="0"/>
                <a:cs typeface="Arial" panose="020B0604020202020204" pitchFamily="34" charset="0"/>
              </a:rPr>
              <a:t>be his people and he </a:t>
            </a:r>
            <a:r>
              <a:rPr lang="en-US" sz="1300" b="0" i="0" dirty="0">
                <a:effectLst/>
                <a:latin typeface="Arial" panose="020B0604020202020204" pitchFamily="34" charset="0"/>
                <a:ea typeface="Calibri" panose="020F0502020204030204" pitchFamily="34" charset="0"/>
                <a:cs typeface="Arial" panose="020B0604020202020204" pitchFamily="34" charset="0"/>
              </a:rPr>
              <a:t>will </a:t>
            </a:r>
            <a:r>
              <a:rPr lang="en-US" sz="1300" dirty="0">
                <a:effectLst/>
                <a:latin typeface="Arial" panose="020B0604020202020204" pitchFamily="34" charset="0"/>
                <a:ea typeface="Calibri" panose="020F0502020204030204" pitchFamily="34" charset="0"/>
                <a:cs typeface="Arial" panose="020B0604020202020204" pitchFamily="34" charset="0"/>
              </a:rPr>
              <a:t>be their God. He </a:t>
            </a:r>
            <a:r>
              <a:rPr lang="en-US" sz="1300" b="0" i="0" dirty="0">
                <a:effectLst/>
                <a:latin typeface="Arial" panose="020B0604020202020204" pitchFamily="34" charset="0"/>
                <a:ea typeface="Calibri" panose="020F0502020204030204" pitchFamily="34" charset="0"/>
                <a:cs typeface="Arial" panose="020B0604020202020204" pitchFamily="34" charset="0"/>
              </a:rPr>
              <a:t>will</a:t>
            </a:r>
            <a:r>
              <a:rPr lang="en-US" sz="1300" b="1" dirty="0">
                <a:effectLst/>
                <a:latin typeface="Arial" panose="020B0604020202020204" pitchFamily="34" charset="0"/>
                <a:ea typeface="Calibri" panose="020F0502020204030204" pitchFamily="34" charset="0"/>
                <a:cs typeface="Arial" panose="020B0604020202020204" pitchFamily="34" charset="0"/>
              </a:rPr>
              <a:t> </a:t>
            </a:r>
            <a:r>
              <a:rPr lang="en-US" sz="1300" dirty="0">
                <a:effectLst/>
                <a:latin typeface="Arial" panose="020B0604020202020204" pitchFamily="34" charset="0"/>
                <a:ea typeface="Calibri" panose="020F0502020204030204" pitchFamily="34" charset="0"/>
                <a:cs typeface="Arial" panose="020B0604020202020204" pitchFamily="34" charset="0"/>
              </a:rPr>
              <a:t>wipe away every tear from their eyes. There </a:t>
            </a:r>
            <a:r>
              <a:rPr lang="en-US" sz="1300" b="0" i="0" dirty="0">
                <a:effectLst/>
                <a:latin typeface="Arial" panose="020B0604020202020204" pitchFamily="34" charset="0"/>
                <a:ea typeface="Calibri" panose="020F0502020204030204" pitchFamily="34" charset="0"/>
                <a:cs typeface="Arial" panose="020B0604020202020204" pitchFamily="34" charset="0"/>
              </a:rPr>
              <a:t>will </a:t>
            </a:r>
            <a:r>
              <a:rPr lang="en-US" sz="1300" dirty="0">
                <a:effectLst/>
                <a:latin typeface="Arial" panose="020B0604020202020204" pitchFamily="34" charset="0"/>
                <a:ea typeface="Calibri" panose="020F0502020204030204" pitchFamily="34" charset="0"/>
                <a:cs typeface="Arial" panose="020B0604020202020204" pitchFamily="34" charset="0"/>
              </a:rPr>
              <a:t>be no more death and no more sadness. There</a:t>
            </a:r>
            <a:r>
              <a:rPr lang="en-US" sz="1300" b="1" dirty="0">
                <a:effectLst/>
                <a:latin typeface="Arial" panose="020B0604020202020204" pitchFamily="34" charset="0"/>
                <a:ea typeface="Calibri" panose="020F0502020204030204" pitchFamily="34" charset="0"/>
                <a:cs typeface="Arial" panose="020B0604020202020204" pitchFamily="34" charset="0"/>
              </a:rPr>
              <a:t> </a:t>
            </a:r>
            <a:r>
              <a:rPr lang="en-US" sz="1300" b="0" i="0" u="none" dirty="0">
                <a:effectLst/>
                <a:latin typeface="Arial" panose="020B0604020202020204" pitchFamily="34" charset="0"/>
                <a:ea typeface="Calibri" panose="020F0502020204030204" pitchFamily="34" charset="0"/>
                <a:cs typeface="Arial" panose="020B0604020202020204" pitchFamily="34" charset="0"/>
              </a:rPr>
              <a:t>will b</a:t>
            </a:r>
            <a:r>
              <a:rPr lang="en-US" sz="1300" dirty="0">
                <a:effectLst/>
                <a:latin typeface="Arial" panose="020B0604020202020204" pitchFamily="34" charset="0"/>
                <a:ea typeface="Calibri" panose="020F0502020204030204" pitchFamily="34" charset="0"/>
                <a:cs typeface="Arial" panose="020B0604020202020204" pitchFamily="34" charset="0"/>
              </a:rPr>
              <a:t>e no more mourning or pain. The old way of things has finished.’ The one on the throne said, ‘I am making everything new!’ Then he said, ‘Write this down. You can trust these words. They are true.’</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Ask </a:t>
            </a:r>
            <a:r>
              <a:rPr lang="en-US" sz="1300" dirty="0">
                <a:effectLst/>
                <a:latin typeface="Arial" panose="020B0604020202020204" pitchFamily="34" charset="0"/>
                <a:ea typeface="Calibri" panose="020F0502020204030204" pitchFamily="34" charset="0"/>
                <a:cs typeface="Arial" panose="020B0604020202020204" pitchFamily="34" charset="0"/>
              </a:rPr>
              <a:t>‘What did you imagine as I read the text? What did you see in your mind?’</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Accept </a:t>
            </a:r>
            <a:r>
              <a:rPr lang="en-US" sz="1300" dirty="0">
                <a:effectLst/>
                <a:latin typeface="Arial" panose="020B0604020202020204" pitchFamily="34" charset="0"/>
                <a:ea typeface="Calibri" panose="020F0502020204030204" pitchFamily="34" charset="0"/>
                <a:cs typeface="Arial" panose="020B0604020202020204" pitchFamily="34" charset="0"/>
              </a:rPr>
              <a:t>responses and encourage discussion by asking questions.</a:t>
            </a:r>
            <a:r>
              <a:rPr lang="en-US" sz="1300" b="1" dirty="0">
                <a:effectLst/>
                <a:latin typeface="Arial" panose="020B0604020202020204" pitchFamily="34" charset="0"/>
                <a:ea typeface="Calibri" panose="020F0502020204030204" pitchFamily="34" charset="0"/>
                <a:cs typeface="Arial" panose="020B0604020202020204" pitchFamily="34" charset="0"/>
              </a:rPr>
              <a:t> </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en-US"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Activity 2: Read and </a:t>
            </a:r>
            <a:r>
              <a:rPr lang="en-AU" sz="1300" b="1" dirty="0">
                <a:effectLst/>
                <a:latin typeface="Arial" panose="020B0604020202020204" pitchFamily="34" charset="0"/>
                <a:ea typeface="Calibri" panose="020F0502020204030204" pitchFamily="34" charset="0"/>
                <a:cs typeface="Arial" panose="020B0604020202020204" pitchFamily="34" charset="0"/>
              </a:rPr>
              <a:t>notice</a:t>
            </a:r>
          </a:p>
          <a:p>
            <a:pPr>
              <a:lnSpc>
                <a:spcPct val="107000"/>
              </a:lnSpc>
            </a:pPr>
            <a:endParaRPr lang="en-AU"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Divide </a:t>
            </a:r>
            <a:r>
              <a:rPr lang="en-US" sz="1300" dirty="0">
                <a:effectLst/>
                <a:latin typeface="Arial" panose="020B0604020202020204" pitchFamily="34" charset="0"/>
                <a:ea typeface="Calibri" panose="020F0502020204030204" pitchFamily="34" charset="0"/>
                <a:cs typeface="Arial" panose="020B0604020202020204" pitchFamily="34" charset="0"/>
              </a:rPr>
              <a:t>students into pairs.</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Distribute </a:t>
            </a:r>
            <a:r>
              <a:rPr lang="en-US" sz="1300" dirty="0">
                <a:effectLst/>
                <a:latin typeface="Arial" panose="020B0604020202020204" pitchFamily="34" charset="0"/>
                <a:ea typeface="Calibri" panose="020F0502020204030204" pitchFamily="34" charset="0"/>
                <a:cs typeface="Arial" panose="020B0604020202020204" pitchFamily="34" charset="0"/>
              </a:rPr>
              <a:t>RESOURCE 10.3 – Paraphrased Bible text to each student (if using).</a:t>
            </a: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Click</a:t>
            </a:r>
            <a:r>
              <a:rPr lang="en-US" sz="1300" dirty="0">
                <a:effectLst/>
                <a:latin typeface="Arial" panose="020B0604020202020204" pitchFamily="34" charset="0"/>
                <a:ea typeface="Calibri" panose="020F0502020204030204" pitchFamily="34" charset="0"/>
                <a:cs typeface="Arial" panose="020B0604020202020204" pitchFamily="34" charset="0"/>
              </a:rPr>
              <a:t> to reveal the Bible text on the slide.</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buClrTx/>
              <a:buSzTx/>
              <a:buFontTx/>
              <a:buNone/>
              <a:tabLst/>
              <a:defRPr/>
            </a:pPr>
            <a:r>
              <a:rPr lang="en-US" sz="1300" b="1" dirty="0">
                <a:effectLst/>
                <a:latin typeface="Arial" panose="020B0604020202020204" pitchFamily="34" charset="0"/>
                <a:ea typeface="Calibri" panose="020F0502020204030204" pitchFamily="34" charset="0"/>
                <a:cs typeface="Arial" panose="020B0604020202020204" pitchFamily="34" charset="0"/>
              </a:rPr>
              <a:t>Invite </a:t>
            </a:r>
            <a:r>
              <a:rPr lang="en-US" sz="1300" dirty="0">
                <a:effectLst/>
                <a:latin typeface="Arial" panose="020B0604020202020204" pitchFamily="34" charset="0"/>
                <a:ea typeface="Calibri" panose="020F0502020204030204" pitchFamily="34" charset="0"/>
                <a:cs typeface="Arial" panose="020B0604020202020204" pitchFamily="34" charset="0"/>
              </a:rPr>
              <a:t>students to read the passage aloud in their pairs, </a:t>
            </a:r>
            <a:r>
              <a:rPr lang="en-AU" sz="1300" dirty="0">
                <a:effectLst/>
                <a:latin typeface="Arial" panose="020B0604020202020204" pitchFamily="34" charset="0"/>
                <a:ea typeface="Calibri" panose="020F0502020204030204" pitchFamily="34" charset="0"/>
                <a:cs typeface="Arial" panose="020B0604020202020204" pitchFamily="34" charset="0"/>
              </a:rPr>
              <a:t>noting </a:t>
            </a:r>
            <a:r>
              <a:rPr lang="en-US" sz="1300" dirty="0">
                <a:effectLst/>
                <a:latin typeface="Arial" panose="020B0604020202020204" pitchFamily="34" charset="0"/>
                <a:ea typeface="Calibri" panose="020F0502020204030204" pitchFamily="34" charset="0"/>
                <a:cs typeface="Arial" panose="020B0604020202020204" pitchFamily="34" charset="0"/>
              </a:rPr>
              <a:t>the word ‘will’ every time they read it.</a:t>
            </a:r>
            <a:endParaRPr lang="en-US"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Click </a:t>
            </a:r>
            <a:r>
              <a:rPr lang="en-US" sz="1300" b="0" dirty="0">
                <a:effectLst/>
                <a:latin typeface="Arial" panose="020B0604020202020204" pitchFamily="34" charset="0"/>
                <a:ea typeface="Calibri" panose="020F0502020204030204" pitchFamily="34" charset="0"/>
                <a:cs typeface="Arial" panose="020B0604020202020204" pitchFamily="34" charset="0"/>
              </a:rPr>
              <a:t>to reveal the word ‘will’ in bold throughout the text on the slide.</a:t>
            </a: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Invite </a:t>
            </a:r>
            <a:r>
              <a:rPr lang="en-US" sz="1300" dirty="0">
                <a:effectLst/>
                <a:latin typeface="Arial" panose="020B0604020202020204" pitchFamily="34" charset="0"/>
                <a:ea typeface="Calibri" panose="020F0502020204030204" pitchFamily="34" charset="0"/>
                <a:cs typeface="Arial" panose="020B0604020202020204" pitchFamily="34" charset="0"/>
              </a:rPr>
              <a:t>volunteers to read aloud the statements that include the word ‘will’. </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en-US"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Activity 3: Pair discussion</a:t>
            </a:r>
          </a:p>
          <a:p>
            <a:pPr>
              <a:lnSpc>
                <a:spcPct val="107000"/>
              </a:lnSpc>
            </a:pPr>
            <a:endParaRPr lang="en-AU"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Say </a:t>
            </a:r>
            <a:r>
              <a:rPr lang="en-US" sz="1300" dirty="0">
                <a:effectLst/>
                <a:latin typeface="Arial" panose="020B0604020202020204" pitchFamily="34" charset="0"/>
                <a:ea typeface="Calibri" panose="020F0502020204030204" pitchFamily="34" charset="0"/>
                <a:cs typeface="Arial" panose="020B0604020202020204" pitchFamily="34" charset="0"/>
              </a:rPr>
              <a:t>‘If you could ask God questions about his new world, what would you ask him?’</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Invite </a:t>
            </a:r>
            <a:r>
              <a:rPr lang="en-US" sz="1300" dirty="0">
                <a:effectLst/>
                <a:latin typeface="Arial" panose="020B0604020202020204" pitchFamily="34" charset="0"/>
                <a:ea typeface="Calibri" panose="020F0502020204030204" pitchFamily="34" charset="0"/>
                <a:cs typeface="Arial" panose="020B0604020202020204" pitchFamily="34" charset="0"/>
              </a:rPr>
              <a:t>pairs to discuss this and share the questions they would have for God.</a:t>
            </a:r>
            <a:endParaRPr lang="en-AU" dirty="0"/>
          </a:p>
        </p:txBody>
      </p:sp>
      <p:sp>
        <p:nvSpPr>
          <p:cNvPr id="4" name="Slide Number Placeholder 3"/>
          <p:cNvSpPr>
            <a:spLocks noGrp="1"/>
          </p:cNvSpPr>
          <p:nvPr>
            <p:ph type="sldNum" sz="quarter" idx="5"/>
          </p:nvPr>
        </p:nvSpPr>
        <p:spPr/>
        <p:txBody>
          <a:bodyPr/>
          <a:lstStyle/>
          <a:p>
            <a:fld id="{E6737442-11A9-4B83-8A7B-881E4FBEF1A3}" type="slidenum">
              <a:rPr lang="en-AU" smtClean="0"/>
              <a:t>10</a:t>
            </a:fld>
            <a:endParaRPr lang="en-AU"/>
          </a:p>
        </p:txBody>
      </p:sp>
    </p:spTree>
    <p:extLst>
      <p:ext uri="{BB962C8B-B14F-4D97-AF65-F5344CB8AC3E}">
        <p14:creationId xmlns:p14="http://schemas.microsoft.com/office/powerpoint/2010/main" val="1725374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300" b="1" u="sng" dirty="0">
                <a:effectLst/>
                <a:latin typeface="Arial" panose="020B0604020202020204" pitchFamily="34" charset="0"/>
                <a:ea typeface="Calibri" panose="020F0502020204030204" pitchFamily="34" charset="0"/>
                <a:cs typeface="Arial" panose="020B0604020202020204" pitchFamily="34" charset="0"/>
              </a:rPr>
              <a:t>Invite curiosity</a:t>
            </a:r>
          </a:p>
          <a:p>
            <a:pPr>
              <a:lnSpc>
                <a:spcPct val="107000"/>
              </a:lnSpc>
            </a:pPr>
            <a:endParaRPr lang="en-AU" sz="1300" b="1"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0" dirty="0">
                <a:effectLst/>
                <a:latin typeface="Arial" panose="020B0604020202020204" pitchFamily="34" charset="0"/>
                <a:ea typeface="Calibri" panose="020F0502020204030204" pitchFamily="34" charset="0"/>
                <a:cs typeface="Arial" panose="020B0604020202020204" pitchFamily="34" charset="0"/>
              </a:rPr>
              <a:t>[Slide contains RESOURCE 10.4 – Summary sketch. It will at first appear blank.]</a:t>
            </a: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Ask</a:t>
            </a:r>
            <a:r>
              <a:rPr lang="en-US" sz="1300" dirty="0">
                <a:effectLst/>
                <a:latin typeface="Arial" panose="020B0604020202020204" pitchFamily="34" charset="0"/>
                <a:ea typeface="Calibri" panose="020F0502020204030204" pitchFamily="34" charset="0"/>
                <a:cs typeface="Arial" panose="020B0604020202020204" pitchFamily="34" charset="0"/>
              </a:rPr>
              <a:t> ‘Do you have any questions or comments about the story?’ </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Accept </a:t>
            </a:r>
            <a:r>
              <a:rPr lang="en-US" sz="1300" dirty="0">
                <a:effectLst/>
                <a:latin typeface="Arial" panose="020B0604020202020204" pitchFamily="34" charset="0"/>
                <a:ea typeface="Calibri" panose="020F0502020204030204" pitchFamily="34" charset="0"/>
                <a:cs typeface="Arial" panose="020B0604020202020204" pitchFamily="34" charset="0"/>
              </a:rPr>
              <a:t>responses and discuss.</a:t>
            </a:r>
          </a:p>
          <a:p>
            <a:pPr>
              <a:lnSpc>
                <a:spcPct val="107000"/>
              </a:lnSpc>
            </a:pPr>
            <a:endParaRPr lang="en-AU" sz="1300" u="sng"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AU" sz="1300" b="1" u="sng" dirty="0">
                <a:effectLst/>
                <a:latin typeface="Arial" panose="020B0604020202020204" pitchFamily="34" charset="0"/>
                <a:ea typeface="Calibri" panose="020F0502020204030204" pitchFamily="34" charset="0"/>
                <a:cs typeface="Arial" panose="020B0604020202020204" pitchFamily="34" charset="0"/>
              </a:rPr>
              <a:t>Student summary</a:t>
            </a:r>
            <a:endParaRPr lang="en-US" sz="1300" b="1" u="sng"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en-AU" sz="1300" b="1"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Click </a:t>
            </a:r>
            <a:r>
              <a:rPr lang="en-US" sz="1300" b="0" dirty="0">
                <a:effectLst/>
                <a:latin typeface="Arial" panose="020B0604020202020204" pitchFamily="34" charset="0"/>
                <a:ea typeface="Calibri" panose="020F0502020204030204" pitchFamily="34" charset="0"/>
                <a:cs typeface="Arial" panose="020B0604020202020204" pitchFamily="34" charset="0"/>
              </a:rPr>
              <a:t>to reveal the Summary sketch.</a:t>
            </a:r>
            <a:br>
              <a:rPr lang="en-US" sz="1300" b="0" dirty="0">
                <a:effectLst/>
                <a:latin typeface="Arial" panose="020B0604020202020204" pitchFamily="34" charset="0"/>
                <a:ea typeface="Calibri" panose="020F0502020204030204" pitchFamily="34" charset="0"/>
                <a:cs typeface="Arial" panose="020B0604020202020204" pitchFamily="34" charset="0"/>
              </a:rPr>
            </a:br>
            <a:r>
              <a:rPr lang="en-US" sz="1300" b="1" dirty="0">
                <a:effectLst/>
                <a:latin typeface="Arial" panose="020B0604020202020204" pitchFamily="34" charset="0"/>
                <a:ea typeface="Calibri" panose="020F0502020204030204" pitchFamily="34" charset="0"/>
                <a:cs typeface="Arial" panose="020B0604020202020204" pitchFamily="34" charset="0"/>
              </a:rPr>
              <a:t>Invite</a:t>
            </a:r>
            <a:r>
              <a:rPr lang="en-US" sz="1300" b="0" dirty="0">
                <a:effectLst/>
                <a:latin typeface="Arial" panose="020B0604020202020204" pitchFamily="34" charset="0"/>
                <a:ea typeface="Calibri" panose="020F0502020204030204" pitchFamily="34" charset="0"/>
                <a:cs typeface="Arial" panose="020B0604020202020204" pitchFamily="34" charset="0"/>
              </a:rPr>
              <a:t> </a:t>
            </a:r>
            <a:r>
              <a:rPr lang="en-US" sz="1300" dirty="0">
                <a:effectLst/>
                <a:latin typeface="Arial" panose="020B0604020202020204" pitchFamily="34" charset="0"/>
                <a:ea typeface="Calibri" panose="020F0502020204030204" pitchFamily="34" charset="0"/>
                <a:cs typeface="Arial" panose="020B0604020202020204" pitchFamily="34" charset="0"/>
              </a:rPr>
              <a:t>a volunteer to </a:t>
            </a:r>
            <a:r>
              <a:rPr lang="en-US" sz="1300" dirty="0" err="1">
                <a:effectLst/>
                <a:latin typeface="Arial" panose="020B0604020202020204" pitchFamily="34" charset="0"/>
                <a:ea typeface="Calibri" panose="020F0502020204030204" pitchFamily="34" charset="0"/>
                <a:cs typeface="Arial" panose="020B0604020202020204" pitchFamily="34" charset="0"/>
              </a:rPr>
              <a:t>summarise</a:t>
            </a:r>
            <a:r>
              <a:rPr lang="en-US" sz="1300" dirty="0">
                <a:effectLst/>
                <a:latin typeface="Arial" panose="020B0604020202020204" pitchFamily="34" charset="0"/>
                <a:ea typeface="Calibri" panose="020F0502020204030204" pitchFamily="34" charset="0"/>
                <a:cs typeface="Arial" panose="020B0604020202020204" pitchFamily="34" charset="0"/>
              </a:rPr>
              <a:t> the Bible text in their own words.</a:t>
            </a:r>
          </a:p>
          <a:p>
            <a:pPr>
              <a:lnSpc>
                <a:spcPct val="107000"/>
              </a:lnSpc>
            </a:pPr>
            <a:endParaRPr lang="en-AU" sz="1300" dirty="0">
              <a:effectLst/>
              <a:latin typeface="Arial" panose="020B060402020202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E6737442-11A9-4B83-8A7B-881E4FBEF1A3}" type="slidenum">
              <a:rPr lang="en-AU" smtClean="0"/>
              <a:t>11</a:t>
            </a:fld>
            <a:endParaRPr lang="en-AU"/>
          </a:p>
        </p:txBody>
      </p:sp>
    </p:spTree>
    <p:extLst>
      <p:ext uri="{BB962C8B-B14F-4D97-AF65-F5344CB8AC3E}">
        <p14:creationId xmlns:p14="http://schemas.microsoft.com/office/powerpoint/2010/main" val="2368188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300" b="1" i="0" u="sng" dirty="0">
                <a:effectLst/>
                <a:latin typeface="Arial" panose="020B0604020202020204" pitchFamily="34" charset="0"/>
                <a:ea typeface="Calibri" panose="020F0502020204030204" pitchFamily="34" charset="0"/>
                <a:cs typeface="Arial" panose="020B0604020202020204" pitchFamily="34" charset="0"/>
              </a:rPr>
              <a:t>Timeline and summary statement</a:t>
            </a:r>
          </a:p>
          <a:p>
            <a:pPr>
              <a:lnSpc>
                <a:spcPct val="107000"/>
              </a:lnSpc>
            </a:pPr>
            <a:endParaRPr lang="en-US" sz="1300" b="1"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buClrTx/>
              <a:buSzTx/>
              <a:buFontTx/>
              <a:buNone/>
              <a:tabLst/>
              <a:defRPr/>
            </a:pPr>
            <a:r>
              <a:rPr lang="en-US" sz="1300" b="0" dirty="0">
                <a:effectLst/>
                <a:latin typeface="Arial" panose="020B0604020202020204" pitchFamily="34" charset="0"/>
                <a:ea typeface="Calibri" panose="020F0502020204030204" pitchFamily="34" charset="0"/>
                <a:cs typeface="Arial" panose="020B0604020202020204" pitchFamily="34" charset="0"/>
              </a:rPr>
              <a:t>[This slide at first contains the</a:t>
            </a:r>
            <a:r>
              <a:rPr lang="en-US" sz="1300" dirty="0">
                <a:effectLst/>
                <a:latin typeface="Arial" panose="020B0604020202020204" pitchFamily="34" charset="0"/>
                <a:ea typeface="Calibri" panose="020F0502020204030204" pitchFamily="34" charset="0"/>
                <a:cs typeface="Arial" panose="020B0604020202020204" pitchFamily="34" charset="0"/>
              </a:rPr>
              <a:t> timeline with only the icons from the previous lessons already inserted.</a:t>
            </a:r>
            <a:r>
              <a:rPr lang="en-US" sz="1300" b="0" dirty="0">
                <a:effectLst/>
                <a:latin typeface="Arial" panose="020B0604020202020204" pitchFamily="34" charset="0"/>
                <a:ea typeface="Calibri" panose="020F0502020204030204" pitchFamily="34" charset="0"/>
                <a:cs typeface="Arial" panose="020B0604020202020204" pitchFamily="34" charset="0"/>
              </a:rPr>
              <a:t>]</a:t>
            </a: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Click </a:t>
            </a:r>
            <a:r>
              <a:rPr lang="en-US" sz="1300" b="0" dirty="0">
                <a:effectLst/>
                <a:latin typeface="Arial" panose="020B0604020202020204" pitchFamily="34" charset="0"/>
                <a:ea typeface="Calibri" panose="020F0502020204030204" pitchFamily="34" charset="0"/>
                <a:cs typeface="Arial" panose="020B0604020202020204" pitchFamily="34" charset="0"/>
              </a:rPr>
              <a:t>to reveal the icon for this lesson inserted in the timeline (RESOURCE 10.5 – Lesson 10 icon).</a:t>
            </a: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Say </a:t>
            </a:r>
            <a:r>
              <a:rPr lang="en-US" sz="1300" dirty="0">
                <a:effectLst/>
                <a:latin typeface="Arial" panose="020B0604020202020204" pitchFamily="34" charset="0"/>
                <a:ea typeface="Calibri" panose="020F0502020204030204" pitchFamily="34" charset="0"/>
                <a:cs typeface="Arial" panose="020B0604020202020204" pitchFamily="34" charset="0"/>
              </a:rPr>
              <a:t>‘Everyone who follows Jesus will live as friends with God, under his perfect rule in his new creation.’</a:t>
            </a:r>
            <a:endParaRPr lang="en-US" sz="1300" b="1"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en-US" sz="1300" b="1"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u="sng" dirty="0">
                <a:effectLst/>
                <a:latin typeface="Arial" panose="020B0604020202020204" pitchFamily="34" charset="0"/>
                <a:ea typeface="Calibri" panose="020F0502020204030204" pitchFamily="34" charset="0"/>
                <a:cs typeface="Arial" panose="020B0604020202020204" pitchFamily="34" charset="0"/>
              </a:rPr>
              <a:t>An important question</a:t>
            </a:r>
            <a:endParaRPr lang="en-AU" sz="1300" b="1" u="sng"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en-AU" sz="1300" dirty="0">
              <a:latin typeface="Arial" panose="020B060402020202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Ask</a:t>
            </a:r>
            <a:r>
              <a:rPr lang="en-US" sz="1300" dirty="0">
                <a:effectLst/>
                <a:latin typeface="Arial" panose="020B0604020202020204" pitchFamily="34" charset="0"/>
                <a:ea typeface="Calibri" panose="020F0502020204030204" pitchFamily="34" charset="0"/>
                <a:cs typeface="Arial" panose="020B0604020202020204" pitchFamily="34" charset="0"/>
              </a:rPr>
              <a:t> ‘What do you like most about this image of a new world?</a:t>
            </a:r>
          </a:p>
          <a:p>
            <a:pPr>
              <a:lnSpc>
                <a:spcPct val="107000"/>
              </a:lnSpc>
            </a:pPr>
            <a:r>
              <a:rPr lang="en-US" sz="1300" b="1" dirty="0">
                <a:effectLst/>
                <a:latin typeface="Arial" panose="020B0604020202020204" pitchFamily="34" charset="0"/>
                <a:cs typeface="Arial" panose="020B0604020202020204" pitchFamily="34" charset="0"/>
              </a:rPr>
              <a:t>Note: </a:t>
            </a:r>
            <a:r>
              <a:rPr lang="en-US" sz="1300" b="0" dirty="0">
                <a:effectLst/>
                <a:latin typeface="Arial" panose="020B0604020202020204" pitchFamily="34" charset="0"/>
                <a:cs typeface="Arial" panose="020B0604020202020204" pitchFamily="34" charset="0"/>
              </a:rPr>
              <a:t>As</a:t>
            </a:r>
            <a:r>
              <a:rPr lang="en-US" sz="1300" dirty="0">
                <a:effectLst/>
                <a:latin typeface="Arial" panose="020B0604020202020204" pitchFamily="34" charset="0"/>
                <a:cs typeface="Arial" panose="020B0604020202020204" pitchFamily="34" charset="0"/>
              </a:rPr>
              <a:t> this is the last lesson, you may wish to review the summary statements for the lesson series again.</a:t>
            </a:r>
          </a:p>
          <a:p>
            <a:pPr>
              <a:lnSpc>
                <a:spcPct val="107000"/>
              </a:lnSpc>
            </a:pPr>
            <a:r>
              <a:rPr lang="en-US" sz="1300" b="1" dirty="0">
                <a:effectLst/>
                <a:latin typeface="Arial" panose="020B0604020202020204" pitchFamily="34" charset="0"/>
                <a:cs typeface="Arial" panose="020B0604020202020204" pitchFamily="34" charset="0"/>
              </a:rPr>
              <a:t>Point</a:t>
            </a:r>
            <a:r>
              <a:rPr lang="en-US" sz="1300" dirty="0">
                <a:effectLst/>
                <a:latin typeface="Arial" panose="020B0604020202020204" pitchFamily="34" charset="0"/>
                <a:cs typeface="Arial" panose="020B0604020202020204" pitchFamily="34" charset="0"/>
              </a:rPr>
              <a:t> to each icon and invite students to give a summary sentence. </a:t>
            </a:r>
            <a:r>
              <a:rPr lang="en-US" sz="1300" b="1" dirty="0">
                <a:effectLst/>
                <a:latin typeface="Arial" panose="020B0604020202020204" pitchFamily="34" charset="0"/>
                <a:cs typeface="Arial" panose="020B0604020202020204" pitchFamily="34" charset="0"/>
              </a:rPr>
              <a:t>Prompt</a:t>
            </a:r>
            <a:r>
              <a:rPr lang="en-US" sz="1300" dirty="0">
                <a:effectLst/>
                <a:latin typeface="Arial" panose="020B0604020202020204" pitchFamily="34" charset="0"/>
                <a:cs typeface="Arial" panose="020B0604020202020204" pitchFamily="34" charset="0"/>
              </a:rPr>
              <a:t> if necessary.</a:t>
            </a:r>
          </a:p>
          <a:p>
            <a:pPr lvl="1">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Icon 1: </a:t>
            </a:r>
            <a:r>
              <a:rPr lang="en-US" sz="1300" dirty="0">
                <a:effectLst/>
                <a:latin typeface="Arial" panose="020B0604020202020204" pitchFamily="34" charset="0"/>
                <a:ea typeface="Calibri" panose="020F0502020204030204" pitchFamily="34" charset="0"/>
                <a:cs typeface="Arial" panose="020B0604020202020204" pitchFamily="34" charset="0"/>
              </a:rPr>
              <a:t>God made a good world, and he rules over it. God made people to be his friends and rule the world under him.</a:t>
            </a:r>
          </a:p>
          <a:p>
            <a:pPr lvl="1">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Icon 2: </a:t>
            </a:r>
            <a:r>
              <a:rPr lang="en-US" sz="1300" dirty="0">
                <a:effectLst/>
                <a:latin typeface="Arial" panose="020B0604020202020204" pitchFamily="34" charset="0"/>
                <a:ea typeface="Calibri" panose="020F0502020204030204" pitchFamily="34" charset="0"/>
                <a:cs typeface="Arial" panose="020B0604020202020204" pitchFamily="34" charset="0"/>
              </a:rPr>
              <a:t>People rejected God’s rule and broke their friendship with him. God sent them out of the garden.</a:t>
            </a:r>
          </a:p>
          <a:p>
            <a:pPr lvl="1">
              <a:lnSpc>
                <a:spcPct val="107000"/>
              </a:lnSpc>
            </a:pPr>
            <a:r>
              <a:rPr lang="en-US" sz="1300" b="1" dirty="0">
                <a:effectLst/>
                <a:latin typeface="Arial" panose="020B0604020202020204" pitchFamily="34" charset="0"/>
                <a:cs typeface="Arial" panose="020B0604020202020204" pitchFamily="34" charset="0"/>
              </a:rPr>
              <a:t>Icon 3: </a:t>
            </a:r>
            <a:r>
              <a:rPr lang="en-US" sz="1300" dirty="0">
                <a:effectLst/>
                <a:latin typeface="Arial" panose="020B0604020202020204" pitchFamily="34" charset="0"/>
                <a:ea typeface="Calibri" panose="020F0502020204030204" pitchFamily="34" charset="0"/>
                <a:cs typeface="Arial" panose="020B0604020202020204" pitchFamily="34" charset="0"/>
              </a:rPr>
              <a:t>God chose a man and promised to bless his descendants with their own land under his rule. God promised to bless all people through them.</a:t>
            </a:r>
          </a:p>
          <a:p>
            <a:pPr lvl="1">
              <a:lnSpc>
                <a:spcPct val="107000"/>
              </a:lnSpc>
            </a:pPr>
            <a:r>
              <a:rPr lang="en-US" sz="1300" b="1" dirty="0">
                <a:effectLst/>
                <a:latin typeface="Arial" panose="020B0604020202020204" pitchFamily="34" charset="0"/>
                <a:cs typeface="Arial" panose="020B0604020202020204" pitchFamily="34" charset="0"/>
              </a:rPr>
              <a:t>Icon 4a: </a:t>
            </a:r>
            <a:r>
              <a:rPr lang="en-US" sz="1300" dirty="0">
                <a:effectLst/>
                <a:latin typeface="Arial" panose="020B0604020202020204" pitchFamily="34" charset="0"/>
                <a:ea typeface="Calibri" panose="020F0502020204030204" pitchFamily="34" charset="0"/>
                <a:cs typeface="Arial" panose="020B0604020202020204" pitchFamily="34" charset="0"/>
              </a:rPr>
              <a:t>Abram lived with his descendants in the land but during a famine they went to Egypt. After a long time, they became slaves in Egypt.</a:t>
            </a:r>
          </a:p>
          <a:p>
            <a:pPr marL="457200" marR="0" lvl="1" indent="0" algn="l" defTabSz="914400" rtl="0" eaLnBrk="1" fontAlgn="auto" latinLnBrk="0" hangingPunct="1">
              <a:lnSpc>
                <a:spcPct val="107000"/>
              </a:lnSpc>
              <a:buClrTx/>
              <a:buSzTx/>
              <a:buFontTx/>
              <a:buNone/>
              <a:tabLst/>
              <a:defRPr/>
            </a:pPr>
            <a:r>
              <a:rPr lang="en-US" sz="1300" b="1" dirty="0">
                <a:effectLst/>
                <a:latin typeface="Arial" panose="020B0604020202020204" pitchFamily="34" charset="0"/>
                <a:ea typeface="Calibri" panose="020F0502020204030204" pitchFamily="34" charset="0"/>
                <a:cs typeface="Arial" panose="020B0604020202020204" pitchFamily="34" charset="0"/>
              </a:rPr>
              <a:t>Icon 4b: </a:t>
            </a:r>
            <a:r>
              <a:rPr lang="en-US" sz="1300" dirty="0">
                <a:effectLst/>
                <a:latin typeface="Arial" panose="020B0604020202020204" pitchFamily="34" charset="0"/>
                <a:ea typeface="Calibri" panose="020F0502020204030204" pitchFamily="34" charset="0"/>
                <a:cs typeface="Arial" panose="020B0604020202020204" pitchFamily="34" charset="0"/>
              </a:rPr>
              <a:t>God used Moses to rescue his people from slavery in Egypt and promised to give them their own land.</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Icon 5: </a:t>
            </a:r>
            <a:r>
              <a:rPr lang="en-US" sz="1300" dirty="0">
                <a:effectLst/>
                <a:latin typeface="Arial" panose="020B0604020202020204" pitchFamily="34" charset="0"/>
                <a:ea typeface="Calibri" panose="020F0502020204030204" pitchFamily="34" charset="0"/>
                <a:cs typeface="Arial" panose="020B0604020202020204" pitchFamily="34" charset="0"/>
              </a:rPr>
              <a:t>God gave the people a good king to rule them in their land. God promised that a descendant of King David would one day rule forever.</a:t>
            </a:r>
            <a:endParaRPr lang="en-US" sz="1300" b="1" dirty="0">
              <a:effectLst/>
              <a:latin typeface="Arial" panose="020B0604020202020204" pitchFamily="34" charset="0"/>
              <a:ea typeface="Calibri" panose="020F0502020204030204" pitchFamily="34" charset="0"/>
              <a:cs typeface="Arial" panose="020B0604020202020204" pitchFamily="34" charset="0"/>
            </a:endParaRPr>
          </a:p>
          <a:p>
            <a:pPr marL="457200" marR="0" lvl="1" indent="0" algn="l" defTabSz="914400" rtl="0" eaLnBrk="1" fontAlgn="auto" latinLnBrk="0" hangingPunct="1">
              <a:lnSpc>
                <a:spcPct val="107000"/>
              </a:lnSpc>
              <a:buClrTx/>
              <a:buSzTx/>
              <a:buFontTx/>
              <a:buNone/>
              <a:tabLst/>
              <a:defRPr/>
            </a:pPr>
            <a:r>
              <a:rPr lang="en-US" sz="1300" b="1" dirty="0">
                <a:effectLst/>
                <a:latin typeface="Arial" panose="020B0604020202020204" pitchFamily="34" charset="0"/>
                <a:ea typeface="Calibri" panose="020F0502020204030204" pitchFamily="34" charset="0"/>
                <a:cs typeface="Arial" panose="020B0604020202020204" pitchFamily="34" charset="0"/>
              </a:rPr>
              <a:t>Icon 6: </a:t>
            </a:r>
            <a:r>
              <a:rPr lang="en-AU" sz="1300" dirty="0">
                <a:effectLst/>
                <a:latin typeface="Arial" panose="020B0604020202020204" pitchFamily="34" charset="0"/>
                <a:ea typeface="Calibri" panose="020F0502020204030204" pitchFamily="34" charset="0"/>
                <a:cs typeface="Arial" panose="020B0604020202020204" pitchFamily="34" charset="0"/>
              </a:rPr>
              <a:t>David’s son, King Solomon, disobeyed God. God took the kingdom from him and sent his people out of their land.</a:t>
            </a:r>
            <a:endParaRPr lang="en-US" sz="1300" b="1" i="1"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pPr>
            <a:r>
              <a:rPr lang="en-AU" sz="1300" b="1" dirty="0">
                <a:latin typeface="Arial" panose="020B0604020202020204" pitchFamily="34" charset="0"/>
                <a:cs typeface="Arial" panose="020B0604020202020204" pitchFamily="34" charset="0"/>
              </a:rPr>
              <a:t>Icon 7: </a:t>
            </a:r>
            <a:r>
              <a:rPr lang="en-US" sz="1300" dirty="0">
                <a:effectLst/>
                <a:latin typeface="Arial" panose="020B0604020202020204" pitchFamily="34" charset="0"/>
                <a:ea typeface="Calibri" panose="020F0502020204030204" pitchFamily="34" charset="0"/>
                <a:cs typeface="Arial" panose="020B0604020202020204" pitchFamily="34" charset="0"/>
              </a:rPr>
              <a:t>God’s promise to bless the world was fulfilled in King Jesus, a descendant of King David.</a:t>
            </a:r>
          </a:p>
          <a:p>
            <a:pPr marL="457200" marR="0" lvl="1" indent="0" algn="l" defTabSz="914400" rtl="0" eaLnBrk="1" fontAlgn="auto" latinLnBrk="0" hangingPunct="1">
              <a:lnSpc>
                <a:spcPct val="107000"/>
              </a:lnSpc>
              <a:buClrTx/>
              <a:buSzTx/>
              <a:buFontTx/>
              <a:buNone/>
              <a:tabLst/>
              <a:defRPr/>
            </a:pPr>
            <a:r>
              <a:rPr lang="en-US" sz="1300" b="1" dirty="0">
                <a:effectLst/>
                <a:latin typeface="Arial" panose="020B0604020202020204" pitchFamily="34" charset="0"/>
                <a:cs typeface="Arial" panose="020B0604020202020204" pitchFamily="34" charset="0"/>
              </a:rPr>
              <a:t>Icon 8: </a:t>
            </a:r>
            <a:r>
              <a:rPr lang="en-US" sz="1300" dirty="0">
                <a:effectLst/>
                <a:latin typeface="Arial" panose="020B0604020202020204" pitchFamily="34" charset="0"/>
                <a:ea typeface="Calibri" panose="020F0502020204030204" pitchFamily="34" charset="0"/>
                <a:cs typeface="Arial" panose="020B0604020202020204" pitchFamily="34" charset="0"/>
              </a:rPr>
              <a:t>When Jesus died, he took our punishment for rejecting God so that we can be God’s friends instead of his enemies.</a:t>
            </a:r>
            <a:endParaRPr lang="en-US" sz="1300" b="1" i="1"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pPr>
            <a:r>
              <a:rPr lang="en-AU" sz="1300" b="1" dirty="0">
                <a:latin typeface="Arial" panose="020B0604020202020204" pitchFamily="34" charset="0"/>
                <a:cs typeface="Arial" panose="020B0604020202020204" pitchFamily="34" charset="0"/>
              </a:rPr>
              <a:t>Icon 9: </a:t>
            </a:r>
            <a:r>
              <a:rPr lang="en-US" sz="1300" dirty="0">
                <a:effectLst/>
                <a:latin typeface="Arial" panose="020B0604020202020204" pitchFamily="34" charset="0"/>
                <a:ea typeface="Calibri" panose="020F0502020204030204" pitchFamily="34" charset="0"/>
                <a:cs typeface="Arial" panose="020B0604020202020204" pitchFamily="34" charset="0"/>
              </a:rPr>
              <a:t>God raised Jesus from the dead and he rules forever. We can belong to Jesus’ kingdom by trusting and obeying him.</a:t>
            </a:r>
          </a:p>
          <a:p>
            <a:pPr marL="457200" marR="0" lvl="1" indent="0" algn="l" defTabSz="914400" rtl="0" eaLnBrk="1" fontAlgn="auto" latinLnBrk="0" hangingPunct="1">
              <a:lnSpc>
                <a:spcPct val="107000"/>
              </a:lnSpc>
              <a:buClrTx/>
              <a:buSzTx/>
              <a:buFontTx/>
              <a:buNone/>
              <a:tabLst/>
              <a:defRPr/>
            </a:pPr>
            <a:r>
              <a:rPr lang="en-US" sz="1300" b="1" dirty="0">
                <a:effectLst/>
                <a:latin typeface="Arial" panose="020B0604020202020204" pitchFamily="34" charset="0"/>
                <a:cs typeface="Arial" panose="020B0604020202020204" pitchFamily="34" charset="0"/>
              </a:rPr>
              <a:t>Icon 10: </a:t>
            </a:r>
            <a:r>
              <a:rPr lang="en-US" sz="1300" dirty="0">
                <a:effectLst/>
                <a:latin typeface="Arial" panose="020B0604020202020204" pitchFamily="34" charset="0"/>
                <a:ea typeface="Calibri" panose="020F0502020204030204" pitchFamily="34" charset="0"/>
                <a:cs typeface="Arial" panose="020B0604020202020204" pitchFamily="34" charset="0"/>
              </a:rPr>
              <a:t>Everyone who follows Jesus will live as friends with God, under his perfect rule in his new creation.</a:t>
            </a:r>
            <a:endParaRPr lang="en-US" sz="1300" b="1" i="1"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737442-11A9-4B83-8A7B-881E4FBEF1A3}" type="slidenum">
              <a:rPr lang="en-AU" smtClean="0"/>
              <a:t>12</a:t>
            </a:fld>
            <a:endParaRPr lang="en-AU"/>
          </a:p>
        </p:txBody>
      </p:sp>
    </p:spTree>
    <p:extLst>
      <p:ext uri="{BB962C8B-B14F-4D97-AF65-F5344CB8AC3E}">
        <p14:creationId xmlns:p14="http://schemas.microsoft.com/office/powerpoint/2010/main" val="2833327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spcAft>
                <a:spcPts val="0"/>
              </a:spcAft>
              <a:defRPr/>
            </a:pPr>
            <a:r>
              <a:rPr lang="en-AU" sz="1300" dirty="0">
                <a:latin typeface="Arial" charset="0"/>
                <a:ea typeface="Arial" charset="0"/>
                <a:cs typeface="Arial" charset="0"/>
              </a:rPr>
              <a:t>(Part 1 title page)</a:t>
            </a:r>
          </a:p>
          <a:p>
            <a:endParaRPr lang="en-AU" dirty="0"/>
          </a:p>
        </p:txBody>
      </p:sp>
      <p:sp>
        <p:nvSpPr>
          <p:cNvPr id="4" name="Slide Number Placeholder 3"/>
          <p:cNvSpPr>
            <a:spLocks noGrp="1"/>
          </p:cNvSpPr>
          <p:nvPr>
            <p:ph type="sldNum" sz="quarter" idx="5"/>
          </p:nvPr>
        </p:nvSpPr>
        <p:spPr/>
        <p:txBody>
          <a:bodyPr/>
          <a:lstStyle/>
          <a:p>
            <a:fld id="{D6B8B816-7A64-44B5-B5BF-9EFC857C53A5}" type="slidenum">
              <a:rPr lang="en-AU" smtClean="0"/>
              <a:t>2</a:t>
            </a:fld>
            <a:endParaRPr lang="en-AU"/>
          </a:p>
        </p:txBody>
      </p:sp>
    </p:spTree>
    <p:extLst>
      <p:ext uri="{BB962C8B-B14F-4D97-AF65-F5344CB8AC3E}">
        <p14:creationId xmlns:p14="http://schemas.microsoft.com/office/powerpoint/2010/main" val="1417298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300" b="1" u="sng" dirty="0">
                <a:effectLst/>
                <a:latin typeface="Arial" panose="020B0604020202020204" pitchFamily="34" charset="0"/>
                <a:ea typeface="Calibri" panose="020F0502020204030204" pitchFamily="34" charset="0"/>
                <a:cs typeface="Arial" panose="020B0604020202020204" pitchFamily="34" charset="0"/>
              </a:rPr>
              <a:t>Activate knowledge </a:t>
            </a:r>
          </a:p>
          <a:p>
            <a:pPr>
              <a:lnSpc>
                <a:spcPct val="107000"/>
              </a:lnSpc>
            </a:pPr>
            <a:endParaRPr lang="en-AU" sz="1300" b="1"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Invite</a:t>
            </a:r>
            <a:r>
              <a:rPr lang="en-US" sz="1300" dirty="0">
                <a:effectLst/>
                <a:latin typeface="Arial" panose="020B0604020202020204" pitchFamily="34" charset="0"/>
                <a:ea typeface="Calibri" panose="020F0502020204030204" pitchFamily="34" charset="0"/>
                <a:cs typeface="Arial" panose="020B0604020202020204" pitchFamily="34" charset="0"/>
              </a:rPr>
              <a:t> students to brainstorm what ‘a better world’ would be like. </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AU" sz="1300" b="1" dirty="0">
                <a:effectLst/>
                <a:latin typeface="Arial" panose="020B0604020202020204" pitchFamily="34" charset="0"/>
                <a:ea typeface="Calibri" panose="020F0502020204030204" pitchFamily="34" charset="0"/>
                <a:cs typeface="Arial" panose="020B0604020202020204" pitchFamily="34" charset="0"/>
              </a:rPr>
              <a:t>Accept </a:t>
            </a:r>
            <a:r>
              <a:rPr lang="en-AU" sz="1300" b="0" dirty="0">
                <a:effectLst/>
                <a:latin typeface="Arial" panose="020B0604020202020204" pitchFamily="34" charset="0"/>
                <a:ea typeface="Calibri" panose="020F0502020204030204" pitchFamily="34" charset="0"/>
                <a:cs typeface="Arial" panose="020B0604020202020204" pitchFamily="34" charset="0"/>
              </a:rPr>
              <a:t>and draw out responses.</a:t>
            </a:r>
          </a:p>
        </p:txBody>
      </p:sp>
      <p:sp>
        <p:nvSpPr>
          <p:cNvPr id="4" name="Slide Number Placeholder 3"/>
          <p:cNvSpPr>
            <a:spLocks noGrp="1"/>
          </p:cNvSpPr>
          <p:nvPr>
            <p:ph type="sldNum" sz="quarter" idx="5"/>
          </p:nvPr>
        </p:nvSpPr>
        <p:spPr/>
        <p:txBody>
          <a:bodyPr/>
          <a:lstStyle/>
          <a:p>
            <a:fld id="{E6737442-11A9-4B83-8A7B-881E4FBEF1A3}" type="slidenum">
              <a:rPr lang="en-AU" smtClean="0"/>
              <a:t>3</a:t>
            </a:fld>
            <a:endParaRPr lang="en-AU"/>
          </a:p>
        </p:txBody>
      </p:sp>
    </p:spTree>
    <p:extLst>
      <p:ext uri="{BB962C8B-B14F-4D97-AF65-F5344CB8AC3E}">
        <p14:creationId xmlns:p14="http://schemas.microsoft.com/office/powerpoint/2010/main" val="2141934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300" b="1" u="sng" dirty="0">
                <a:effectLst/>
                <a:latin typeface="Arial" panose="020B0604020202020204" pitchFamily="34" charset="0"/>
                <a:ea typeface="Calibri" panose="020F0502020204030204" pitchFamily="34" charset="0"/>
                <a:cs typeface="Arial" panose="020B0604020202020204" pitchFamily="34" charset="0"/>
              </a:rPr>
              <a:t>Focus on language</a:t>
            </a:r>
          </a:p>
          <a:p>
            <a:pPr>
              <a:lnSpc>
                <a:spcPct val="107000"/>
              </a:lnSpc>
            </a:pPr>
            <a:endParaRPr lang="en-AU" sz="1300" b="1"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AU" sz="1300" b="0" i="0" dirty="0">
                <a:effectLst/>
                <a:latin typeface="Arial" panose="020B0604020202020204" pitchFamily="34" charset="0"/>
                <a:ea typeface="Calibri" panose="020F0502020204030204" pitchFamily="34" charset="0"/>
                <a:cs typeface="Arial" panose="020B0604020202020204" pitchFamily="34" charset="0"/>
              </a:rPr>
              <a:t>[This activity replaces </a:t>
            </a:r>
            <a:r>
              <a:rPr lang="en-US" sz="1300" b="0" dirty="0">
                <a:effectLst/>
                <a:latin typeface="Arial" panose="020B0604020202020204" pitchFamily="34" charset="0"/>
                <a:ea typeface="Calibri" panose="020F0502020204030204" pitchFamily="34" charset="0"/>
                <a:cs typeface="Arial" panose="020B0604020202020204" pitchFamily="34" charset="0"/>
              </a:rPr>
              <a:t>RESOURCE 10.1 – Worksheet.]</a:t>
            </a:r>
            <a:endParaRPr lang="en-AU" sz="13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AU" sz="1300" b="1" dirty="0">
                <a:latin typeface="Arial" panose="020B0604020202020204" pitchFamily="34" charset="0"/>
                <a:cs typeface="Arial" panose="020B0604020202020204" pitchFamily="34" charset="0"/>
              </a:rPr>
              <a:t>Model </a:t>
            </a:r>
            <a:r>
              <a:rPr lang="en-AU" sz="1300" b="0" dirty="0">
                <a:latin typeface="Arial" panose="020B0604020202020204" pitchFamily="34" charset="0"/>
                <a:cs typeface="Arial" panose="020B0604020202020204" pitchFamily="34" charset="0"/>
              </a:rPr>
              <a:t>miming one of the words on the slide for the class to guess.</a:t>
            </a:r>
          </a:p>
          <a:p>
            <a:pPr>
              <a:lnSpc>
                <a:spcPct val="107000"/>
              </a:lnSpc>
            </a:pPr>
            <a:r>
              <a:rPr lang="en-AU" sz="1300" b="1" dirty="0">
                <a:latin typeface="Arial" panose="020B0604020202020204" pitchFamily="34" charset="0"/>
                <a:cs typeface="Arial" panose="020B0604020202020204" pitchFamily="34" charset="0"/>
              </a:rPr>
              <a:t>Invite</a:t>
            </a:r>
            <a:r>
              <a:rPr lang="en-AU" sz="1300" dirty="0">
                <a:latin typeface="Arial" panose="020B0604020202020204" pitchFamily="34" charset="0"/>
                <a:cs typeface="Arial" panose="020B0604020202020204" pitchFamily="34" charset="0"/>
              </a:rPr>
              <a:t> a volunteer to choose a word from the slide without telling the class, and to mime it for the class to guess.</a:t>
            </a:r>
          </a:p>
          <a:p>
            <a:pPr>
              <a:lnSpc>
                <a:spcPct val="107000"/>
              </a:lnSpc>
            </a:pPr>
            <a:r>
              <a:rPr lang="en-AU" sz="1300" b="1" dirty="0">
                <a:latin typeface="Arial" panose="020B0604020202020204" pitchFamily="34" charset="0"/>
                <a:cs typeface="Arial" panose="020B0604020202020204" pitchFamily="34" charset="0"/>
              </a:rPr>
              <a:t>Continue</a:t>
            </a:r>
            <a:r>
              <a:rPr lang="en-AU" sz="1300" dirty="0">
                <a:latin typeface="Arial" panose="020B0604020202020204" pitchFamily="34" charset="0"/>
                <a:cs typeface="Arial" panose="020B0604020202020204" pitchFamily="34" charset="0"/>
              </a:rPr>
              <a:t> until all words have been mimed and guessed.</a:t>
            </a:r>
          </a:p>
        </p:txBody>
      </p:sp>
      <p:sp>
        <p:nvSpPr>
          <p:cNvPr id="4" name="Slide Number Placeholder 3"/>
          <p:cNvSpPr>
            <a:spLocks noGrp="1"/>
          </p:cNvSpPr>
          <p:nvPr>
            <p:ph type="sldNum" sz="quarter" idx="5"/>
          </p:nvPr>
        </p:nvSpPr>
        <p:spPr/>
        <p:txBody>
          <a:bodyPr/>
          <a:lstStyle/>
          <a:p>
            <a:fld id="{E6737442-11A9-4B83-8A7B-881E4FBEF1A3}" type="slidenum">
              <a:rPr lang="en-AU" smtClean="0"/>
              <a:t>4</a:t>
            </a:fld>
            <a:endParaRPr lang="en-AU"/>
          </a:p>
        </p:txBody>
      </p:sp>
    </p:spTree>
    <p:extLst>
      <p:ext uri="{BB962C8B-B14F-4D97-AF65-F5344CB8AC3E}">
        <p14:creationId xmlns:p14="http://schemas.microsoft.com/office/powerpoint/2010/main" val="661556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buClrTx/>
              <a:buSzTx/>
              <a:buFontTx/>
              <a:buNone/>
              <a:tabLst/>
              <a:defRPr/>
            </a:pPr>
            <a:r>
              <a:rPr lang="en-US" sz="1300" b="1" u="sng" dirty="0">
                <a:effectLst/>
                <a:latin typeface="Arial" panose="020B0604020202020204" pitchFamily="34" charset="0"/>
                <a:ea typeface="Calibri" panose="020F0502020204030204" pitchFamily="34" charset="0"/>
                <a:cs typeface="Arial" panose="020B0604020202020204" pitchFamily="34" charset="0"/>
              </a:rPr>
              <a:t>Undertake speaking tasks</a:t>
            </a:r>
          </a:p>
          <a:p>
            <a:pPr marL="0" marR="0" lvl="0" indent="0" algn="l" defTabSz="914400" rtl="0" eaLnBrk="1" fontAlgn="auto" latinLnBrk="0" hangingPunct="1">
              <a:lnSpc>
                <a:spcPct val="107000"/>
              </a:lnSpc>
              <a:buClrTx/>
              <a:buSzTx/>
              <a:buFontTx/>
              <a:buNone/>
              <a:tabLst/>
              <a:defRPr/>
            </a:pPr>
            <a:endParaRPr lang="en-US" sz="1300" b="1"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buClrTx/>
              <a:buSzTx/>
              <a:buFontTx/>
              <a:buNone/>
              <a:tabLst/>
              <a:defRPr/>
            </a:pPr>
            <a:r>
              <a:rPr lang="en-US" sz="1300" b="0" dirty="0">
                <a:effectLst/>
                <a:latin typeface="Arial" panose="020B0604020202020204" pitchFamily="34" charset="0"/>
                <a:ea typeface="Calibri" panose="020F0502020204030204" pitchFamily="34" charset="0"/>
                <a:cs typeface="Arial" panose="020B0604020202020204" pitchFamily="34" charset="0"/>
              </a:rPr>
              <a:t>[Slide contains questions from RESOURCE 10.2 – Question cards.]</a:t>
            </a:r>
          </a:p>
          <a:p>
            <a:pPr marL="0" marR="0" lvl="0" indent="0" algn="l" defTabSz="914400" rtl="0" eaLnBrk="1" fontAlgn="auto" latinLnBrk="0" hangingPunct="1">
              <a:lnSpc>
                <a:spcPct val="107000"/>
              </a:lnSpc>
              <a:buClrTx/>
              <a:buSzTx/>
              <a:buFontTx/>
              <a:buNone/>
              <a:tabLst/>
              <a:defRPr/>
            </a:pPr>
            <a:endParaRPr lang="en-US" sz="1300" b="1"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buClrTx/>
              <a:buSzTx/>
              <a:buFontTx/>
              <a:buNone/>
              <a:tabLst/>
              <a:defRPr/>
            </a:pPr>
            <a:r>
              <a:rPr lang="en-US" sz="1300" b="1" dirty="0">
                <a:effectLst/>
                <a:latin typeface="Arial" panose="020B0604020202020204" pitchFamily="34" charset="0"/>
                <a:ea typeface="Calibri" panose="020F0502020204030204" pitchFamily="34" charset="0"/>
                <a:cs typeface="Arial" panose="020B0604020202020204" pitchFamily="34" charset="0"/>
              </a:rPr>
              <a:t>Speaking task 1: Circle discussion</a:t>
            </a:r>
          </a:p>
          <a:p>
            <a:pPr marL="0" marR="0" lvl="0" indent="0" algn="l" defTabSz="914400" rtl="0" eaLnBrk="1" fontAlgn="auto" latinLnBrk="0" hangingPunct="1">
              <a:lnSpc>
                <a:spcPct val="107000"/>
              </a:lnSpc>
              <a:buClrTx/>
              <a:buSzTx/>
              <a:buFontTx/>
              <a:buNone/>
              <a:tabLst/>
              <a:defRPr/>
            </a:pPr>
            <a:endParaRPr lang="en-US"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0" dirty="0">
                <a:effectLst/>
                <a:latin typeface="Arial" panose="020B0604020202020204" pitchFamily="34" charset="0"/>
                <a:ea typeface="Calibri" panose="020F0502020204030204" pitchFamily="34" charset="0"/>
                <a:cs typeface="Arial" panose="020B0604020202020204" pitchFamily="34" charset="0"/>
              </a:rPr>
              <a:t>[If you are face-to-face and using the cards from RESOURCE 10.2 – Question cards, undertake this circle discussion activity as per the instructions in the lesson book. If not, use the following adapted activity.]</a:t>
            </a:r>
          </a:p>
          <a:p>
            <a:pPr>
              <a:lnSpc>
                <a:spcPct val="107000"/>
              </a:lnSpc>
            </a:pPr>
            <a:r>
              <a:rPr lang="en-AU" sz="1300" b="1" dirty="0">
                <a:effectLst/>
                <a:latin typeface="Arial" panose="020B0604020202020204" pitchFamily="34" charset="0"/>
                <a:ea typeface="Calibri" panose="020F0502020204030204" pitchFamily="34" charset="0"/>
                <a:cs typeface="Arial" panose="020B0604020202020204" pitchFamily="34" charset="0"/>
              </a:rPr>
              <a:t>Divide </a:t>
            </a:r>
            <a:r>
              <a:rPr lang="en-AU" sz="1300" b="0" dirty="0">
                <a:effectLst/>
                <a:latin typeface="Arial" panose="020B0604020202020204" pitchFamily="34" charset="0"/>
                <a:ea typeface="Calibri" panose="020F0502020204030204" pitchFamily="34" charset="0"/>
                <a:cs typeface="Arial" panose="020B0604020202020204" pitchFamily="34" charset="0"/>
              </a:rPr>
              <a:t>students into pairs.</a:t>
            </a:r>
          </a:p>
          <a:p>
            <a:pPr>
              <a:lnSpc>
                <a:spcPct val="107000"/>
              </a:lnSpc>
            </a:pPr>
            <a:r>
              <a:rPr lang="en-AU" sz="1300" b="1" dirty="0">
                <a:latin typeface="Arial" panose="020B0604020202020204" pitchFamily="34" charset="0"/>
                <a:cs typeface="Arial" panose="020B0604020202020204" pitchFamily="34" charset="0"/>
              </a:rPr>
              <a:t>Invite</a:t>
            </a:r>
            <a:r>
              <a:rPr lang="en-AU" sz="1300" dirty="0">
                <a:latin typeface="Arial" panose="020B0604020202020204" pitchFamily="34" charset="0"/>
                <a:cs typeface="Arial" panose="020B0604020202020204" pitchFamily="34" charset="0"/>
              </a:rPr>
              <a:t> students to take turns asking each other some questions from the slide.</a:t>
            </a:r>
          </a:p>
          <a:p>
            <a:pPr>
              <a:lnSpc>
                <a:spcPct val="107000"/>
              </a:lnSpc>
            </a:pPr>
            <a:r>
              <a:rPr lang="en-AU" sz="1300" b="1" dirty="0">
                <a:latin typeface="Arial" panose="020B0604020202020204" pitchFamily="34" charset="0"/>
                <a:cs typeface="Arial" panose="020B0604020202020204" pitchFamily="34" charset="0"/>
              </a:rPr>
              <a:t>Reallocate</a:t>
            </a:r>
            <a:r>
              <a:rPr lang="en-AU" sz="1300" dirty="0">
                <a:latin typeface="Arial" panose="020B0604020202020204" pitchFamily="34" charset="0"/>
                <a:cs typeface="Arial" panose="020B0604020202020204" pitchFamily="34" charset="0"/>
              </a:rPr>
              <a:t> pairs every few minutes and repeat.</a:t>
            </a:r>
          </a:p>
        </p:txBody>
      </p:sp>
      <p:sp>
        <p:nvSpPr>
          <p:cNvPr id="4" name="Slide Number Placeholder 3"/>
          <p:cNvSpPr>
            <a:spLocks noGrp="1"/>
          </p:cNvSpPr>
          <p:nvPr>
            <p:ph type="sldNum" sz="quarter" idx="5"/>
          </p:nvPr>
        </p:nvSpPr>
        <p:spPr/>
        <p:txBody>
          <a:bodyPr/>
          <a:lstStyle/>
          <a:p>
            <a:fld id="{E6737442-11A9-4B83-8A7B-881E4FBEF1A3}" type="slidenum">
              <a:rPr lang="en-AU" smtClean="0"/>
              <a:t>5</a:t>
            </a:fld>
            <a:endParaRPr lang="en-AU"/>
          </a:p>
        </p:txBody>
      </p:sp>
    </p:spTree>
    <p:extLst>
      <p:ext uri="{BB962C8B-B14F-4D97-AF65-F5344CB8AC3E}">
        <p14:creationId xmlns:p14="http://schemas.microsoft.com/office/powerpoint/2010/main" val="303512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buClrTx/>
              <a:buSzTx/>
              <a:buFontTx/>
              <a:buNone/>
              <a:tabLst/>
              <a:defRPr/>
            </a:pPr>
            <a:r>
              <a:rPr lang="en-US" sz="1300" b="1" u="sng" dirty="0">
                <a:effectLst/>
                <a:latin typeface="Arial" panose="020B0604020202020204" pitchFamily="34" charset="0"/>
                <a:ea typeface="Calibri" panose="020F0502020204030204" pitchFamily="34" charset="0"/>
                <a:cs typeface="Arial" panose="020B0604020202020204" pitchFamily="34" charset="0"/>
              </a:rPr>
              <a:t>Undertake speaking tasks (continued)</a:t>
            </a:r>
          </a:p>
          <a:p>
            <a:pPr marL="0" marR="0" lvl="0" indent="0" algn="l" defTabSz="914400" rtl="0" eaLnBrk="1" fontAlgn="auto" latinLnBrk="0" hangingPunct="1">
              <a:lnSpc>
                <a:spcPct val="107000"/>
              </a:lnSpc>
              <a:buClrTx/>
              <a:buSzTx/>
              <a:buFontTx/>
              <a:buNone/>
              <a:tabLst/>
              <a:defRPr/>
            </a:pPr>
            <a:endParaRPr lang="en-US" sz="1300" b="1"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Speaking task 2: Memory game</a:t>
            </a:r>
          </a:p>
          <a:p>
            <a:pPr>
              <a:lnSpc>
                <a:spcPct val="107000"/>
              </a:lnSpc>
            </a:pPr>
            <a:endParaRPr lang="en-AU"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Clarify </a:t>
            </a:r>
            <a:r>
              <a:rPr lang="en-US" sz="1300" dirty="0">
                <a:effectLst/>
                <a:latin typeface="Arial" panose="020B0604020202020204" pitchFamily="34" charset="0"/>
                <a:ea typeface="Calibri" panose="020F0502020204030204" pitchFamily="34" charset="0"/>
                <a:cs typeface="Arial" panose="020B0604020202020204" pitchFamily="34" charset="0"/>
              </a:rPr>
              <a:t>the meaning of the word ‘ruler’ (in this context: leader).</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Explain </a:t>
            </a:r>
            <a:r>
              <a:rPr lang="en-US" sz="1300" dirty="0">
                <a:effectLst/>
                <a:latin typeface="Arial" panose="020B0604020202020204" pitchFamily="34" charset="0"/>
                <a:ea typeface="Calibri" panose="020F0502020204030204" pitchFamily="34" charset="0"/>
                <a:cs typeface="Arial" panose="020B0604020202020204" pitchFamily="34" charset="0"/>
              </a:rPr>
              <a:t>that the word ‘would’ can be used when we are imagining something. </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Form </a:t>
            </a:r>
            <a:r>
              <a:rPr lang="en-US" sz="1300" dirty="0">
                <a:effectLst/>
                <a:latin typeface="Arial" panose="020B0604020202020204" pitchFamily="34" charset="0"/>
                <a:ea typeface="Calibri" panose="020F0502020204030204" pitchFamily="34" charset="0"/>
                <a:cs typeface="Arial" panose="020B0604020202020204" pitchFamily="34" charset="0"/>
              </a:rPr>
              <a:t>one large circle (</a:t>
            </a:r>
            <a:r>
              <a:rPr lang="en-US" sz="1300">
                <a:effectLst/>
                <a:latin typeface="Arial" panose="020B0604020202020204" pitchFamily="34" charset="0"/>
                <a:ea typeface="Calibri" panose="020F0502020204030204" pitchFamily="34" charset="0"/>
                <a:cs typeface="Arial" panose="020B0604020202020204" pitchFamily="34" charset="0"/>
              </a:rPr>
              <a:t>if face-to-face</a:t>
            </a:r>
            <a:r>
              <a:rPr lang="en-US" sz="1300" dirty="0">
                <a:effectLst/>
                <a:latin typeface="Arial" panose="020B0604020202020204" pitchFamily="34" charset="0"/>
                <a:ea typeface="Calibri" panose="020F0502020204030204" pitchFamily="34" charset="0"/>
                <a:cs typeface="Arial" panose="020B0604020202020204" pitchFamily="34" charset="0"/>
              </a:rPr>
              <a:t>) or ask for responses student by student.</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Start </a:t>
            </a:r>
            <a:r>
              <a:rPr lang="en-US" sz="1300" dirty="0">
                <a:effectLst/>
                <a:latin typeface="Arial" panose="020B0604020202020204" pitchFamily="34" charset="0"/>
                <a:ea typeface="Calibri" panose="020F0502020204030204" pitchFamily="34" charset="0"/>
                <a:cs typeface="Arial" panose="020B0604020202020204" pitchFamily="34" charset="0"/>
              </a:rPr>
              <a:t>the game by saying ‘The perfect ruler would be honest.’</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Invite</a:t>
            </a:r>
            <a:r>
              <a:rPr lang="en-US" sz="1300" dirty="0">
                <a:effectLst/>
                <a:latin typeface="Arial" panose="020B0604020202020204" pitchFamily="34" charset="0"/>
                <a:ea typeface="Calibri" panose="020F0502020204030204" pitchFamily="34" charset="0"/>
                <a:cs typeface="Arial" panose="020B0604020202020204" pitchFamily="34" charset="0"/>
              </a:rPr>
              <a:t> a helper or confident student to repeat your sentence and add a characteristic (e.g. The perfect ruler would be honest and kind).</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Invite</a:t>
            </a:r>
            <a:r>
              <a:rPr lang="en-US" sz="1300" dirty="0">
                <a:effectLst/>
                <a:latin typeface="Arial" panose="020B0604020202020204" pitchFamily="34" charset="0"/>
                <a:ea typeface="Calibri" panose="020F0502020204030204" pitchFamily="34" charset="0"/>
                <a:cs typeface="Arial" panose="020B0604020202020204" pitchFamily="34" charset="0"/>
              </a:rPr>
              <a:t> students to continue, adding a new characteristic each time (prompt if necessary: powerful, kind, compassionate, courageous, decisive, creative, confident, passionate, a good listener, etc.). You may need to explain that ‘and’ is only used before the last item in a list.</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en-US"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Speaking task 3: Sharing stories</a:t>
            </a:r>
          </a:p>
          <a:p>
            <a:pPr>
              <a:lnSpc>
                <a:spcPct val="107000"/>
              </a:lnSpc>
            </a:pPr>
            <a:endParaRPr lang="en-AU"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Divide</a:t>
            </a:r>
            <a:r>
              <a:rPr lang="en-US" sz="1300" dirty="0">
                <a:effectLst/>
                <a:latin typeface="Arial" panose="020B0604020202020204" pitchFamily="34" charset="0"/>
                <a:ea typeface="Calibri" panose="020F0502020204030204" pitchFamily="34" charset="0"/>
                <a:cs typeface="Arial" panose="020B0604020202020204" pitchFamily="34" charset="0"/>
              </a:rPr>
              <a:t> students into pairs.</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Invite</a:t>
            </a:r>
            <a:r>
              <a:rPr lang="en-US" sz="1300" dirty="0">
                <a:effectLst/>
                <a:latin typeface="Arial" panose="020B0604020202020204" pitchFamily="34" charset="0"/>
                <a:ea typeface="Calibri" panose="020F0502020204030204" pitchFamily="34" charset="0"/>
                <a:cs typeface="Arial" panose="020B0604020202020204" pitchFamily="34" charset="0"/>
              </a:rPr>
              <a:t> students to talk about a good ruler or leader.</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Encourage </a:t>
            </a:r>
            <a:r>
              <a:rPr lang="en-US" sz="1300" dirty="0">
                <a:effectLst/>
                <a:latin typeface="Arial" panose="020B0604020202020204" pitchFamily="34" charset="0"/>
                <a:ea typeface="Calibri" panose="020F0502020204030204" pitchFamily="34" charset="0"/>
                <a:cs typeface="Arial" panose="020B0604020202020204" pitchFamily="34" charset="0"/>
              </a:rPr>
              <a:t>students to ask each other questions.</a:t>
            </a:r>
          </a:p>
          <a:p>
            <a:pPr>
              <a:lnSpc>
                <a:spcPct val="107000"/>
              </a:lnSpc>
            </a:pPr>
            <a:endParaRPr lang="en-US" sz="1300" u="sng"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u="sng" dirty="0">
                <a:effectLst/>
                <a:latin typeface="Arial" panose="020B0604020202020204" pitchFamily="34" charset="0"/>
                <a:ea typeface="Calibri" panose="020F0502020204030204" pitchFamily="34" charset="0"/>
                <a:cs typeface="Arial" panose="020B0604020202020204" pitchFamily="34" charset="0"/>
              </a:rPr>
              <a:t>Lead into Bible</a:t>
            </a:r>
          </a:p>
          <a:p>
            <a:pPr>
              <a:lnSpc>
                <a:spcPct val="107000"/>
              </a:lnSpc>
            </a:pPr>
            <a:endParaRPr lang="en-AU" sz="1300" b="1" u="sng"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Say</a:t>
            </a:r>
            <a:r>
              <a:rPr lang="en-US" sz="1300" dirty="0">
                <a:effectLst/>
                <a:latin typeface="Arial" panose="020B0604020202020204" pitchFamily="34" charset="0"/>
                <a:ea typeface="Calibri" panose="020F0502020204030204" pitchFamily="34" charset="0"/>
                <a:cs typeface="Arial" panose="020B0604020202020204" pitchFamily="34" charset="0"/>
              </a:rPr>
              <a:t> ‘Our Bible time is about a good ruler in a good new world.’</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E6737442-11A9-4B83-8A7B-881E4FBEF1A3}" type="slidenum">
              <a:rPr lang="en-AU" smtClean="0"/>
              <a:t>6</a:t>
            </a:fld>
            <a:endParaRPr lang="en-AU"/>
          </a:p>
        </p:txBody>
      </p:sp>
    </p:spTree>
    <p:extLst>
      <p:ext uri="{BB962C8B-B14F-4D97-AF65-F5344CB8AC3E}">
        <p14:creationId xmlns:p14="http://schemas.microsoft.com/office/powerpoint/2010/main" val="1167378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spcAft>
                <a:spcPts val="0"/>
              </a:spcAft>
              <a:defRPr/>
            </a:pPr>
            <a:r>
              <a:rPr lang="en-AU" sz="1300" dirty="0">
                <a:latin typeface="Arial" charset="0"/>
                <a:ea typeface="Arial" charset="0"/>
                <a:cs typeface="Arial" charset="0"/>
              </a:rPr>
              <a:t>(Part 2 title page)</a:t>
            </a:r>
          </a:p>
          <a:p>
            <a:endParaRPr lang="en-AU" dirty="0"/>
          </a:p>
        </p:txBody>
      </p:sp>
      <p:sp>
        <p:nvSpPr>
          <p:cNvPr id="4" name="Slide Number Placeholder 3"/>
          <p:cNvSpPr>
            <a:spLocks noGrp="1"/>
          </p:cNvSpPr>
          <p:nvPr>
            <p:ph type="sldNum" sz="quarter" idx="5"/>
          </p:nvPr>
        </p:nvSpPr>
        <p:spPr/>
        <p:txBody>
          <a:bodyPr/>
          <a:lstStyle/>
          <a:p>
            <a:fld id="{D6B8B816-7A64-44B5-B5BF-9EFC857C53A5}" type="slidenum">
              <a:rPr lang="en-AU" smtClean="0"/>
              <a:t>7</a:t>
            </a:fld>
            <a:endParaRPr lang="en-AU"/>
          </a:p>
        </p:txBody>
      </p:sp>
    </p:spTree>
    <p:extLst>
      <p:ext uri="{BB962C8B-B14F-4D97-AF65-F5344CB8AC3E}">
        <p14:creationId xmlns:p14="http://schemas.microsoft.com/office/powerpoint/2010/main" val="173289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300" b="1" u="sng" dirty="0">
                <a:effectLst/>
                <a:latin typeface="Arial" panose="020B0604020202020204" pitchFamily="34" charset="0"/>
                <a:ea typeface="Calibri" panose="020F0502020204030204" pitchFamily="34" charset="0"/>
                <a:cs typeface="Arial" panose="020B0604020202020204" pitchFamily="34" charset="0"/>
              </a:rPr>
              <a:t>Review previous lessons</a:t>
            </a:r>
          </a:p>
          <a:p>
            <a:pPr>
              <a:lnSpc>
                <a:spcPct val="107000"/>
              </a:lnSpc>
            </a:pPr>
            <a:endParaRPr lang="en-AU" sz="1300" b="1"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0" dirty="0">
                <a:effectLst/>
                <a:latin typeface="Arial" panose="020B0604020202020204" pitchFamily="34" charset="0"/>
                <a:ea typeface="Calibri" panose="020F0502020204030204" pitchFamily="34" charset="0"/>
                <a:cs typeface="Arial" panose="020B0604020202020204" pitchFamily="34" charset="0"/>
              </a:rPr>
              <a:t>[This slide contains the</a:t>
            </a:r>
            <a:r>
              <a:rPr lang="en-US" sz="1300" dirty="0">
                <a:effectLst/>
                <a:latin typeface="Arial" panose="020B0604020202020204" pitchFamily="34" charset="0"/>
                <a:ea typeface="Calibri" panose="020F0502020204030204" pitchFamily="34" charset="0"/>
                <a:cs typeface="Arial" panose="020B0604020202020204" pitchFamily="34" charset="0"/>
              </a:rPr>
              <a:t> timeline with the icons from previous lessons inserted.]</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buClrTx/>
              <a:buSzTx/>
              <a:buFontTx/>
              <a:buNone/>
              <a:tabLst/>
              <a:defRPr/>
            </a:pPr>
            <a:r>
              <a:rPr lang="en-US" sz="1300" b="1" dirty="0">
                <a:effectLst/>
                <a:latin typeface="Arial" panose="020B0604020202020204" pitchFamily="34" charset="0"/>
                <a:ea typeface="Calibri" panose="020F0502020204030204" pitchFamily="34" charset="0"/>
                <a:cs typeface="Arial" panose="020B0604020202020204" pitchFamily="34" charset="0"/>
              </a:rPr>
              <a:t>Invite </a:t>
            </a:r>
            <a:r>
              <a:rPr lang="en-US" sz="1300" dirty="0">
                <a:effectLst/>
                <a:latin typeface="Arial" panose="020B0604020202020204" pitchFamily="34" charset="0"/>
                <a:ea typeface="Calibri" panose="020F0502020204030204" pitchFamily="34" charset="0"/>
                <a:cs typeface="Arial" panose="020B0604020202020204" pitchFamily="34" charset="0"/>
              </a:rPr>
              <a:t>a volunteer to </a:t>
            </a:r>
            <a:r>
              <a:rPr lang="en-US" sz="1300" dirty="0" err="1">
                <a:effectLst/>
                <a:latin typeface="Arial" panose="020B0604020202020204" pitchFamily="34" charset="0"/>
                <a:ea typeface="Calibri" panose="020F0502020204030204" pitchFamily="34" charset="0"/>
                <a:cs typeface="Arial" panose="020B0604020202020204" pitchFamily="34" charset="0"/>
              </a:rPr>
              <a:t>summarise</a:t>
            </a:r>
            <a:r>
              <a:rPr lang="en-US" sz="1300" dirty="0">
                <a:effectLst/>
                <a:latin typeface="Arial" panose="020B0604020202020204" pitchFamily="34" charset="0"/>
                <a:ea typeface="Calibri" panose="020F0502020204030204" pitchFamily="34" charset="0"/>
                <a:cs typeface="Arial" panose="020B0604020202020204" pitchFamily="34" charset="0"/>
              </a:rPr>
              <a:t> the previous lessons as you point to each icon on the timeline. </a:t>
            </a:r>
            <a:r>
              <a:rPr lang="en-US" sz="1300" b="1" dirty="0">
                <a:effectLst/>
                <a:latin typeface="Arial" panose="020B0604020202020204" pitchFamily="34" charset="0"/>
                <a:ea typeface="Calibri" panose="020F0502020204030204" pitchFamily="34" charset="0"/>
                <a:cs typeface="Arial" panose="020B0604020202020204" pitchFamily="34" charset="0"/>
              </a:rPr>
              <a:t>Prompt </a:t>
            </a:r>
            <a:r>
              <a:rPr lang="en-US" sz="1300" dirty="0">
                <a:effectLst/>
                <a:latin typeface="Arial" panose="020B0604020202020204" pitchFamily="34" charset="0"/>
                <a:ea typeface="Calibri" panose="020F0502020204030204" pitchFamily="34" charset="0"/>
                <a:cs typeface="Arial" panose="020B0604020202020204" pitchFamily="34" charset="0"/>
              </a:rPr>
              <a:t>if necessary. </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Icon 1: </a:t>
            </a:r>
            <a:r>
              <a:rPr lang="en-US" sz="1300" dirty="0">
                <a:effectLst/>
                <a:latin typeface="Arial" panose="020B0604020202020204" pitchFamily="34" charset="0"/>
                <a:ea typeface="Calibri" panose="020F0502020204030204" pitchFamily="34" charset="0"/>
                <a:cs typeface="Arial" panose="020B0604020202020204" pitchFamily="34" charset="0"/>
              </a:rPr>
              <a:t>God made a good world, and he rules over it. God made people to be his friends and rule the world under him.</a:t>
            </a:r>
          </a:p>
          <a:p>
            <a:pPr lvl="1">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Icon 2: </a:t>
            </a:r>
            <a:r>
              <a:rPr lang="en-US" sz="1300" dirty="0">
                <a:effectLst/>
                <a:latin typeface="Arial" panose="020B0604020202020204" pitchFamily="34" charset="0"/>
                <a:ea typeface="Calibri" panose="020F0502020204030204" pitchFamily="34" charset="0"/>
                <a:cs typeface="Arial" panose="020B0604020202020204" pitchFamily="34" charset="0"/>
              </a:rPr>
              <a:t>People rejected God’s rule and broke their friendship with him. God sent them out of the garden.</a:t>
            </a:r>
          </a:p>
          <a:p>
            <a:pPr lvl="1">
              <a:lnSpc>
                <a:spcPct val="107000"/>
              </a:lnSpc>
            </a:pPr>
            <a:r>
              <a:rPr lang="en-US" sz="1300" b="1" dirty="0">
                <a:effectLst/>
                <a:latin typeface="Arial" panose="020B0604020202020204" pitchFamily="34" charset="0"/>
                <a:cs typeface="Arial" panose="020B0604020202020204" pitchFamily="34" charset="0"/>
              </a:rPr>
              <a:t>Icon 3: </a:t>
            </a:r>
            <a:r>
              <a:rPr lang="en-US" sz="1300" dirty="0">
                <a:effectLst/>
                <a:latin typeface="Arial" panose="020B0604020202020204" pitchFamily="34" charset="0"/>
                <a:ea typeface="Calibri" panose="020F0502020204030204" pitchFamily="34" charset="0"/>
                <a:cs typeface="Arial" panose="020B0604020202020204" pitchFamily="34" charset="0"/>
              </a:rPr>
              <a:t>God chose a man and promised to bless his descendants with their own land under his rule. God promised to bless all people through them.</a:t>
            </a:r>
          </a:p>
          <a:p>
            <a:pPr lvl="1">
              <a:lnSpc>
                <a:spcPct val="107000"/>
              </a:lnSpc>
            </a:pPr>
            <a:r>
              <a:rPr lang="en-US" sz="1300" b="1" dirty="0">
                <a:effectLst/>
                <a:latin typeface="Arial" panose="020B0604020202020204" pitchFamily="34" charset="0"/>
                <a:cs typeface="Arial" panose="020B0604020202020204" pitchFamily="34" charset="0"/>
              </a:rPr>
              <a:t>Icon 4a: </a:t>
            </a:r>
            <a:r>
              <a:rPr lang="en-US" sz="1300" dirty="0">
                <a:effectLst/>
                <a:latin typeface="Arial" panose="020B0604020202020204" pitchFamily="34" charset="0"/>
                <a:ea typeface="Calibri" panose="020F0502020204030204" pitchFamily="34" charset="0"/>
                <a:cs typeface="Arial" panose="020B0604020202020204" pitchFamily="34" charset="0"/>
              </a:rPr>
              <a:t>Abram lived with his descendants in the land but during a famine they went to Egypt. After a long time, they became slaves in Egypt.</a:t>
            </a:r>
          </a:p>
          <a:p>
            <a:pPr marL="457200" marR="0" lvl="1" indent="0" algn="l" defTabSz="914400" rtl="0" eaLnBrk="1" fontAlgn="auto" latinLnBrk="0" hangingPunct="1">
              <a:lnSpc>
                <a:spcPct val="107000"/>
              </a:lnSpc>
              <a:buClrTx/>
              <a:buSzTx/>
              <a:buFontTx/>
              <a:buNone/>
              <a:tabLst/>
              <a:defRPr/>
            </a:pPr>
            <a:r>
              <a:rPr lang="en-US" sz="1300" b="1" dirty="0">
                <a:effectLst/>
                <a:latin typeface="Arial" panose="020B0604020202020204" pitchFamily="34" charset="0"/>
                <a:ea typeface="Calibri" panose="020F0502020204030204" pitchFamily="34" charset="0"/>
                <a:cs typeface="Arial" panose="020B0604020202020204" pitchFamily="34" charset="0"/>
              </a:rPr>
              <a:t>Icon 4b: </a:t>
            </a:r>
            <a:r>
              <a:rPr lang="en-US" sz="1300" dirty="0">
                <a:effectLst/>
                <a:latin typeface="Arial" panose="020B0604020202020204" pitchFamily="34" charset="0"/>
                <a:ea typeface="Calibri" panose="020F0502020204030204" pitchFamily="34" charset="0"/>
                <a:cs typeface="Arial" panose="020B0604020202020204" pitchFamily="34" charset="0"/>
              </a:rPr>
              <a:t>God used Moses to rescue his people from slavery in Egypt and promised to give them their own land.</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Icon 5: </a:t>
            </a:r>
            <a:r>
              <a:rPr lang="en-US" sz="1300" dirty="0">
                <a:effectLst/>
                <a:latin typeface="Arial" panose="020B0604020202020204" pitchFamily="34" charset="0"/>
                <a:ea typeface="Calibri" panose="020F0502020204030204" pitchFamily="34" charset="0"/>
                <a:cs typeface="Arial" panose="020B0604020202020204" pitchFamily="34" charset="0"/>
              </a:rPr>
              <a:t>God gave the people a good king to rule them in their land. God promised that a descendant of King David would one day rule forever.</a:t>
            </a:r>
            <a:endParaRPr lang="en-US" sz="1300" b="1" dirty="0">
              <a:effectLst/>
              <a:latin typeface="Arial" panose="020B0604020202020204" pitchFamily="34" charset="0"/>
              <a:ea typeface="Calibri" panose="020F0502020204030204" pitchFamily="34" charset="0"/>
              <a:cs typeface="Arial" panose="020B0604020202020204" pitchFamily="34" charset="0"/>
            </a:endParaRPr>
          </a:p>
          <a:p>
            <a:pPr marL="457200" marR="0" lvl="1" indent="0" algn="l" defTabSz="914400" rtl="0" eaLnBrk="1" fontAlgn="auto" latinLnBrk="0" hangingPunct="1">
              <a:lnSpc>
                <a:spcPct val="107000"/>
              </a:lnSpc>
              <a:buClrTx/>
              <a:buSzTx/>
              <a:buFontTx/>
              <a:buNone/>
              <a:tabLst/>
              <a:defRPr/>
            </a:pPr>
            <a:r>
              <a:rPr lang="en-US" sz="1300" b="1" dirty="0">
                <a:effectLst/>
                <a:latin typeface="Arial" panose="020B0604020202020204" pitchFamily="34" charset="0"/>
                <a:ea typeface="Calibri" panose="020F0502020204030204" pitchFamily="34" charset="0"/>
                <a:cs typeface="Arial" panose="020B0604020202020204" pitchFamily="34" charset="0"/>
              </a:rPr>
              <a:t>Icon 6: </a:t>
            </a:r>
            <a:r>
              <a:rPr lang="en-AU" sz="1300" dirty="0">
                <a:effectLst/>
                <a:latin typeface="Arial" panose="020B0604020202020204" pitchFamily="34" charset="0"/>
                <a:ea typeface="Calibri" panose="020F0502020204030204" pitchFamily="34" charset="0"/>
                <a:cs typeface="Arial" panose="020B0604020202020204" pitchFamily="34" charset="0"/>
              </a:rPr>
              <a:t>David’s son, King Solomon, disobeyed God. God took the kingdom from him and sent his people out of their land.</a:t>
            </a:r>
            <a:endParaRPr lang="en-US" sz="1300" b="1" i="1"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pPr>
            <a:r>
              <a:rPr lang="en-AU" sz="1300" b="1" dirty="0">
                <a:latin typeface="Arial" panose="020B0604020202020204" pitchFamily="34" charset="0"/>
                <a:cs typeface="Arial" panose="020B0604020202020204" pitchFamily="34" charset="0"/>
              </a:rPr>
              <a:t>Icon 7: </a:t>
            </a:r>
            <a:r>
              <a:rPr lang="en-US" sz="1300" dirty="0">
                <a:effectLst/>
                <a:latin typeface="Arial" panose="020B0604020202020204" pitchFamily="34" charset="0"/>
                <a:ea typeface="Calibri" panose="020F0502020204030204" pitchFamily="34" charset="0"/>
                <a:cs typeface="Arial" panose="020B0604020202020204" pitchFamily="34" charset="0"/>
              </a:rPr>
              <a:t>God’s promise to bless the world was fulfilled in King Jesus, a descendant of King David.</a:t>
            </a:r>
          </a:p>
          <a:p>
            <a:pPr marL="457200" marR="0" lvl="1" indent="0" algn="l" defTabSz="914400" rtl="0" eaLnBrk="1" fontAlgn="auto" latinLnBrk="0" hangingPunct="1">
              <a:lnSpc>
                <a:spcPct val="107000"/>
              </a:lnSpc>
              <a:buClrTx/>
              <a:buSzTx/>
              <a:buFontTx/>
              <a:buNone/>
              <a:tabLst/>
              <a:defRPr/>
            </a:pPr>
            <a:r>
              <a:rPr lang="en-US" sz="1300" b="1" dirty="0">
                <a:effectLst/>
                <a:latin typeface="Arial" panose="020B0604020202020204" pitchFamily="34" charset="0"/>
                <a:cs typeface="Arial" panose="020B0604020202020204" pitchFamily="34" charset="0"/>
              </a:rPr>
              <a:t>Icon 8: </a:t>
            </a:r>
            <a:r>
              <a:rPr lang="en-US" sz="1300" dirty="0">
                <a:effectLst/>
                <a:latin typeface="Arial" panose="020B0604020202020204" pitchFamily="34" charset="0"/>
                <a:ea typeface="Calibri" panose="020F0502020204030204" pitchFamily="34" charset="0"/>
                <a:cs typeface="Arial" panose="020B0604020202020204" pitchFamily="34" charset="0"/>
              </a:rPr>
              <a:t>When Jesus died, he took our punishment for rejecting God so that we can be God’s friends instead of his enemies.</a:t>
            </a:r>
            <a:endParaRPr lang="en-US" sz="1300" b="1" i="1"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pPr>
            <a:r>
              <a:rPr lang="en-AU" sz="1300" b="1" dirty="0">
                <a:latin typeface="Arial" panose="020B0604020202020204" pitchFamily="34" charset="0"/>
                <a:cs typeface="Arial" panose="020B0604020202020204" pitchFamily="34" charset="0"/>
              </a:rPr>
              <a:t>Icon 9: </a:t>
            </a:r>
            <a:r>
              <a:rPr lang="en-US" sz="1300" dirty="0">
                <a:effectLst/>
                <a:latin typeface="Arial" panose="020B0604020202020204" pitchFamily="34" charset="0"/>
                <a:ea typeface="Calibri" panose="020F0502020204030204" pitchFamily="34" charset="0"/>
                <a:cs typeface="Arial" panose="020B0604020202020204" pitchFamily="34" charset="0"/>
              </a:rPr>
              <a:t>God raised Jesus from the dead and he rules forever. We can belong to Jesus’ kingdom by trusting and obeying him.</a:t>
            </a:r>
            <a:endParaRPr lang="en-AU" sz="1300" b="1"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E6737442-11A9-4B83-8A7B-881E4FBEF1A3}" type="slidenum">
              <a:rPr lang="en-AU" smtClean="0"/>
              <a:t>8</a:t>
            </a:fld>
            <a:endParaRPr lang="en-AU"/>
          </a:p>
        </p:txBody>
      </p:sp>
    </p:spTree>
    <p:extLst>
      <p:ext uri="{BB962C8B-B14F-4D97-AF65-F5344CB8AC3E}">
        <p14:creationId xmlns:p14="http://schemas.microsoft.com/office/powerpoint/2010/main" val="970924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300" b="1" u="sng" dirty="0">
                <a:effectLst/>
                <a:latin typeface="Arial" panose="020B0604020202020204" pitchFamily="34" charset="0"/>
                <a:ea typeface="Calibri" panose="020F0502020204030204" pitchFamily="34" charset="0"/>
                <a:cs typeface="Arial" panose="020B0604020202020204" pitchFamily="34" charset="0"/>
              </a:rPr>
              <a:t>Predict the content</a:t>
            </a:r>
          </a:p>
          <a:p>
            <a:pPr>
              <a:lnSpc>
                <a:spcPct val="107000"/>
              </a:lnSpc>
            </a:pPr>
            <a:endParaRPr lang="en-AU" sz="1300" b="1"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Say</a:t>
            </a:r>
            <a:r>
              <a:rPr lang="en-US" sz="1300" dirty="0">
                <a:effectLst/>
                <a:latin typeface="Arial" panose="020B0604020202020204" pitchFamily="34" charset="0"/>
                <a:ea typeface="Calibri" panose="020F0502020204030204" pitchFamily="34" charset="0"/>
                <a:cs typeface="Arial" panose="020B0604020202020204" pitchFamily="34" charset="0"/>
              </a:rPr>
              <a:t> ‘This is a statement from the Bible.’</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Ask</a:t>
            </a:r>
            <a:r>
              <a:rPr lang="en-US" sz="1300" dirty="0">
                <a:effectLst/>
                <a:latin typeface="Arial" panose="020B0604020202020204" pitchFamily="34" charset="0"/>
                <a:ea typeface="Calibri" panose="020F0502020204030204" pitchFamily="34" charset="0"/>
                <a:cs typeface="Arial" panose="020B0604020202020204" pitchFamily="34" charset="0"/>
              </a:rPr>
              <a:t> ‘Who do you think says this?’</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Accept </a:t>
            </a:r>
            <a:r>
              <a:rPr lang="en-US" sz="1300" dirty="0">
                <a:effectLst/>
                <a:latin typeface="Arial" panose="020B0604020202020204" pitchFamily="34" charset="0"/>
                <a:ea typeface="Calibri" panose="020F0502020204030204" pitchFamily="34" charset="0"/>
                <a:cs typeface="Arial" panose="020B0604020202020204" pitchFamily="34" charset="0"/>
              </a:rPr>
              <a:t>responses. </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Ask</a:t>
            </a:r>
            <a:r>
              <a:rPr lang="en-US" sz="1300" dirty="0">
                <a:effectLst/>
                <a:latin typeface="Arial" panose="020B0604020202020204" pitchFamily="34" charset="0"/>
                <a:ea typeface="Calibri" panose="020F0502020204030204" pitchFamily="34" charset="0"/>
                <a:cs typeface="Arial" panose="020B0604020202020204" pitchFamily="34" charset="0"/>
              </a:rPr>
              <a:t> ‘What do you think it means?’</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Accept </a:t>
            </a:r>
            <a:r>
              <a:rPr lang="en-US" sz="1300" dirty="0">
                <a:effectLst/>
                <a:latin typeface="Arial" panose="020B0604020202020204" pitchFamily="34" charset="0"/>
                <a:ea typeface="Calibri" panose="020F0502020204030204" pitchFamily="34" charset="0"/>
                <a:cs typeface="Arial" panose="020B0604020202020204" pitchFamily="34" charset="0"/>
              </a:rPr>
              <a:t>responses. </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E6737442-11A9-4B83-8A7B-881E4FBEF1A3}" type="slidenum">
              <a:rPr lang="en-AU" smtClean="0"/>
              <a:t>9</a:t>
            </a:fld>
            <a:endParaRPr lang="en-AU"/>
          </a:p>
        </p:txBody>
      </p:sp>
    </p:spTree>
    <p:extLst>
      <p:ext uri="{BB962C8B-B14F-4D97-AF65-F5344CB8AC3E}">
        <p14:creationId xmlns:p14="http://schemas.microsoft.com/office/powerpoint/2010/main" val="4116410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0A441-BB92-468A-8006-F5DA6E79F2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03DB5A1-AB60-4ADC-BD52-92418DC905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FB3DFF0-ED95-412F-8E8C-B6223CEFC6B1}"/>
              </a:ext>
            </a:extLst>
          </p:cNvPr>
          <p:cNvSpPr>
            <a:spLocks noGrp="1"/>
          </p:cNvSpPr>
          <p:nvPr>
            <p:ph type="dt" sz="half" idx="10"/>
          </p:nvPr>
        </p:nvSpPr>
        <p:spPr/>
        <p:txBody>
          <a:bodyPr/>
          <a:lstStyle/>
          <a:p>
            <a:fld id="{7E8EE69F-E0D1-4C67-A36B-23482140CEA4}" type="datetimeFigureOut">
              <a:rPr lang="en-AU" smtClean="0"/>
              <a:t>04-Jul-22</a:t>
            </a:fld>
            <a:endParaRPr lang="en-AU"/>
          </a:p>
        </p:txBody>
      </p:sp>
      <p:sp>
        <p:nvSpPr>
          <p:cNvPr id="5" name="Footer Placeholder 4">
            <a:extLst>
              <a:ext uri="{FF2B5EF4-FFF2-40B4-BE49-F238E27FC236}">
                <a16:creationId xmlns:a16="http://schemas.microsoft.com/office/drawing/2014/main" id="{F0C47D7F-2A4B-44F0-9070-1356D9222D3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01EBC4F-9D12-4422-AF02-9890E9D64495}"/>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2576895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1E5C9-BF81-4B5D-A9E3-825BE1EBC5E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02C8D3E-9DCA-4042-8A07-56A4169E6D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6CA2114-105A-4327-B0B9-5FD559725D6C}"/>
              </a:ext>
            </a:extLst>
          </p:cNvPr>
          <p:cNvSpPr>
            <a:spLocks noGrp="1"/>
          </p:cNvSpPr>
          <p:nvPr>
            <p:ph type="dt" sz="half" idx="10"/>
          </p:nvPr>
        </p:nvSpPr>
        <p:spPr/>
        <p:txBody>
          <a:bodyPr/>
          <a:lstStyle/>
          <a:p>
            <a:fld id="{7E8EE69F-E0D1-4C67-A36B-23482140CEA4}" type="datetimeFigureOut">
              <a:rPr lang="en-AU" smtClean="0"/>
              <a:t>04-Jul-22</a:t>
            </a:fld>
            <a:endParaRPr lang="en-AU"/>
          </a:p>
        </p:txBody>
      </p:sp>
      <p:sp>
        <p:nvSpPr>
          <p:cNvPr id="5" name="Footer Placeholder 4">
            <a:extLst>
              <a:ext uri="{FF2B5EF4-FFF2-40B4-BE49-F238E27FC236}">
                <a16:creationId xmlns:a16="http://schemas.microsoft.com/office/drawing/2014/main" id="{B8C25024-16A2-4421-9D2C-06FF15E9D54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3035D1F-C8FC-432D-B168-E535F60A00C0}"/>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3359987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77C890-BF40-4E3B-9934-37DF58925A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F86D3AC-ABB9-4EEA-9AB7-9F8293C5C2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ADFD6DD-166C-4971-B53D-FCF0132B1B7A}"/>
              </a:ext>
            </a:extLst>
          </p:cNvPr>
          <p:cNvSpPr>
            <a:spLocks noGrp="1"/>
          </p:cNvSpPr>
          <p:nvPr>
            <p:ph type="dt" sz="half" idx="10"/>
          </p:nvPr>
        </p:nvSpPr>
        <p:spPr/>
        <p:txBody>
          <a:bodyPr/>
          <a:lstStyle/>
          <a:p>
            <a:fld id="{7E8EE69F-E0D1-4C67-A36B-23482140CEA4}" type="datetimeFigureOut">
              <a:rPr lang="en-AU" smtClean="0"/>
              <a:t>04-Jul-22</a:t>
            </a:fld>
            <a:endParaRPr lang="en-AU"/>
          </a:p>
        </p:txBody>
      </p:sp>
      <p:sp>
        <p:nvSpPr>
          <p:cNvPr id="5" name="Footer Placeholder 4">
            <a:extLst>
              <a:ext uri="{FF2B5EF4-FFF2-40B4-BE49-F238E27FC236}">
                <a16:creationId xmlns:a16="http://schemas.microsoft.com/office/drawing/2014/main" id="{256CC651-ED2F-416B-AEB3-94B48A0C725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2CFB1D4-A661-4EB5-85FE-5AC8A5E9BD00}"/>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305211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D955E-89D7-4B07-9EAE-D623ECDED28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0C61C1C-B8CC-4BEF-9560-B8D079EBEB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0C88067-2601-43FF-BB82-CF11EE012471}"/>
              </a:ext>
            </a:extLst>
          </p:cNvPr>
          <p:cNvSpPr>
            <a:spLocks noGrp="1"/>
          </p:cNvSpPr>
          <p:nvPr>
            <p:ph type="dt" sz="half" idx="10"/>
          </p:nvPr>
        </p:nvSpPr>
        <p:spPr/>
        <p:txBody>
          <a:bodyPr/>
          <a:lstStyle/>
          <a:p>
            <a:fld id="{7E8EE69F-E0D1-4C67-A36B-23482140CEA4}" type="datetimeFigureOut">
              <a:rPr lang="en-AU" smtClean="0"/>
              <a:t>04-Jul-22</a:t>
            </a:fld>
            <a:endParaRPr lang="en-AU"/>
          </a:p>
        </p:txBody>
      </p:sp>
      <p:sp>
        <p:nvSpPr>
          <p:cNvPr id="5" name="Footer Placeholder 4">
            <a:extLst>
              <a:ext uri="{FF2B5EF4-FFF2-40B4-BE49-F238E27FC236}">
                <a16:creationId xmlns:a16="http://schemas.microsoft.com/office/drawing/2014/main" id="{A3DB3BBB-EAF2-4C57-8555-6F5D80417DF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7B8D6D9-3ED0-43CD-B337-8485F837C1A7}"/>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47116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50420-B1B7-4FDC-9FB8-D04F2FC7EB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F2B2E63-58FC-4C9E-A262-30A9D26BA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0145FA-A6C2-42D9-AE5B-90338A0B2AF5}"/>
              </a:ext>
            </a:extLst>
          </p:cNvPr>
          <p:cNvSpPr>
            <a:spLocks noGrp="1"/>
          </p:cNvSpPr>
          <p:nvPr>
            <p:ph type="dt" sz="half" idx="10"/>
          </p:nvPr>
        </p:nvSpPr>
        <p:spPr/>
        <p:txBody>
          <a:bodyPr/>
          <a:lstStyle/>
          <a:p>
            <a:fld id="{7E8EE69F-E0D1-4C67-A36B-23482140CEA4}" type="datetimeFigureOut">
              <a:rPr lang="en-AU" smtClean="0"/>
              <a:t>04-Jul-22</a:t>
            </a:fld>
            <a:endParaRPr lang="en-AU"/>
          </a:p>
        </p:txBody>
      </p:sp>
      <p:sp>
        <p:nvSpPr>
          <p:cNvPr id="5" name="Footer Placeholder 4">
            <a:extLst>
              <a:ext uri="{FF2B5EF4-FFF2-40B4-BE49-F238E27FC236}">
                <a16:creationId xmlns:a16="http://schemas.microsoft.com/office/drawing/2014/main" id="{BC2EB3DF-5B36-4AF8-87DD-6A202703E53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C4E8891-7BF8-4469-A6D4-39779DBA1040}"/>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374487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AA7B9-8D9F-4FF7-87F0-9CB5D4A5CFA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78B34C3-8A2E-4F65-BC87-039D7065F1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6FCCCD7-57F4-49EC-8F41-64E64BE647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5D8AD70-03AB-4CC4-941C-D7CA0A379CB5}"/>
              </a:ext>
            </a:extLst>
          </p:cNvPr>
          <p:cNvSpPr>
            <a:spLocks noGrp="1"/>
          </p:cNvSpPr>
          <p:nvPr>
            <p:ph type="dt" sz="half" idx="10"/>
          </p:nvPr>
        </p:nvSpPr>
        <p:spPr/>
        <p:txBody>
          <a:bodyPr/>
          <a:lstStyle/>
          <a:p>
            <a:fld id="{7E8EE69F-E0D1-4C67-A36B-23482140CEA4}" type="datetimeFigureOut">
              <a:rPr lang="en-AU" smtClean="0"/>
              <a:t>04-Jul-22</a:t>
            </a:fld>
            <a:endParaRPr lang="en-AU"/>
          </a:p>
        </p:txBody>
      </p:sp>
      <p:sp>
        <p:nvSpPr>
          <p:cNvPr id="6" name="Footer Placeholder 5">
            <a:extLst>
              <a:ext uri="{FF2B5EF4-FFF2-40B4-BE49-F238E27FC236}">
                <a16:creationId xmlns:a16="http://schemas.microsoft.com/office/drawing/2014/main" id="{EFA1EC9B-B464-4A54-A27E-C5FCADB20AE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CF325B0-D084-4B84-97B3-ACEBDB63FC9F}"/>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2384082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71FD4-E5AE-42C8-93E2-A877A333AA9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0D8E706-65DB-4BEE-B69C-587F7EE8A8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A02C41-EFD2-4950-9B7B-DA41A43904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2578807-1CBA-49AD-AD15-7BE671E9D0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8BA980-F379-470E-8A1C-14A848DBEC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60F59C2-F887-4754-BDEA-F33CA73E3F59}"/>
              </a:ext>
            </a:extLst>
          </p:cNvPr>
          <p:cNvSpPr>
            <a:spLocks noGrp="1"/>
          </p:cNvSpPr>
          <p:nvPr>
            <p:ph type="dt" sz="half" idx="10"/>
          </p:nvPr>
        </p:nvSpPr>
        <p:spPr/>
        <p:txBody>
          <a:bodyPr/>
          <a:lstStyle/>
          <a:p>
            <a:fld id="{7E8EE69F-E0D1-4C67-A36B-23482140CEA4}" type="datetimeFigureOut">
              <a:rPr lang="en-AU" smtClean="0"/>
              <a:t>04-Jul-22</a:t>
            </a:fld>
            <a:endParaRPr lang="en-AU"/>
          </a:p>
        </p:txBody>
      </p:sp>
      <p:sp>
        <p:nvSpPr>
          <p:cNvPr id="8" name="Footer Placeholder 7">
            <a:extLst>
              <a:ext uri="{FF2B5EF4-FFF2-40B4-BE49-F238E27FC236}">
                <a16:creationId xmlns:a16="http://schemas.microsoft.com/office/drawing/2014/main" id="{2A8433C4-E9A4-4AD3-9E61-8F6A355ABD7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6CCE6A8-6EC0-4B49-9A9C-41F62D45BE81}"/>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1324590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DA48-2B6F-4D56-ADE9-692E653CD2D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D1626C9-595E-469A-9BB3-6C3E1714AAC5}"/>
              </a:ext>
            </a:extLst>
          </p:cNvPr>
          <p:cNvSpPr>
            <a:spLocks noGrp="1"/>
          </p:cNvSpPr>
          <p:nvPr>
            <p:ph type="dt" sz="half" idx="10"/>
          </p:nvPr>
        </p:nvSpPr>
        <p:spPr/>
        <p:txBody>
          <a:bodyPr/>
          <a:lstStyle/>
          <a:p>
            <a:fld id="{7E8EE69F-E0D1-4C67-A36B-23482140CEA4}" type="datetimeFigureOut">
              <a:rPr lang="en-AU" smtClean="0"/>
              <a:t>04-Jul-22</a:t>
            </a:fld>
            <a:endParaRPr lang="en-AU"/>
          </a:p>
        </p:txBody>
      </p:sp>
      <p:sp>
        <p:nvSpPr>
          <p:cNvPr id="4" name="Footer Placeholder 3">
            <a:extLst>
              <a:ext uri="{FF2B5EF4-FFF2-40B4-BE49-F238E27FC236}">
                <a16:creationId xmlns:a16="http://schemas.microsoft.com/office/drawing/2014/main" id="{87416789-1F78-4AF5-B5B1-4CBB22969B3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EB7821A-76F8-428F-AA50-A933FDD21C5C}"/>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3341716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FC2F2D-79ED-4344-97EC-9D85D9944BC7}"/>
              </a:ext>
            </a:extLst>
          </p:cNvPr>
          <p:cNvSpPr>
            <a:spLocks noGrp="1"/>
          </p:cNvSpPr>
          <p:nvPr>
            <p:ph type="dt" sz="half" idx="10"/>
          </p:nvPr>
        </p:nvSpPr>
        <p:spPr/>
        <p:txBody>
          <a:bodyPr/>
          <a:lstStyle/>
          <a:p>
            <a:fld id="{7E8EE69F-E0D1-4C67-A36B-23482140CEA4}" type="datetimeFigureOut">
              <a:rPr lang="en-AU" smtClean="0"/>
              <a:t>04-Jul-22</a:t>
            </a:fld>
            <a:endParaRPr lang="en-AU"/>
          </a:p>
        </p:txBody>
      </p:sp>
      <p:sp>
        <p:nvSpPr>
          <p:cNvPr id="3" name="Footer Placeholder 2">
            <a:extLst>
              <a:ext uri="{FF2B5EF4-FFF2-40B4-BE49-F238E27FC236}">
                <a16:creationId xmlns:a16="http://schemas.microsoft.com/office/drawing/2014/main" id="{2C9A23C5-1CED-4AA3-94FF-1E77B0371DC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D83376B-12E8-4A63-B6C4-39D2116AE45C}"/>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3075696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A0E1F-560D-4045-9F35-E65980D976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BD5C6BB-0318-4715-BFEE-FA5E9B4AF8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6E2E4E1-ED4E-4834-936A-4A7B49BD2F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7F6B64-B6A6-4525-B8F1-C6CD1B8705EA}"/>
              </a:ext>
            </a:extLst>
          </p:cNvPr>
          <p:cNvSpPr>
            <a:spLocks noGrp="1"/>
          </p:cNvSpPr>
          <p:nvPr>
            <p:ph type="dt" sz="half" idx="10"/>
          </p:nvPr>
        </p:nvSpPr>
        <p:spPr/>
        <p:txBody>
          <a:bodyPr/>
          <a:lstStyle/>
          <a:p>
            <a:fld id="{7E8EE69F-E0D1-4C67-A36B-23482140CEA4}" type="datetimeFigureOut">
              <a:rPr lang="en-AU" smtClean="0"/>
              <a:t>04-Jul-22</a:t>
            </a:fld>
            <a:endParaRPr lang="en-AU"/>
          </a:p>
        </p:txBody>
      </p:sp>
      <p:sp>
        <p:nvSpPr>
          <p:cNvPr id="6" name="Footer Placeholder 5">
            <a:extLst>
              <a:ext uri="{FF2B5EF4-FFF2-40B4-BE49-F238E27FC236}">
                <a16:creationId xmlns:a16="http://schemas.microsoft.com/office/drawing/2014/main" id="{29F4741A-3306-4657-844A-E9EED76A82D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3B0848D-B113-468F-81DE-691A91AF0FE6}"/>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3910526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DA496-7E87-432C-818C-6C32BA6387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9D59A5D-9BB2-42AD-B978-4F834C0AAE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82001C6-E8E6-47BB-AE4C-4FEDC3066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94087C-6FF9-4AD3-9A17-FE379F19DBB3}"/>
              </a:ext>
            </a:extLst>
          </p:cNvPr>
          <p:cNvSpPr>
            <a:spLocks noGrp="1"/>
          </p:cNvSpPr>
          <p:nvPr>
            <p:ph type="dt" sz="half" idx="10"/>
          </p:nvPr>
        </p:nvSpPr>
        <p:spPr/>
        <p:txBody>
          <a:bodyPr/>
          <a:lstStyle/>
          <a:p>
            <a:fld id="{7E8EE69F-E0D1-4C67-A36B-23482140CEA4}" type="datetimeFigureOut">
              <a:rPr lang="en-AU" smtClean="0"/>
              <a:t>04-Jul-22</a:t>
            </a:fld>
            <a:endParaRPr lang="en-AU"/>
          </a:p>
        </p:txBody>
      </p:sp>
      <p:sp>
        <p:nvSpPr>
          <p:cNvPr id="6" name="Footer Placeholder 5">
            <a:extLst>
              <a:ext uri="{FF2B5EF4-FFF2-40B4-BE49-F238E27FC236}">
                <a16:creationId xmlns:a16="http://schemas.microsoft.com/office/drawing/2014/main" id="{19F21F1D-B328-4026-82E4-9FBB042B0D9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A76EB06-7FC5-4A96-A12C-58695D4FC74B}"/>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588280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A4E7D4-EA43-4C27-A8F1-B9C18F26A0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142CABC-5B81-4F2B-93D1-452A3F2621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F25A49F-09C2-4779-966D-EBC15BBDEC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EE69F-E0D1-4C67-A36B-23482140CEA4}" type="datetimeFigureOut">
              <a:rPr lang="en-AU" smtClean="0"/>
              <a:t>04-Jul-22</a:t>
            </a:fld>
            <a:endParaRPr lang="en-AU"/>
          </a:p>
        </p:txBody>
      </p:sp>
      <p:sp>
        <p:nvSpPr>
          <p:cNvPr id="5" name="Footer Placeholder 4">
            <a:extLst>
              <a:ext uri="{FF2B5EF4-FFF2-40B4-BE49-F238E27FC236}">
                <a16:creationId xmlns:a16="http://schemas.microsoft.com/office/drawing/2014/main" id="{02AF676D-A9FB-49AD-9BC2-A6AA160B8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CFFB9513-9C6C-40C7-B198-F6519BADCD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4AFCBD-ED8E-48C5-9666-686FE76E9A5A}" type="slidenum">
              <a:rPr lang="en-AU" smtClean="0"/>
              <a:t>‹#›</a:t>
            </a:fld>
            <a:endParaRPr lang="en-AU"/>
          </a:p>
        </p:txBody>
      </p:sp>
    </p:spTree>
    <p:extLst>
      <p:ext uri="{BB962C8B-B14F-4D97-AF65-F5344CB8AC3E}">
        <p14:creationId xmlns:p14="http://schemas.microsoft.com/office/powerpoint/2010/main" val="1974294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3.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esson 1:…"/>
          <p:cNvSpPr txBox="1"/>
          <p:nvPr/>
        </p:nvSpPr>
        <p:spPr>
          <a:xfrm>
            <a:off x="2683613" y="2248542"/>
            <a:ext cx="8588468" cy="133369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defTabSz="825500">
              <a:defRPr sz="7500" b="0">
                <a:latin typeface="+mj-lt"/>
                <a:ea typeface="+mj-ea"/>
                <a:cs typeface="+mj-cs"/>
                <a:sym typeface="Quasimoda Bold"/>
              </a:defRPr>
            </a:pPr>
            <a:r>
              <a:rPr lang="en-US" sz="8000" b="1">
                <a:latin typeface="Arial" charset="0"/>
                <a:ea typeface="Arial" charset="0"/>
                <a:cs typeface="Arial" charset="0"/>
                <a:sym typeface="Quasimoda Bold"/>
              </a:rPr>
              <a:t>Lesson 1</a:t>
            </a:r>
            <a:r>
              <a:rPr lang="en-US" sz="8000" b="1" dirty="0">
                <a:latin typeface="Arial" charset="0"/>
                <a:ea typeface="Arial" charset="0"/>
                <a:cs typeface="Arial" charset="0"/>
                <a:sym typeface="Quasimoda Bold"/>
              </a:rPr>
              <a:t>0</a:t>
            </a:r>
          </a:p>
        </p:txBody>
      </p:sp>
      <p:cxnSp>
        <p:nvCxnSpPr>
          <p:cNvPr id="11" name="Straight Connector 10"/>
          <p:cNvCxnSpPr/>
          <p:nvPr/>
        </p:nvCxnSpPr>
        <p:spPr>
          <a:xfrm>
            <a:off x="2788545" y="1768840"/>
            <a:ext cx="1338578" cy="1"/>
          </a:xfrm>
          <a:prstGeom prst="line">
            <a:avLst/>
          </a:prstGeom>
          <a:ln w="139700" cmpd="sng">
            <a:solidFill>
              <a:srgbClr val="4196D5"/>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0"/>
            <a:ext cx="987551" cy="6858001"/>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C0853A1-1007-4C52-BEFB-F48F5319A3E3}"/>
              </a:ext>
            </a:extLst>
          </p:cNvPr>
          <p:cNvSpPr txBox="1"/>
          <p:nvPr/>
        </p:nvSpPr>
        <p:spPr>
          <a:xfrm>
            <a:off x="2683613" y="4033312"/>
            <a:ext cx="8151164" cy="1754326"/>
          </a:xfrm>
          <a:prstGeom prst="rect">
            <a:avLst/>
          </a:prstGeom>
          <a:noFill/>
        </p:spPr>
        <p:txBody>
          <a:bodyPr wrap="square" rtlCol="0">
            <a:spAutoFit/>
          </a:bodyPr>
          <a:lstStyle/>
          <a:p>
            <a:r>
              <a:rPr lang="en-AU" sz="3600" b="1" dirty="0">
                <a:solidFill>
                  <a:srgbClr val="4196D5"/>
                </a:solidFill>
                <a:latin typeface="Arial" charset="0"/>
                <a:ea typeface="Arial" charset="0"/>
                <a:cs typeface="Arial" charset="0"/>
              </a:rPr>
              <a:t>Bible Overview</a:t>
            </a:r>
          </a:p>
          <a:p>
            <a:r>
              <a:rPr lang="en-AU" sz="3600" b="1" dirty="0">
                <a:solidFill>
                  <a:srgbClr val="4196D5"/>
                </a:solidFill>
                <a:latin typeface="Arial" charset="0"/>
                <a:ea typeface="Arial" charset="0"/>
                <a:cs typeface="Arial" charset="0"/>
              </a:rPr>
              <a:t>Ten Bible-based English lessons    </a:t>
            </a:r>
            <a:endParaRPr lang="en-GB" sz="3600" b="1" dirty="0">
              <a:solidFill>
                <a:srgbClr val="4196D5"/>
              </a:solidFill>
              <a:latin typeface="Arial" charset="0"/>
              <a:ea typeface="Arial" charset="0"/>
              <a:cs typeface="Arial" charset="0"/>
            </a:endParaRPr>
          </a:p>
          <a:p>
            <a:r>
              <a:rPr lang="en-AU" sz="3600" b="1" dirty="0">
                <a:solidFill>
                  <a:srgbClr val="4196D5"/>
                </a:solidFill>
                <a:latin typeface="Arial" charset="0"/>
                <a:ea typeface="Arial" charset="0"/>
                <a:cs typeface="Arial" charset="0"/>
              </a:rPr>
              <a:t>Intermediate</a:t>
            </a:r>
          </a:p>
        </p:txBody>
      </p:sp>
      <p:pic>
        <p:nvPicPr>
          <p:cNvPr id="3" name="Picture 2"/>
          <p:cNvPicPr>
            <a:picLocks noChangeAspect="1"/>
          </p:cNvPicPr>
          <p:nvPr/>
        </p:nvPicPr>
        <p:blipFill>
          <a:blip r:embed="rId3"/>
          <a:stretch>
            <a:fillRect/>
          </a:stretch>
        </p:blipFill>
        <p:spPr>
          <a:xfrm>
            <a:off x="5024516" y="433361"/>
            <a:ext cx="6502400" cy="774700"/>
          </a:xfrm>
          <a:prstGeom prst="rect">
            <a:avLst/>
          </a:prstGeom>
        </p:spPr>
      </p:pic>
    </p:spTree>
    <p:extLst>
      <p:ext uri="{BB962C8B-B14F-4D97-AF65-F5344CB8AC3E}">
        <p14:creationId xmlns:p14="http://schemas.microsoft.com/office/powerpoint/2010/main" val="4184383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822C2E84-B420-C0ED-4E75-CAAC7E2CBCEE}"/>
              </a:ext>
            </a:extLst>
          </p:cNvPr>
          <p:cNvSpPr txBox="1"/>
          <p:nvPr/>
        </p:nvSpPr>
        <p:spPr>
          <a:xfrm>
            <a:off x="431402" y="597455"/>
            <a:ext cx="11043063" cy="5663089"/>
          </a:xfrm>
          <a:prstGeom prst="rect">
            <a:avLst/>
          </a:prstGeom>
          <a:noFill/>
        </p:spPr>
        <p:txBody>
          <a:bodyPr wrap="square">
            <a:spAutoFit/>
          </a:bodyPr>
          <a:lstStyle/>
          <a:p>
            <a:pPr marL="457200">
              <a:spcBef>
                <a:spcPts val="1200"/>
              </a:spcBef>
              <a:spcAft>
                <a:spcPts val="600"/>
              </a:spcAft>
            </a:pPr>
            <a:r>
              <a:rPr lang="en-US" sz="3200" b="1" dirty="0">
                <a:solidFill>
                  <a:srgbClr val="4196D5"/>
                </a:solidFill>
                <a:latin typeface="Arial" panose="020B0604020202020204" pitchFamily="34" charset="0"/>
                <a:ea typeface="Calibri" panose="020F0502020204030204" pitchFamily="34" charset="0"/>
                <a:cs typeface="Arial" panose="020B0604020202020204" pitchFamily="34" charset="0"/>
              </a:rPr>
              <a:t>Revelation 21:1, 3–5a</a:t>
            </a:r>
          </a:p>
          <a:p>
            <a:pPr marL="457200">
              <a:spcBef>
                <a:spcPts val="600"/>
              </a:spcBef>
              <a:spcAft>
                <a:spcPts val="300"/>
              </a:spcAft>
            </a:pPr>
            <a:r>
              <a:rPr lang="en-US" sz="3200" dirty="0">
                <a:effectLst/>
                <a:latin typeface="Arial" panose="020B0604020202020204" pitchFamily="34" charset="0"/>
                <a:ea typeface="Calibri" panose="020F0502020204030204" pitchFamily="34" charset="0"/>
                <a:cs typeface="Arial" panose="020B0604020202020204" pitchFamily="34" charset="0"/>
              </a:rPr>
              <a:t>I saw a new heaven and a new earth. The first heaven and the first earth were gone. I heard a loud voice from the throne. It said, ‘Look! God now makes his home with the people. He </a:t>
            </a:r>
            <a:r>
              <a:rPr lang="en-US" sz="3200" dirty="0">
                <a:latin typeface="Arial" panose="020B0604020202020204" pitchFamily="34" charset="0"/>
                <a:ea typeface="Calibri" panose="020F0502020204030204" pitchFamily="34" charset="0"/>
                <a:cs typeface="Arial" panose="020B0604020202020204" pitchFamily="34" charset="0"/>
              </a:rPr>
              <a:t>will</a:t>
            </a:r>
            <a:r>
              <a:rPr lang="en-US" sz="3200" dirty="0">
                <a:effectLst/>
                <a:latin typeface="Arial" panose="020B0604020202020204" pitchFamily="34" charset="0"/>
                <a:ea typeface="Calibri" panose="020F0502020204030204" pitchFamily="34" charset="0"/>
                <a:cs typeface="Arial" panose="020B0604020202020204" pitchFamily="34" charset="0"/>
              </a:rPr>
              <a:t> live with them. They </a:t>
            </a:r>
            <a:r>
              <a:rPr lang="en-US" sz="3200" dirty="0">
                <a:latin typeface="Arial" panose="020B0604020202020204" pitchFamily="34" charset="0"/>
                <a:ea typeface="Calibri" panose="020F0502020204030204" pitchFamily="34" charset="0"/>
                <a:cs typeface="Arial" panose="020B0604020202020204" pitchFamily="34" charset="0"/>
              </a:rPr>
              <a:t>will</a:t>
            </a:r>
            <a:r>
              <a:rPr lang="en-US" sz="3200" dirty="0">
                <a:effectLst/>
                <a:latin typeface="Arial" panose="020B0604020202020204" pitchFamily="34" charset="0"/>
                <a:ea typeface="Calibri" panose="020F0502020204030204" pitchFamily="34" charset="0"/>
                <a:cs typeface="Arial" panose="020B0604020202020204" pitchFamily="34" charset="0"/>
              </a:rPr>
              <a:t> be his people and he will be their God. He </a:t>
            </a:r>
            <a:r>
              <a:rPr lang="en-US" sz="3200" dirty="0">
                <a:latin typeface="Arial" panose="020B0604020202020204" pitchFamily="34" charset="0"/>
                <a:ea typeface="Calibri" panose="020F0502020204030204" pitchFamily="34" charset="0"/>
                <a:cs typeface="Arial" panose="020B0604020202020204" pitchFamily="34" charset="0"/>
              </a:rPr>
              <a:t>will</a:t>
            </a:r>
            <a:r>
              <a:rPr lang="en-US" sz="3200" dirty="0">
                <a:effectLst/>
                <a:latin typeface="Arial" panose="020B0604020202020204" pitchFamily="34" charset="0"/>
                <a:ea typeface="Calibri" panose="020F0502020204030204" pitchFamily="34" charset="0"/>
                <a:cs typeface="Arial" panose="020B0604020202020204" pitchFamily="34" charset="0"/>
              </a:rPr>
              <a:t> wipe away every tear from their eyes. There </a:t>
            </a:r>
            <a:r>
              <a:rPr lang="en-US" sz="3200" dirty="0">
                <a:latin typeface="Arial" panose="020B0604020202020204" pitchFamily="34" charset="0"/>
                <a:ea typeface="Calibri" panose="020F0502020204030204" pitchFamily="34" charset="0"/>
                <a:cs typeface="Arial" panose="020B0604020202020204" pitchFamily="34" charset="0"/>
              </a:rPr>
              <a:t>will</a:t>
            </a:r>
            <a:r>
              <a:rPr lang="en-US" sz="3200" dirty="0">
                <a:effectLst/>
                <a:latin typeface="Arial" panose="020B0604020202020204" pitchFamily="34" charset="0"/>
                <a:ea typeface="Calibri" panose="020F0502020204030204" pitchFamily="34" charset="0"/>
                <a:cs typeface="Arial" panose="020B0604020202020204" pitchFamily="34" charset="0"/>
              </a:rPr>
              <a:t> be no more death and no more sadness. There </a:t>
            </a:r>
            <a:r>
              <a:rPr lang="en-US" sz="3200" dirty="0">
                <a:latin typeface="Arial" panose="020B0604020202020204" pitchFamily="34" charset="0"/>
                <a:ea typeface="Calibri" panose="020F0502020204030204" pitchFamily="34" charset="0"/>
                <a:cs typeface="Arial" panose="020B0604020202020204" pitchFamily="34" charset="0"/>
              </a:rPr>
              <a:t>will</a:t>
            </a:r>
            <a:r>
              <a:rPr lang="en-US" sz="3200" dirty="0">
                <a:effectLst/>
                <a:latin typeface="Arial" panose="020B0604020202020204" pitchFamily="34" charset="0"/>
                <a:ea typeface="Calibri" panose="020F0502020204030204" pitchFamily="34" charset="0"/>
                <a:cs typeface="Arial" panose="020B0604020202020204" pitchFamily="34" charset="0"/>
              </a:rPr>
              <a:t> be no more mourning or pain. The old way of things has finished.’ The one on the throne said, ‘I am making everything new!’ Then he said, ‘Write this down. You can trust these words. They are true.’</a:t>
            </a:r>
            <a:endParaRPr lang="en-AU" sz="32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5589AE8-35F2-FFDD-85A2-E1C504CE8482}"/>
              </a:ext>
            </a:extLst>
          </p:cNvPr>
          <p:cNvSpPr/>
          <p:nvPr/>
        </p:nvSpPr>
        <p:spPr>
          <a:xfrm>
            <a:off x="280115" y="64168"/>
            <a:ext cx="11799591" cy="6629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 name="TextBox 4">
            <a:extLst>
              <a:ext uri="{FF2B5EF4-FFF2-40B4-BE49-F238E27FC236}">
                <a16:creationId xmlns:a16="http://schemas.microsoft.com/office/drawing/2014/main" id="{54E9DB44-9118-234B-80C1-CB84EE36107C}"/>
              </a:ext>
            </a:extLst>
          </p:cNvPr>
          <p:cNvSpPr txBox="1"/>
          <p:nvPr/>
        </p:nvSpPr>
        <p:spPr>
          <a:xfrm>
            <a:off x="431401" y="585310"/>
            <a:ext cx="11043063" cy="5663089"/>
          </a:xfrm>
          <a:prstGeom prst="rect">
            <a:avLst/>
          </a:prstGeom>
          <a:noFill/>
        </p:spPr>
        <p:txBody>
          <a:bodyPr wrap="square">
            <a:spAutoFit/>
          </a:bodyPr>
          <a:lstStyle/>
          <a:p>
            <a:pPr marL="457200">
              <a:spcBef>
                <a:spcPts val="1200"/>
              </a:spcBef>
              <a:spcAft>
                <a:spcPts val="600"/>
              </a:spcAft>
            </a:pPr>
            <a:r>
              <a:rPr lang="en-US" sz="3200" b="1" dirty="0">
                <a:solidFill>
                  <a:srgbClr val="4196D5"/>
                </a:solidFill>
                <a:latin typeface="Arial" panose="020B0604020202020204" pitchFamily="34" charset="0"/>
                <a:ea typeface="Calibri" panose="020F0502020204030204" pitchFamily="34" charset="0"/>
                <a:cs typeface="Arial" panose="020B0604020202020204" pitchFamily="34" charset="0"/>
              </a:rPr>
              <a:t>Revelation 21:1, 3–5a</a:t>
            </a:r>
          </a:p>
          <a:p>
            <a:pPr marL="457200">
              <a:spcBef>
                <a:spcPts val="600"/>
              </a:spcBef>
              <a:spcAft>
                <a:spcPts val="300"/>
              </a:spcAft>
            </a:pPr>
            <a:r>
              <a:rPr lang="en-US" sz="3200" dirty="0">
                <a:effectLst/>
                <a:latin typeface="Arial" panose="020B0604020202020204" pitchFamily="34" charset="0"/>
                <a:ea typeface="Calibri" panose="020F0502020204030204" pitchFamily="34" charset="0"/>
                <a:cs typeface="Arial" panose="020B0604020202020204" pitchFamily="34" charset="0"/>
              </a:rPr>
              <a:t>I saw a new heaven and a new earth. The first heaven and the first earth were gone. I heard a loud voice from the throne. It said, ‘Look! God now makes his home with the people. He </a:t>
            </a:r>
            <a:r>
              <a:rPr lang="en-US" sz="3200" b="1" dirty="0">
                <a:solidFill>
                  <a:srgbClr val="4196D5"/>
                </a:solidFill>
                <a:latin typeface="Arial" panose="020B0604020202020204" pitchFamily="34" charset="0"/>
                <a:ea typeface="Calibri" panose="020F0502020204030204" pitchFamily="34" charset="0"/>
                <a:cs typeface="Arial" panose="020B0604020202020204" pitchFamily="34" charset="0"/>
              </a:rPr>
              <a:t>will</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dirty="0">
                <a:effectLst/>
                <a:latin typeface="Arial" panose="020B0604020202020204" pitchFamily="34" charset="0"/>
                <a:ea typeface="Calibri" panose="020F0502020204030204" pitchFamily="34" charset="0"/>
                <a:cs typeface="Arial" panose="020B0604020202020204" pitchFamily="34" charset="0"/>
              </a:rPr>
              <a:t>live with them. They </a:t>
            </a:r>
            <a:r>
              <a:rPr lang="en-US" sz="3200" b="1" dirty="0">
                <a:solidFill>
                  <a:srgbClr val="4196D5"/>
                </a:solidFill>
                <a:latin typeface="Arial" panose="020B0604020202020204" pitchFamily="34" charset="0"/>
                <a:ea typeface="Calibri" panose="020F0502020204030204" pitchFamily="34" charset="0"/>
                <a:cs typeface="Arial" panose="020B0604020202020204" pitchFamily="34" charset="0"/>
              </a:rPr>
              <a:t>will</a:t>
            </a:r>
            <a:r>
              <a:rPr lang="en-US" sz="3200" dirty="0">
                <a:effectLst/>
                <a:latin typeface="Arial" panose="020B0604020202020204" pitchFamily="34" charset="0"/>
                <a:ea typeface="Calibri" panose="020F0502020204030204" pitchFamily="34" charset="0"/>
                <a:cs typeface="Arial" panose="020B0604020202020204" pitchFamily="34" charset="0"/>
              </a:rPr>
              <a:t> be his people and he </a:t>
            </a:r>
            <a:r>
              <a:rPr lang="en-US" sz="3200" b="1" dirty="0">
                <a:solidFill>
                  <a:srgbClr val="4196D5"/>
                </a:solidFill>
                <a:effectLst/>
                <a:latin typeface="Arial" panose="020B0604020202020204" pitchFamily="34" charset="0"/>
                <a:ea typeface="Calibri" panose="020F0502020204030204" pitchFamily="34" charset="0"/>
                <a:cs typeface="Arial" panose="020B0604020202020204" pitchFamily="34" charset="0"/>
              </a:rPr>
              <a:t>will</a:t>
            </a:r>
            <a:r>
              <a:rPr lang="en-US" sz="3200" dirty="0">
                <a:effectLst/>
                <a:latin typeface="Arial" panose="020B0604020202020204" pitchFamily="34" charset="0"/>
                <a:ea typeface="Calibri" panose="020F0502020204030204" pitchFamily="34" charset="0"/>
                <a:cs typeface="Arial" panose="020B0604020202020204" pitchFamily="34" charset="0"/>
              </a:rPr>
              <a:t> be their God. He </a:t>
            </a:r>
            <a:r>
              <a:rPr lang="en-US" sz="3200" b="1" dirty="0">
                <a:solidFill>
                  <a:srgbClr val="4196D5"/>
                </a:solidFill>
                <a:latin typeface="Arial" panose="020B0604020202020204" pitchFamily="34" charset="0"/>
                <a:ea typeface="Calibri" panose="020F0502020204030204" pitchFamily="34" charset="0"/>
                <a:cs typeface="Arial" panose="020B0604020202020204" pitchFamily="34" charset="0"/>
              </a:rPr>
              <a:t>will</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dirty="0">
                <a:effectLst/>
                <a:latin typeface="Arial" panose="020B0604020202020204" pitchFamily="34" charset="0"/>
                <a:ea typeface="Calibri" panose="020F0502020204030204" pitchFamily="34" charset="0"/>
                <a:cs typeface="Arial" panose="020B0604020202020204" pitchFamily="34" charset="0"/>
              </a:rPr>
              <a:t>wipe away every tear from their eyes. There </a:t>
            </a:r>
            <a:r>
              <a:rPr lang="en-US" sz="3200" b="1" dirty="0">
                <a:solidFill>
                  <a:srgbClr val="4196D5"/>
                </a:solidFill>
                <a:latin typeface="Arial" panose="020B0604020202020204" pitchFamily="34" charset="0"/>
                <a:ea typeface="Calibri" panose="020F0502020204030204" pitchFamily="34" charset="0"/>
                <a:cs typeface="Arial" panose="020B0604020202020204" pitchFamily="34" charset="0"/>
              </a:rPr>
              <a:t>will</a:t>
            </a:r>
            <a:r>
              <a:rPr lang="en-US" sz="3200" dirty="0">
                <a:effectLst/>
                <a:latin typeface="Arial" panose="020B0604020202020204" pitchFamily="34" charset="0"/>
                <a:ea typeface="Calibri" panose="020F0502020204030204" pitchFamily="34" charset="0"/>
                <a:cs typeface="Arial" panose="020B0604020202020204" pitchFamily="34" charset="0"/>
              </a:rPr>
              <a:t> be no more death and no more sadness. There</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a:solidFill>
                  <a:srgbClr val="4196D5"/>
                </a:solidFill>
                <a:latin typeface="Arial" panose="020B0604020202020204" pitchFamily="34" charset="0"/>
                <a:ea typeface="Calibri" panose="020F0502020204030204" pitchFamily="34" charset="0"/>
                <a:cs typeface="Arial" panose="020B0604020202020204" pitchFamily="34" charset="0"/>
              </a:rPr>
              <a:t>will</a:t>
            </a:r>
            <a:r>
              <a:rPr lang="en-US" sz="3200" dirty="0">
                <a:effectLst/>
                <a:latin typeface="Arial" panose="020B0604020202020204" pitchFamily="34" charset="0"/>
                <a:ea typeface="Calibri" panose="020F0502020204030204" pitchFamily="34" charset="0"/>
                <a:cs typeface="Arial" panose="020B0604020202020204" pitchFamily="34" charset="0"/>
              </a:rPr>
              <a:t> be no more mourning or pain. The old way of things has finished.’ The one on the throne said, ‘I am making everything new!’ Then he said, ‘Write this down. You can trust these words. They are true.’</a:t>
            </a:r>
            <a:endParaRPr lang="en-AU" sz="3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5211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2"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group of people&#10;&#10;Description automatically generated with low confidence">
            <a:extLst>
              <a:ext uri="{FF2B5EF4-FFF2-40B4-BE49-F238E27FC236}">
                <a16:creationId xmlns:a16="http://schemas.microsoft.com/office/drawing/2014/main" id="{3ECA5254-B378-46E7-7A25-E3ADE52FF5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5303" y="0"/>
            <a:ext cx="5481394" cy="6858000"/>
          </a:xfrm>
          <a:prstGeom prst="rect">
            <a:avLst/>
          </a:prstGeom>
        </p:spPr>
      </p:pic>
    </p:spTree>
    <p:extLst>
      <p:ext uri="{BB962C8B-B14F-4D97-AF65-F5344CB8AC3E}">
        <p14:creationId xmlns:p14="http://schemas.microsoft.com/office/powerpoint/2010/main" val="327452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a:extLst>
              <a:ext uri="{FF2B5EF4-FFF2-40B4-BE49-F238E27FC236}">
                <a16:creationId xmlns:a16="http://schemas.microsoft.com/office/drawing/2014/main" id="{E6C0CCF9-BD8B-774B-A885-6CCD1934E8C6}"/>
              </a:ext>
            </a:extLst>
          </p:cNvPr>
          <p:cNvCxnSpPr>
            <a:cxnSpLocks/>
          </p:cNvCxnSpPr>
          <p:nvPr/>
        </p:nvCxnSpPr>
        <p:spPr>
          <a:xfrm>
            <a:off x="1303867" y="1877568"/>
            <a:ext cx="11023600" cy="0"/>
          </a:xfrm>
          <a:prstGeom prst="line">
            <a:avLst/>
          </a:prstGeom>
          <a:ln w="50800">
            <a:solidFill>
              <a:srgbClr val="4296D6"/>
            </a:solidFill>
          </a:ln>
        </p:spPr>
        <p:style>
          <a:lnRef idx="1">
            <a:schemeClr val="accent1"/>
          </a:lnRef>
          <a:fillRef idx="0">
            <a:schemeClr val="accent1"/>
          </a:fillRef>
          <a:effectRef idx="0">
            <a:schemeClr val="accent1"/>
          </a:effectRef>
          <a:fontRef idx="minor">
            <a:schemeClr val="tx1"/>
          </a:fontRef>
        </p:style>
      </p:cxnSp>
      <p:pic>
        <p:nvPicPr>
          <p:cNvPr id="60" name="Picture 59" descr="A picture containing linedrawing&#10;&#10;Description automatically generated">
            <a:extLst>
              <a:ext uri="{FF2B5EF4-FFF2-40B4-BE49-F238E27FC236}">
                <a16:creationId xmlns:a16="http://schemas.microsoft.com/office/drawing/2014/main" id="{C87CDD33-FAC6-D64C-B227-51751D9FD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3" y="1179069"/>
            <a:ext cx="1439334" cy="1439334"/>
          </a:xfrm>
          <a:prstGeom prst="rect">
            <a:avLst/>
          </a:prstGeom>
        </p:spPr>
      </p:pic>
      <p:cxnSp>
        <p:nvCxnSpPr>
          <p:cNvPr id="61" name="Straight Connector 60">
            <a:extLst>
              <a:ext uri="{FF2B5EF4-FFF2-40B4-BE49-F238E27FC236}">
                <a16:creationId xmlns:a16="http://schemas.microsoft.com/office/drawing/2014/main" id="{8D450647-E748-A047-9771-CE2A6EC394FF}"/>
              </a:ext>
            </a:extLst>
          </p:cNvPr>
          <p:cNvCxnSpPr>
            <a:cxnSpLocks/>
            <a:endCxn id="71" idx="1"/>
          </p:cNvCxnSpPr>
          <p:nvPr/>
        </p:nvCxnSpPr>
        <p:spPr>
          <a:xfrm flipV="1">
            <a:off x="-931333" y="5011928"/>
            <a:ext cx="10159993" cy="8467"/>
          </a:xfrm>
          <a:prstGeom prst="line">
            <a:avLst/>
          </a:prstGeom>
          <a:ln w="50800">
            <a:solidFill>
              <a:srgbClr val="4296D6"/>
            </a:solidFill>
          </a:ln>
        </p:spPr>
        <p:style>
          <a:lnRef idx="1">
            <a:schemeClr val="accent1"/>
          </a:lnRef>
          <a:fillRef idx="0">
            <a:schemeClr val="accent1"/>
          </a:fillRef>
          <a:effectRef idx="0">
            <a:schemeClr val="accent1"/>
          </a:effectRef>
          <a:fontRef idx="minor">
            <a:schemeClr val="tx1"/>
          </a:fontRef>
        </p:style>
      </p:cxnSp>
      <p:pic>
        <p:nvPicPr>
          <p:cNvPr id="62" name="Picture 61" descr="Shape&#10;&#10;Description automatically generated">
            <a:extLst>
              <a:ext uri="{FF2B5EF4-FFF2-40B4-BE49-F238E27FC236}">
                <a16:creationId xmlns:a16="http://schemas.microsoft.com/office/drawing/2014/main" id="{CF585D37-0B66-0344-92A2-D6A50ABF66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1534" y="1179070"/>
            <a:ext cx="1439334" cy="1439334"/>
          </a:xfrm>
          <a:prstGeom prst="rect">
            <a:avLst/>
          </a:prstGeom>
        </p:spPr>
      </p:pic>
      <p:pic>
        <p:nvPicPr>
          <p:cNvPr id="63" name="Picture 62" descr="A picture containing diagram&#10;&#10;Description automatically generated">
            <a:extLst>
              <a:ext uri="{FF2B5EF4-FFF2-40B4-BE49-F238E27FC236}">
                <a16:creationId xmlns:a16="http://schemas.microsoft.com/office/drawing/2014/main" id="{50C3A83B-3BFF-194C-BBAD-4770EC3E83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8875" y="1183304"/>
            <a:ext cx="1439334" cy="1439334"/>
          </a:xfrm>
          <a:prstGeom prst="rect">
            <a:avLst/>
          </a:prstGeom>
        </p:spPr>
      </p:pic>
      <p:pic>
        <p:nvPicPr>
          <p:cNvPr id="64" name="Picture 63" descr="Shape&#10;&#10;Description automatically generated with low confidence">
            <a:extLst>
              <a:ext uri="{FF2B5EF4-FFF2-40B4-BE49-F238E27FC236}">
                <a16:creationId xmlns:a16="http://schemas.microsoft.com/office/drawing/2014/main" id="{0F10BC7A-BDA7-3947-A8FA-3C2CBA6CA2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9261" y="1179070"/>
            <a:ext cx="1439334" cy="1439334"/>
          </a:xfrm>
          <a:prstGeom prst="rect">
            <a:avLst/>
          </a:prstGeom>
        </p:spPr>
      </p:pic>
      <p:pic>
        <p:nvPicPr>
          <p:cNvPr id="65" name="Picture 64" descr="A drawing of a group of people&#10;&#10;Description automatically generated with low confidence">
            <a:extLst>
              <a:ext uri="{FF2B5EF4-FFF2-40B4-BE49-F238E27FC236}">
                <a16:creationId xmlns:a16="http://schemas.microsoft.com/office/drawing/2014/main" id="{8C83E595-C41E-B248-8F2D-4C6FE149A9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14272" y="1183304"/>
            <a:ext cx="1439334" cy="1439334"/>
          </a:xfrm>
          <a:prstGeom prst="rect">
            <a:avLst/>
          </a:prstGeom>
        </p:spPr>
      </p:pic>
      <p:pic>
        <p:nvPicPr>
          <p:cNvPr id="66" name="Picture 65" descr="A picture containing shape&#10;&#10;Description automatically generated">
            <a:extLst>
              <a:ext uri="{FF2B5EF4-FFF2-40B4-BE49-F238E27FC236}">
                <a16:creationId xmlns:a16="http://schemas.microsoft.com/office/drawing/2014/main" id="{76DC3C50-EB7C-0748-9348-A8794550A7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7724" y="1183304"/>
            <a:ext cx="1439334" cy="1439334"/>
          </a:xfrm>
          <a:prstGeom prst="rect">
            <a:avLst/>
          </a:prstGeom>
        </p:spPr>
      </p:pic>
      <p:pic>
        <p:nvPicPr>
          <p:cNvPr id="67" name="Picture 66" descr="A picture containing shape&#10;&#10;Description automatically generated">
            <a:extLst>
              <a:ext uri="{FF2B5EF4-FFF2-40B4-BE49-F238E27FC236}">
                <a16:creationId xmlns:a16="http://schemas.microsoft.com/office/drawing/2014/main" id="{E7374335-210B-7C4D-8DAE-E1920D511D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32470" y="4292258"/>
            <a:ext cx="1439334" cy="1439334"/>
          </a:xfrm>
          <a:prstGeom prst="rect">
            <a:avLst/>
          </a:prstGeom>
        </p:spPr>
      </p:pic>
      <p:pic>
        <p:nvPicPr>
          <p:cNvPr id="68" name="Picture 67" descr="A picture containing icon&#10;&#10;Description automatically generated">
            <a:extLst>
              <a:ext uri="{FF2B5EF4-FFF2-40B4-BE49-F238E27FC236}">
                <a16:creationId xmlns:a16="http://schemas.microsoft.com/office/drawing/2014/main" id="{2C96A20A-5CB8-3E4D-BFE3-8955E0F4DE5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79812" y="4292258"/>
            <a:ext cx="1439334" cy="1439334"/>
          </a:xfrm>
          <a:prstGeom prst="rect">
            <a:avLst/>
          </a:prstGeom>
        </p:spPr>
      </p:pic>
      <p:pic>
        <p:nvPicPr>
          <p:cNvPr id="69" name="Picture 68" descr="A picture containing diagram&#10;&#10;Description automatically generated">
            <a:extLst>
              <a:ext uri="{FF2B5EF4-FFF2-40B4-BE49-F238E27FC236}">
                <a16:creationId xmlns:a16="http://schemas.microsoft.com/office/drawing/2014/main" id="{CA6EBDB8-6F8C-D646-90F5-F807EF655AB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10198" y="4292259"/>
            <a:ext cx="1439334" cy="1439334"/>
          </a:xfrm>
          <a:prstGeom prst="rect">
            <a:avLst/>
          </a:prstGeom>
        </p:spPr>
      </p:pic>
      <p:pic>
        <p:nvPicPr>
          <p:cNvPr id="70" name="Picture 69" descr="A picture containing logo&#10;&#10;Description automatically generated">
            <a:extLst>
              <a:ext uri="{FF2B5EF4-FFF2-40B4-BE49-F238E27FC236}">
                <a16:creationId xmlns:a16="http://schemas.microsoft.com/office/drawing/2014/main" id="{D75B318A-7636-254B-AC49-731AD152485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88115" y="4292260"/>
            <a:ext cx="1439334" cy="1439334"/>
          </a:xfrm>
          <a:prstGeom prst="rect">
            <a:avLst/>
          </a:prstGeom>
        </p:spPr>
      </p:pic>
      <p:pic>
        <p:nvPicPr>
          <p:cNvPr id="71" name="Picture 70" descr="A picture containing logo&#10;&#10;Description automatically generated">
            <a:extLst>
              <a:ext uri="{FF2B5EF4-FFF2-40B4-BE49-F238E27FC236}">
                <a16:creationId xmlns:a16="http://schemas.microsoft.com/office/drawing/2014/main" id="{20B9C6F8-7C60-7042-9019-895BA75B405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228660" y="4292261"/>
            <a:ext cx="1439334" cy="1439334"/>
          </a:xfrm>
          <a:prstGeom prst="rect">
            <a:avLst/>
          </a:prstGeom>
        </p:spPr>
      </p:pic>
      <p:sp>
        <p:nvSpPr>
          <p:cNvPr id="72" name="Rectangle 71">
            <a:extLst>
              <a:ext uri="{FF2B5EF4-FFF2-40B4-BE49-F238E27FC236}">
                <a16:creationId xmlns:a16="http://schemas.microsoft.com/office/drawing/2014/main" id="{EDAEEC50-D8C4-334A-88D5-200FD4DB81A2}"/>
              </a:ext>
            </a:extLst>
          </p:cNvPr>
          <p:cNvSpPr/>
          <p:nvPr/>
        </p:nvSpPr>
        <p:spPr>
          <a:xfrm>
            <a:off x="1092282" y="5843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3" name="Rectangle 72">
            <a:extLst>
              <a:ext uri="{FF2B5EF4-FFF2-40B4-BE49-F238E27FC236}">
                <a16:creationId xmlns:a16="http://schemas.microsoft.com/office/drawing/2014/main" id="{71C26208-E3CE-7F48-A248-D227D0F49958}"/>
              </a:ext>
            </a:extLst>
          </p:cNvPr>
          <p:cNvSpPr/>
          <p:nvPr/>
        </p:nvSpPr>
        <p:spPr>
          <a:xfrm>
            <a:off x="1166908" y="58399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1</a:t>
            </a:r>
            <a:endParaRPr lang="en-US" sz="2400" dirty="0">
              <a:solidFill>
                <a:schemeClr val="bg1"/>
              </a:solidFill>
              <a:latin typeface="Arial" charset="0"/>
              <a:ea typeface="Arial" charset="0"/>
              <a:cs typeface="Arial" charset="0"/>
            </a:endParaRPr>
          </a:p>
        </p:txBody>
      </p:sp>
      <p:sp>
        <p:nvSpPr>
          <p:cNvPr id="74" name="Rectangle 73">
            <a:extLst>
              <a:ext uri="{FF2B5EF4-FFF2-40B4-BE49-F238E27FC236}">
                <a16:creationId xmlns:a16="http://schemas.microsoft.com/office/drawing/2014/main" id="{C5784DDB-B01E-C844-AD7F-882B212359C8}"/>
              </a:ext>
            </a:extLst>
          </p:cNvPr>
          <p:cNvSpPr/>
          <p:nvPr/>
        </p:nvSpPr>
        <p:spPr>
          <a:xfrm>
            <a:off x="3022683" y="5843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5" name="Rectangle 74">
            <a:extLst>
              <a:ext uri="{FF2B5EF4-FFF2-40B4-BE49-F238E27FC236}">
                <a16:creationId xmlns:a16="http://schemas.microsoft.com/office/drawing/2014/main" id="{BCAD5C19-790C-AD4E-9199-4CF023117DF3}"/>
              </a:ext>
            </a:extLst>
          </p:cNvPr>
          <p:cNvSpPr/>
          <p:nvPr/>
        </p:nvSpPr>
        <p:spPr>
          <a:xfrm>
            <a:off x="3097309" y="58399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2</a:t>
            </a:r>
            <a:endParaRPr lang="en-US" sz="2400" dirty="0">
              <a:solidFill>
                <a:schemeClr val="bg1"/>
              </a:solidFill>
              <a:latin typeface="Arial" charset="0"/>
              <a:ea typeface="Arial" charset="0"/>
              <a:cs typeface="Arial" charset="0"/>
            </a:endParaRPr>
          </a:p>
        </p:txBody>
      </p:sp>
      <p:sp>
        <p:nvSpPr>
          <p:cNvPr id="76" name="Rectangle 75">
            <a:extLst>
              <a:ext uri="{FF2B5EF4-FFF2-40B4-BE49-F238E27FC236}">
                <a16:creationId xmlns:a16="http://schemas.microsoft.com/office/drawing/2014/main" id="{8D311BDD-12C2-F748-B16A-3E2966AA7182}"/>
              </a:ext>
            </a:extLst>
          </p:cNvPr>
          <p:cNvSpPr/>
          <p:nvPr/>
        </p:nvSpPr>
        <p:spPr>
          <a:xfrm>
            <a:off x="4953083" y="5843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7" name="Rectangle 76">
            <a:extLst>
              <a:ext uri="{FF2B5EF4-FFF2-40B4-BE49-F238E27FC236}">
                <a16:creationId xmlns:a16="http://schemas.microsoft.com/office/drawing/2014/main" id="{E760C4B3-E4F3-A04F-8BCD-84258AD38F53}"/>
              </a:ext>
            </a:extLst>
          </p:cNvPr>
          <p:cNvSpPr/>
          <p:nvPr/>
        </p:nvSpPr>
        <p:spPr>
          <a:xfrm>
            <a:off x="5027709" y="58399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3</a:t>
            </a:r>
            <a:endParaRPr lang="en-US" sz="2400" dirty="0">
              <a:solidFill>
                <a:schemeClr val="bg1"/>
              </a:solidFill>
              <a:latin typeface="Arial" charset="0"/>
              <a:ea typeface="Arial" charset="0"/>
              <a:cs typeface="Arial" charset="0"/>
            </a:endParaRPr>
          </a:p>
        </p:txBody>
      </p:sp>
      <p:sp>
        <p:nvSpPr>
          <p:cNvPr id="78" name="Rectangle 77">
            <a:extLst>
              <a:ext uri="{FF2B5EF4-FFF2-40B4-BE49-F238E27FC236}">
                <a16:creationId xmlns:a16="http://schemas.microsoft.com/office/drawing/2014/main" id="{A6C64589-D3AB-9144-940A-2866BAED353F}"/>
              </a:ext>
            </a:extLst>
          </p:cNvPr>
          <p:cNvSpPr/>
          <p:nvPr/>
        </p:nvSpPr>
        <p:spPr>
          <a:xfrm>
            <a:off x="6883483" y="5843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9" name="Rectangle 78">
            <a:extLst>
              <a:ext uri="{FF2B5EF4-FFF2-40B4-BE49-F238E27FC236}">
                <a16:creationId xmlns:a16="http://schemas.microsoft.com/office/drawing/2014/main" id="{5E02165B-B9EC-2742-88D3-D9D24415B997}"/>
              </a:ext>
            </a:extLst>
          </p:cNvPr>
          <p:cNvSpPr/>
          <p:nvPr/>
        </p:nvSpPr>
        <p:spPr>
          <a:xfrm>
            <a:off x="6872349" y="583995"/>
            <a:ext cx="527709"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4a</a:t>
            </a:r>
            <a:endParaRPr lang="en-US" sz="2400" dirty="0">
              <a:solidFill>
                <a:schemeClr val="bg1"/>
              </a:solidFill>
              <a:latin typeface="Arial" charset="0"/>
              <a:ea typeface="Arial" charset="0"/>
              <a:cs typeface="Arial" charset="0"/>
            </a:endParaRPr>
          </a:p>
        </p:txBody>
      </p:sp>
      <p:sp>
        <p:nvSpPr>
          <p:cNvPr id="80" name="Rectangle 79">
            <a:extLst>
              <a:ext uri="{FF2B5EF4-FFF2-40B4-BE49-F238E27FC236}">
                <a16:creationId xmlns:a16="http://schemas.microsoft.com/office/drawing/2014/main" id="{BD4B4FBB-5A50-964C-8E04-8ADE620DD84E}"/>
              </a:ext>
            </a:extLst>
          </p:cNvPr>
          <p:cNvSpPr/>
          <p:nvPr/>
        </p:nvSpPr>
        <p:spPr>
          <a:xfrm>
            <a:off x="8796950" y="5843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81" name="Rectangle 80">
            <a:extLst>
              <a:ext uri="{FF2B5EF4-FFF2-40B4-BE49-F238E27FC236}">
                <a16:creationId xmlns:a16="http://schemas.microsoft.com/office/drawing/2014/main" id="{B8BF9CB7-52B6-C549-87F4-1F6138E96543}"/>
              </a:ext>
            </a:extLst>
          </p:cNvPr>
          <p:cNvSpPr/>
          <p:nvPr/>
        </p:nvSpPr>
        <p:spPr>
          <a:xfrm>
            <a:off x="8777800" y="583995"/>
            <a:ext cx="543740"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4b</a:t>
            </a:r>
            <a:endParaRPr lang="en-US" sz="2400" dirty="0">
              <a:solidFill>
                <a:schemeClr val="bg1"/>
              </a:solidFill>
              <a:latin typeface="Arial" charset="0"/>
              <a:ea typeface="Arial" charset="0"/>
              <a:cs typeface="Arial" charset="0"/>
            </a:endParaRPr>
          </a:p>
        </p:txBody>
      </p:sp>
      <p:sp>
        <p:nvSpPr>
          <p:cNvPr id="82" name="Rectangle 81">
            <a:extLst>
              <a:ext uri="{FF2B5EF4-FFF2-40B4-BE49-F238E27FC236}">
                <a16:creationId xmlns:a16="http://schemas.microsoft.com/office/drawing/2014/main" id="{CFCEEA8B-AE14-EA47-A948-0463254A9194}"/>
              </a:ext>
            </a:extLst>
          </p:cNvPr>
          <p:cNvSpPr/>
          <p:nvPr/>
        </p:nvSpPr>
        <p:spPr>
          <a:xfrm>
            <a:off x="10693483" y="5843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83" name="Rectangle 82">
            <a:extLst>
              <a:ext uri="{FF2B5EF4-FFF2-40B4-BE49-F238E27FC236}">
                <a16:creationId xmlns:a16="http://schemas.microsoft.com/office/drawing/2014/main" id="{3557A88D-975F-B94C-89F3-D0A3CCEDC969}"/>
              </a:ext>
            </a:extLst>
          </p:cNvPr>
          <p:cNvSpPr/>
          <p:nvPr/>
        </p:nvSpPr>
        <p:spPr>
          <a:xfrm>
            <a:off x="10768109" y="58399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5</a:t>
            </a:r>
            <a:endParaRPr lang="en-US" sz="2400" dirty="0">
              <a:solidFill>
                <a:schemeClr val="bg1"/>
              </a:solidFill>
              <a:latin typeface="Arial" charset="0"/>
              <a:ea typeface="Arial" charset="0"/>
              <a:cs typeface="Arial" charset="0"/>
            </a:endParaRPr>
          </a:p>
        </p:txBody>
      </p:sp>
      <p:sp>
        <p:nvSpPr>
          <p:cNvPr id="84" name="Rectangle 83">
            <a:extLst>
              <a:ext uri="{FF2B5EF4-FFF2-40B4-BE49-F238E27FC236}">
                <a16:creationId xmlns:a16="http://schemas.microsoft.com/office/drawing/2014/main" id="{29B45598-4009-E54D-AC9E-D66CF5DC45ED}"/>
              </a:ext>
            </a:extLst>
          </p:cNvPr>
          <p:cNvSpPr/>
          <p:nvPr/>
        </p:nvSpPr>
        <p:spPr>
          <a:xfrm>
            <a:off x="2057482" y="3727224"/>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85" name="Rectangle 84">
            <a:extLst>
              <a:ext uri="{FF2B5EF4-FFF2-40B4-BE49-F238E27FC236}">
                <a16:creationId xmlns:a16="http://schemas.microsoft.com/office/drawing/2014/main" id="{6347D4E1-5C2E-304E-89AE-02E98E2DB35E}"/>
              </a:ext>
            </a:extLst>
          </p:cNvPr>
          <p:cNvSpPr/>
          <p:nvPr/>
        </p:nvSpPr>
        <p:spPr>
          <a:xfrm>
            <a:off x="2132108" y="373901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6</a:t>
            </a:r>
            <a:endParaRPr lang="en-US" sz="2400" dirty="0">
              <a:solidFill>
                <a:schemeClr val="bg1"/>
              </a:solidFill>
              <a:latin typeface="Arial" charset="0"/>
              <a:ea typeface="Arial" charset="0"/>
              <a:cs typeface="Arial" charset="0"/>
            </a:endParaRPr>
          </a:p>
        </p:txBody>
      </p:sp>
      <p:sp>
        <p:nvSpPr>
          <p:cNvPr id="86" name="Rectangle 85">
            <a:extLst>
              <a:ext uri="{FF2B5EF4-FFF2-40B4-BE49-F238E27FC236}">
                <a16:creationId xmlns:a16="http://schemas.microsoft.com/office/drawing/2014/main" id="{9925A41D-BDC7-C943-9EA4-F6A7E95DDE9C}"/>
              </a:ext>
            </a:extLst>
          </p:cNvPr>
          <p:cNvSpPr/>
          <p:nvPr/>
        </p:nvSpPr>
        <p:spPr>
          <a:xfrm>
            <a:off x="3987883" y="3727224"/>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87" name="Rectangle 86">
            <a:extLst>
              <a:ext uri="{FF2B5EF4-FFF2-40B4-BE49-F238E27FC236}">
                <a16:creationId xmlns:a16="http://schemas.microsoft.com/office/drawing/2014/main" id="{B220696E-E2C7-8545-8296-05B42CA1113D}"/>
              </a:ext>
            </a:extLst>
          </p:cNvPr>
          <p:cNvSpPr/>
          <p:nvPr/>
        </p:nvSpPr>
        <p:spPr>
          <a:xfrm>
            <a:off x="4062510" y="373901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7</a:t>
            </a:r>
            <a:endParaRPr lang="en-US" sz="2400" dirty="0">
              <a:solidFill>
                <a:schemeClr val="bg1"/>
              </a:solidFill>
              <a:latin typeface="Arial" charset="0"/>
              <a:ea typeface="Arial" charset="0"/>
              <a:cs typeface="Arial" charset="0"/>
            </a:endParaRPr>
          </a:p>
        </p:txBody>
      </p:sp>
      <p:sp>
        <p:nvSpPr>
          <p:cNvPr id="88" name="Rectangle 87">
            <a:extLst>
              <a:ext uri="{FF2B5EF4-FFF2-40B4-BE49-F238E27FC236}">
                <a16:creationId xmlns:a16="http://schemas.microsoft.com/office/drawing/2014/main" id="{9EE7A353-2EF7-C841-A667-69300CCF2C6C}"/>
              </a:ext>
            </a:extLst>
          </p:cNvPr>
          <p:cNvSpPr/>
          <p:nvPr/>
        </p:nvSpPr>
        <p:spPr>
          <a:xfrm>
            <a:off x="5918283" y="3727224"/>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89" name="Rectangle 88">
            <a:extLst>
              <a:ext uri="{FF2B5EF4-FFF2-40B4-BE49-F238E27FC236}">
                <a16:creationId xmlns:a16="http://schemas.microsoft.com/office/drawing/2014/main" id="{F8FD6BCD-1A89-3E4C-8F27-FB357AFD5E90}"/>
              </a:ext>
            </a:extLst>
          </p:cNvPr>
          <p:cNvSpPr/>
          <p:nvPr/>
        </p:nvSpPr>
        <p:spPr>
          <a:xfrm>
            <a:off x="5992909" y="373901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8</a:t>
            </a:r>
            <a:endParaRPr lang="en-US" sz="2400" dirty="0">
              <a:solidFill>
                <a:schemeClr val="bg1"/>
              </a:solidFill>
              <a:latin typeface="Arial" charset="0"/>
              <a:ea typeface="Arial" charset="0"/>
              <a:cs typeface="Arial" charset="0"/>
            </a:endParaRPr>
          </a:p>
        </p:txBody>
      </p:sp>
      <p:sp>
        <p:nvSpPr>
          <p:cNvPr id="90" name="Rectangle 89">
            <a:extLst>
              <a:ext uri="{FF2B5EF4-FFF2-40B4-BE49-F238E27FC236}">
                <a16:creationId xmlns:a16="http://schemas.microsoft.com/office/drawing/2014/main" id="{70560B55-D35F-774A-9304-001D593847D5}"/>
              </a:ext>
            </a:extLst>
          </p:cNvPr>
          <p:cNvSpPr/>
          <p:nvPr/>
        </p:nvSpPr>
        <p:spPr>
          <a:xfrm>
            <a:off x="7848683" y="3727224"/>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91" name="Rectangle 90">
            <a:extLst>
              <a:ext uri="{FF2B5EF4-FFF2-40B4-BE49-F238E27FC236}">
                <a16:creationId xmlns:a16="http://schemas.microsoft.com/office/drawing/2014/main" id="{12AA9496-B24F-6044-AD0B-D96C6E5ED506}"/>
              </a:ext>
            </a:extLst>
          </p:cNvPr>
          <p:cNvSpPr/>
          <p:nvPr/>
        </p:nvSpPr>
        <p:spPr>
          <a:xfrm>
            <a:off x="7923310" y="3739015"/>
            <a:ext cx="356187"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9</a:t>
            </a:r>
            <a:endParaRPr lang="en-US" sz="2400" dirty="0">
              <a:solidFill>
                <a:schemeClr val="bg1"/>
              </a:solidFill>
              <a:latin typeface="Arial" charset="0"/>
              <a:ea typeface="Arial" charset="0"/>
              <a:cs typeface="Arial" charset="0"/>
            </a:endParaRPr>
          </a:p>
        </p:txBody>
      </p:sp>
      <p:sp>
        <p:nvSpPr>
          <p:cNvPr id="92" name="Rectangle 91">
            <a:extLst>
              <a:ext uri="{FF2B5EF4-FFF2-40B4-BE49-F238E27FC236}">
                <a16:creationId xmlns:a16="http://schemas.microsoft.com/office/drawing/2014/main" id="{95FA09E3-2433-EF40-B7F1-3D6BB0F29002}"/>
              </a:ext>
            </a:extLst>
          </p:cNvPr>
          <p:cNvSpPr/>
          <p:nvPr/>
        </p:nvSpPr>
        <p:spPr>
          <a:xfrm>
            <a:off x="9762150" y="3727224"/>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93" name="Rectangle 92">
            <a:extLst>
              <a:ext uri="{FF2B5EF4-FFF2-40B4-BE49-F238E27FC236}">
                <a16:creationId xmlns:a16="http://schemas.microsoft.com/office/drawing/2014/main" id="{E9180CF8-4A7C-1D40-8ADA-F36A0AFA2544}"/>
              </a:ext>
            </a:extLst>
          </p:cNvPr>
          <p:cNvSpPr/>
          <p:nvPr/>
        </p:nvSpPr>
        <p:spPr>
          <a:xfrm>
            <a:off x="9751016" y="3739015"/>
            <a:ext cx="527709"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10</a:t>
            </a:r>
            <a:endParaRPr lang="en-US" sz="2400" dirty="0">
              <a:solidFill>
                <a:schemeClr val="bg1"/>
              </a:solidFill>
              <a:latin typeface="Arial" charset="0"/>
              <a:ea typeface="Arial" charset="0"/>
              <a:cs typeface="Arial" charset="0"/>
            </a:endParaRPr>
          </a:p>
        </p:txBody>
      </p:sp>
      <p:sp>
        <p:nvSpPr>
          <p:cNvPr id="94" name="Rectangle 93">
            <a:extLst>
              <a:ext uri="{FF2B5EF4-FFF2-40B4-BE49-F238E27FC236}">
                <a16:creationId xmlns:a16="http://schemas.microsoft.com/office/drawing/2014/main" id="{3D825415-4D19-2D40-88AD-3CD36F75A8C4}"/>
              </a:ext>
            </a:extLst>
          </p:cNvPr>
          <p:cNvSpPr/>
          <p:nvPr/>
        </p:nvSpPr>
        <p:spPr>
          <a:xfrm>
            <a:off x="594241" y="1211029"/>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C66C510D-690D-8C4B-89C6-EF52D3A96F10}"/>
              </a:ext>
            </a:extLst>
          </p:cNvPr>
          <p:cNvSpPr/>
          <p:nvPr/>
        </p:nvSpPr>
        <p:spPr>
          <a:xfrm>
            <a:off x="2538597" y="1211029"/>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EF1414DD-7E13-244D-9235-40FCDF1CC966}"/>
              </a:ext>
            </a:extLst>
          </p:cNvPr>
          <p:cNvSpPr/>
          <p:nvPr/>
        </p:nvSpPr>
        <p:spPr>
          <a:xfrm>
            <a:off x="4498025" y="1211029"/>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3E2EB740-F8B3-FC44-8457-C4EDDD380F10}"/>
              </a:ext>
            </a:extLst>
          </p:cNvPr>
          <p:cNvSpPr/>
          <p:nvPr/>
        </p:nvSpPr>
        <p:spPr>
          <a:xfrm>
            <a:off x="6421715" y="1211029"/>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0C0BD18B-36D1-8948-A350-9A19CC9604D6}"/>
              </a:ext>
            </a:extLst>
          </p:cNvPr>
          <p:cNvSpPr/>
          <p:nvPr/>
        </p:nvSpPr>
        <p:spPr>
          <a:xfrm>
            <a:off x="8332466" y="1211029"/>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8C64F1-0C1D-B94B-BCB5-283841F4F57F}"/>
              </a:ext>
            </a:extLst>
          </p:cNvPr>
          <p:cNvSpPr/>
          <p:nvPr/>
        </p:nvSpPr>
        <p:spPr>
          <a:xfrm>
            <a:off x="10238904" y="1211029"/>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B94B9EB2-F6BC-E34F-A5CA-35EB806410B4}"/>
              </a:ext>
            </a:extLst>
          </p:cNvPr>
          <p:cNvSpPr/>
          <p:nvPr/>
        </p:nvSpPr>
        <p:spPr>
          <a:xfrm>
            <a:off x="1548467" y="4331060"/>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4D8ECC9D-849D-6848-8452-46E11B66E626}"/>
              </a:ext>
            </a:extLst>
          </p:cNvPr>
          <p:cNvSpPr/>
          <p:nvPr/>
        </p:nvSpPr>
        <p:spPr>
          <a:xfrm>
            <a:off x="3489411" y="4331060"/>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EE9B5F8E-8CAB-D04F-9BFC-AFC69ED15488}"/>
              </a:ext>
            </a:extLst>
          </p:cNvPr>
          <p:cNvSpPr/>
          <p:nvPr/>
        </p:nvSpPr>
        <p:spPr>
          <a:xfrm>
            <a:off x="5421728" y="4331060"/>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930B583-8969-DE4C-B112-F5A390E7EA1B}"/>
              </a:ext>
            </a:extLst>
          </p:cNvPr>
          <p:cNvSpPr/>
          <p:nvPr/>
        </p:nvSpPr>
        <p:spPr>
          <a:xfrm>
            <a:off x="7298274" y="4331060"/>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462D86E2-E871-0F44-9CA4-4DD30EC9DD05}"/>
              </a:ext>
            </a:extLst>
          </p:cNvPr>
          <p:cNvSpPr/>
          <p:nvPr/>
        </p:nvSpPr>
        <p:spPr>
          <a:xfrm>
            <a:off x="9243531" y="4331060"/>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E024D4B1-03A8-CE4F-8D27-EF68C97FCBE9}"/>
              </a:ext>
            </a:extLst>
          </p:cNvPr>
          <p:cNvSpPr/>
          <p:nvPr/>
        </p:nvSpPr>
        <p:spPr>
          <a:xfrm>
            <a:off x="737500" y="2680631"/>
            <a:ext cx="1120820" cy="369332"/>
          </a:xfrm>
          <a:prstGeom prst="rect">
            <a:avLst/>
          </a:prstGeom>
        </p:spPr>
        <p:txBody>
          <a:bodyPr wrap="none">
            <a:spAutoFit/>
          </a:bodyPr>
          <a:lstStyle/>
          <a:p>
            <a:r>
              <a:rPr lang="en-US" b="1" dirty="0">
                <a:latin typeface="Arial" charset="0"/>
                <a:ea typeface="Arial" charset="0"/>
                <a:cs typeface="Arial" charset="0"/>
              </a:rPr>
              <a:t>Creation</a:t>
            </a:r>
            <a:endParaRPr lang="en-US" dirty="0"/>
          </a:p>
        </p:txBody>
      </p:sp>
      <p:sp>
        <p:nvSpPr>
          <p:cNvPr id="106" name="Rectangle 105">
            <a:extLst>
              <a:ext uri="{FF2B5EF4-FFF2-40B4-BE49-F238E27FC236}">
                <a16:creationId xmlns:a16="http://schemas.microsoft.com/office/drawing/2014/main" id="{1514A1DA-3C70-2840-90A4-3A9498847FB9}"/>
              </a:ext>
            </a:extLst>
          </p:cNvPr>
          <p:cNvSpPr/>
          <p:nvPr/>
        </p:nvSpPr>
        <p:spPr>
          <a:xfrm>
            <a:off x="2656428" y="2717897"/>
            <a:ext cx="1223412" cy="369332"/>
          </a:xfrm>
          <a:prstGeom prst="rect">
            <a:avLst/>
          </a:prstGeom>
        </p:spPr>
        <p:txBody>
          <a:bodyPr wrap="none">
            <a:spAutoFit/>
          </a:bodyPr>
          <a:lstStyle/>
          <a:p>
            <a:pPr algn="ctr"/>
            <a:r>
              <a:rPr lang="en-US" b="1" dirty="0">
                <a:latin typeface="Arial" charset="0"/>
                <a:ea typeface="Arial" charset="0"/>
                <a:cs typeface="Arial" charset="0"/>
              </a:rPr>
              <a:t>Rejection</a:t>
            </a:r>
            <a:endParaRPr lang="en-US" dirty="0"/>
          </a:p>
        </p:txBody>
      </p:sp>
      <p:sp>
        <p:nvSpPr>
          <p:cNvPr id="107" name="Rectangle 106">
            <a:extLst>
              <a:ext uri="{FF2B5EF4-FFF2-40B4-BE49-F238E27FC236}">
                <a16:creationId xmlns:a16="http://schemas.microsoft.com/office/drawing/2014/main" id="{BC4B81EB-0135-BE45-AF36-E09A3BE89F8D}"/>
              </a:ext>
            </a:extLst>
          </p:cNvPr>
          <p:cNvSpPr/>
          <p:nvPr/>
        </p:nvSpPr>
        <p:spPr>
          <a:xfrm>
            <a:off x="4613334" y="2717897"/>
            <a:ext cx="1184941" cy="369332"/>
          </a:xfrm>
          <a:prstGeom prst="rect">
            <a:avLst/>
          </a:prstGeom>
        </p:spPr>
        <p:txBody>
          <a:bodyPr wrap="none">
            <a:spAutoFit/>
          </a:bodyPr>
          <a:lstStyle/>
          <a:p>
            <a:pPr algn="ctr"/>
            <a:r>
              <a:rPr lang="en-US" b="1" dirty="0">
                <a:latin typeface="Arial" charset="0"/>
                <a:ea typeface="Arial" charset="0"/>
                <a:cs typeface="Arial" charset="0"/>
              </a:rPr>
              <a:t>Abraham</a:t>
            </a:r>
            <a:endParaRPr lang="en-US" dirty="0"/>
          </a:p>
        </p:txBody>
      </p:sp>
      <p:sp>
        <p:nvSpPr>
          <p:cNvPr id="108" name="Rectangle 107">
            <a:extLst>
              <a:ext uri="{FF2B5EF4-FFF2-40B4-BE49-F238E27FC236}">
                <a16:creationId xmlns:a16="http://schemas.microsoft.com/office/drawing/2014/main" id="{5AFA4A6C-6C61-9F4E-B394-9EDD4AD165A4}"/>
              </a:ext>
            </a:extLst>
          </p:cNvPr>
          <p:cNvSpPr/>
          <p:nvPr/>
        </p:nvSpPr>
        <p:spPr>
          <a:xfrm>
            <a:off x="6712452" y="2717897"/>
            <a:ext cx="825867" cy="369332"/>
          </a:xfrm>
          <a:prstGeom prst="rect">
            <a:avLst/>
          </a:prstGeom>
        </p:spPr>
        <p:txBody>
          <a:bodyPr wrap="none">
            <a:spAutoFit/>
          </a:bodyPr>
          <a:lstStyle/>
          <a:p>
            <a:pPr algn="ctr"/>
            <a:r>
              <a:rPr lang="en-US" b="1" dirty="0">
                <a:latin typeface="Arial" charset="0"/>
                <a:ea typeface="Arial" charset="0"/>
                <a:cs typeface="Arial" charset="0"/>
              </a:rPr>
              <a:t>Egypt</a:t>
            </a:r>
            <a:endParaRPr lang="en-US" dirty="0"/>
          </a:p>
        </p:txBody>
      </p:sp>
      <p:sp>
        <p:nvSpPr>
          <p:cNvPr id="109" name="Rectangle 108">
            <a:extLst>
              <a:ext uri="{FF2B5EF4-FFF2-40B4-BE49-F238E27FC236}">
                <a16:creationId xmlns:a16="http://schemas.microsoft.com/office/drawing/2014/main" id="{A66FDDFE-B5AA-9843-A566-406B1295347C}"/>
              </a:ext>
            </a:extLst>
          </p:cNvPr>
          <p:cNvSpPr/>
          <p:nvPr/>
        </p:nvSpPr>
        <p:spPr>
          <a:xfrm>
            <a:off x="8593560" y="2717897"/>
            <a:ext cx="902811" cy="369332"/>
          </a:xfrm>
          <a:prstGeom prst="rect">
            <a:avLst/>
          </a:prstGeom>
        </p:spPr>
        <p:txBody>
          <a:bodyPr wrap="none">
            <a:spAutoFit/>
          </a:bodyPr>
          <a:lstStyle/>
          <a:p>
            <a:pPr algn="ctr"/>
            <a:r>
              <a:rPr lang="en-US" b="1" dirty="0">
                <a:latin typeface="Arial" charset="0"/>
                <a:ea typeface="Arial" charset="0"/>
                <a:cs typeface="Arial" charset="0"/>
              </a:rPr>
              <a:t>Moses</a:t>
            </a:r>
            <a:endParaRPr lang="en-US" dirty="0"/>
          </a:p>
        </p:txBody>
      </p:sp>
      <p:sp>
        <p:nvSpPr>
          <p:cNvPr id="110" name="Rectangle 109">
            <a:extLst>
              <a:ext uri="{FF2B5EF4-FFF2-40B4-BE49-F238E27FC236}">
                <a16:creationId xmlns:a16="http://schemas.microsoft.com/office/drawing/2014/main" id="{644155BB-8D29-BB47-A53E-CD1AED1E09E3}"/>
              </a:ext>
            </a:extLst>
          </p:cNvPr>
          <p:cNvSpPr/>
          <p:nvPr/>
        </p:nvSpPr>
        <p:spPr>
          <a:xfrm>
            <a:off x="10238905" y="2717897"/>
            <a:ext cx="1407338" cy="369332"/>
          </a:xfrm>
          <a:prstGeom prst="rect">
            <a:avLst/>
          </a:prstGeom>
        </p:spPr>
        <p:txBody>
          <a:bodyPr wrap="square">
            <a:spAutoFit/>
          </a:bodyPr>
          <a:lstStyle/>
          <a:p>
            <a:pPr algn="ctr"/>
            <a:r>
              <a:rPr lang="en-US" b="1" dirty="0">
                <a:latin typeface="Arial" charset="0"/>
                <a:ea typeface="Arial" charset="0"/>
                <a:cs typeface="Arial" charset="0"/>
              </a:rPr>
              <a:t>King David</a:t>
            </a:r>
            <a:endParaRPr lang="en-US" dirty="0"/>
          </a:p>
        </p:txBody>
      </p:sp>
      <p:sp>
        <p:nvSpPr>
          <p:cNvPr id="111" name="Rectangle 110">
            <a:extLst>
              <a:ext uri="{FF2B5EF4-FFF2-40B4-BE49-F238E27FC236}">
                <a16:creationId xmlns:a16="http://schemas.microsoft.com/office/drawing/2014/main" id="{B8B8571D-1293-B74C-A837-D8D09E297023}"/>
              </a:ext>
            </a:extLst>
          </p:cNvPr>
          <p:cNvSpPr/>
          <p:nvPr/>
        </p:nvSpPr>
        <p:spPr>
          <a:xfrm>
            <a:off x="9386790" y="5842097"/>
            <a:ext cx="1120820" cy="646331"/>
          </a:xfrm>
          <a:prstGeom prst="rect">
            <a:avLst/>
          </a:prstGeom>
        </p:spPr>
        <p:txBody>
          <a:bodyPr wrap="square">
            <a:spAutoFit/>
          </a:bodyPr>
          <a:lstStyle/>
          <a:p>
            <a:pPr algn="ctr"/>
            <a:r>
              <a:rPr lang="en-US" b="1" dirty="0">
                <a:latin typeface="Arial" charset="0"/>
                <a:ea typeface="Arial" charset="0"/>
                <a:cs typeface="Arial" charset="0"/>
              </a:rPr>
              <a:t>New creation</a:t>
            </a:r>
            <a:endParaRPr lang="en-US" dirty="0"/>
          </a:p>
        </p:txBody>
      </p:sp>
      <p:sp>
        <p:nvSpPr>
          <p:cNvPr id="112" name="Rectangle 111">
            <a:extLst>
              <a:ext uri="{FF2B5EF4-FFF2-40B4-BE49-F238E27FC236}">
                <a16:creationId xmlns:a16="http://schemas.microsoft.com/office/drawing/2014/main" id="{B20FC5F5-C973-9B45-9D43-5659C07F8BE2}"/>
              </a:ext>
            </a:extLst>
          </p:cNvPr>
          <p:cNvSpPr/>
          <p:nvPr/>
        </p:nvSpPr>
        <p:spPr>
          <a:xfrm>
            <a:off x="7441533" y="5842097"/>
            <a:ext cx="1120820" cy="646331"/>
          </a:xfrm>
          <a:prstGeom prst="rect">
            <a:avLst/>
          </a:prstGeom>
        </p:spPr>
        <p:txBody>
          <a:bodyPr wrap="square">
            <a:spAutoFit/>
          </a:bodyPr>
          <a:lstStyle/>
          <a:p>
            <a:pPr algn="ctr"/>
            <a:r>
              <a:rPr lang="en-US" b="1" dirty="0">
                <a:latin typeface="Arial" charset="0"/>
                <a:ea typeface="Arial" charset="0"/>
                <a:cs typeface="Arial" charset="0"/>
              </a:rPr>
              <a:t>Jesus raised</a:t>
            </a:r>
            <a:endParaRPr lang="en-US" dirty="0"/>
          </a:p>
        </p:txBody>
      </p:sp>
      <p:sp>
        <p:nvSpPr>
          <p:cNvPr id="113" name="Rectangle 112">
            <a:extLst>
              <a:ext uri="{FF2B5EF4-FFF2-40B4-BE49-F238E27FC236}">
                <a16:creationId xmlns:a16="http://schemas.microsoft.com/office/drawing/2014/main" id="{193B628D-3DD0-DE4E-A5DF-DE7164B79196}"/>
              </a:ext>
            </a:extLst>
          </p:cNvPr>
          <p:cNvSpPr/>
          <p:nvPr/>
        </p:nvSpPr>
        <p:spPr>
          <a:xfrm>
            <a:off x="5564987" y="5842097"/>
            <a:ext cx="1120820" cy="646331"/>
          </a:xfrm>
          <a:prstGeom prst="rect">
            <a:avLst/>
          </a:prstGeom>
        </p:spPr>
        <p:txBody>
          <a:bodyPr wrap="square">
            <a:spAutoFit/>
          </a:bodyPr>
          <a:lstStyle/>
          <a:p>
            <a:pPr algn="ctr"/>
            <a:r>
              <a:rPr lang="en-US" b="1" dirty="0">
                <a:latin typeface="Arial" charset="0"/>
                <a:ea typeface="Arial" charset="0"/>
                <a:cs typeface="Arial" charset="0"/>
              </a:rPr>
              <a:t>Jesus dies</a:t>
            </a:r>
            <a:endParaRPr lang="en-US" dirty="0"/>
          </a:p>
        </p:txBody>
      </p:sp>
      <p:sp>
        <p:nvSpPr>
          <p:cNvPr id="114" name="Rectangle 113">
            <a:extLst>
              <a:ext uri="{FF2B5EF4-FFF2-40B4-BE49-F238E27FC236}">
                <a16:creationId xmlns:a16="http://schemas.microsoft.com/office/drawing/2014/main" id="{0AC14F0A-4278-5346-934F-2C2ABCD45572}"/>
              </a:ext>
            </a:extLst>
          </p:cNvPr>
          <p:cNvSpPr/>
          <p:nvPr/>
        </p:nvSpPr>
        <p:spPr>
          <a:xfrm>
            <a:off x="3632670" y="5842097"/>
            <a:ext cx="1120820" cy="646331"/>
          </a:xfrm>
          <a:prstGeom prst="rect">
            <a:avLst/>
          </a:prstGeom>
        </p:spPr>
        <p:txBody>
          <a:bodyPr wrap="square">
            <a:spAutoFit/>
          </a:bodyPr>
          <a:lstStyle/>
          <a:p>
            <a:pPr algn="ctr"/>
            <a:r>
              <a:rPr lang="en-US" b="1" dirty="0">
                <a:latin typeface="Arial" charset="0"/>
                <a:ea typeface="Arial" charset="0"/>
                <a:cs typeface="Arial" charset="0"/>
              </a:rPr>
              <a:t>King Jesus</a:t>
            </a:r>
            <a:endParaRPr lang="en-US" dirty="0"/>
          </a:p>
        </p:txBody>
      </p:sp>
      <p:sp>
        <p:nvSpPr>
          <p:cNvPr id="115" name="Rectangle 114">
            <a:extLst>
              <a:ext uri="{FF2B5EF4-FFF2-40B4-BE49-F238E27FC236}">
                <a16:creationId xmlns:a16="http://schemas.microsoft.com/office/drawing/2014/main" id="{98801556-95D3-964A-B282-185C66C987A9}"/>
              </a:ext>
            </a:extLst>
          </p:cNvPr>
          <p:cNvSpPr/>
          <p:nvPr/>
        </p:nvSpPr>
        <p:spPr>
          <a:xfrm>
            <a:off x="1523096" y="5842097"/>
            <a:ext cx="1432710" cy="646331"/>
          </a:xfrm>
          <a:prstGeom prst="rect">
            <a:avLst/>
          </a:prstGeom>
        </p:spPr>
        <p:txBody>
          <a:bodyPr wrap="square">
            <a:spAutoFit/>
          </a:bodyPr>
          <a:lstStyle/>
          <a:p>
            <a:pPr algn="ctr"/>
            <a:r>
              <a:rPr lang="en-US" b="1" dirty="0">
                <a:latin typeface="Arial" charset="0"/>
                <a:ea typeface="Arial" charset="0"/>
                <a:cs typeface="Arial" charset="0"/>
              </a:rPr>
              <a:t>King Solomon</a:t>
            </a:r>
            <a:endParaRPr lang="en-US" dirty="0"/>
          </a:p>
        </p:txBody>
      </p:sp>
    </p:spTree>
    <p:extLst>
      <p:ext uri="{BB962C8B-B14F-4D97-AF65-F5344CB8AC3E}">
        <p14:creationId xmlns:p14="http://schemas.microsoft.com/office/powerpoint/2010/main" val="821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esson 1:…"/>
          <p:cNvSpPr txBox="1"/>
          <p:nvPr/>
        </p:nvSpPr>
        <p:spPr>
          <a:xfrm>
            <a:off x="2683619" y="2383452"/>
            <a:ext cx="8588468" cy="133369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defTabSz="825500">
              <a:defRPr sz="7500" b="0">
                <a:latin typeface="+mj-lt"/>
                <a:ea typeface="+mj-ea"/>
                <a:cs typeface="+mj-cs"/>
                <a:sym typeface="Quasimoda Bold"/>
              </a:defRPr>
            </a:pPr>
            <a:r>
              <a:rPr lang="en-US" sz="8000" b="1" dirty="0">
                <a:solidFill>
                  <a:srgbClr val="4196D5"/>
                </a:solidFill>
                <a:latin typeface="Arial" charset="0"/>
                <a:ea typeface="Arial" charset="0"/>
                <a:cs typeface="Arial" charset="0"/>
                <a:sym typeface="Quasimoda Bold"/>
              </a:rPr>
              <a:t>PART 1</a:t>
            </a:r>
          </a:p>
        </p:txBody>
      </p:sp>
      <p:cxnSp>
        <p:nvCxnSpPr>
          <p:cNvPr id="11" name="Straight Connector 10"/>
          <p:cNvCxnSpPr/>
          <p:nvPr/>
        </p:nvCxnSpPr>
        <p:spPr>
          <a:xfrm>
            <a:off x="2788550" y="1768840"/>
            <a:ext cx="1338578" cy="1"/>
          </a:xfrm>
          <a:prstGeom prst="line">
            <a:avLst/>
          </a:prstGeom>
          <a:ln w="139700" cmpd="sng">
            <a:solidFill>
              <a:srgbClr val="4196D5"/>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C0853A1-1007-4C52-BEFB-F48F5319A3E3}"/>
              </a:ext>
            </a:extLst>
          </p:cNvPr>
          <p:cNvSpPr txBox="1"/>
          <p:nvPr/>
        </p:nvSpPr>
        <p:spPr>
          <a:xfrm>
            <a:off x="5017252" y="526444"/>
            <a:ext cx="6371772" cy="707886"/>
          </a:xfrm>
          <a:prstGeom prst="rect">
            <a:avLst/>
          </a:prstGeom>
          <a:noFill/>
        </p:spPr>
        <p:txBody>
          <a:bodyPr wrap="square" rtlCol="0">
            <a:spAutoFit/>
          </a:bodyPr>
          <a:lstStyle/>
          <a:p>
            <a:pPr algn="r"/>
            <a:r>
              <a:rPr lang="en-US" sz="4000" dirty="0">
                <a:solidFill>
                  <a:srgbClr val="4196D5"/>
                </a:solidFill>
                <a:latin typeface="Arial" charset="0"/>
                <a:ea typeface="Arial" charset="0"/>
                <a:cs typeface="Arial" charset="0"/>
              </a:rPr>
              <a:t>Lesson 10</a:t>
            </a:r>
            <a:endParaRPr lang="en-AU" sz="4000" dirty="0">
              <a:solidFill>
                <a:srgbClr val="4196D5"/>
              </a:solidFill>
              <a:latin typeface="Arial" charset="0"/>
              <a:ea typeface="Arial" charset="0"/>
              <a:cs typeface="Arial" charset="0"/>
            </a:endParaRPr>
          </a:p>
        </p:txBody>
      </p:sp>
      <p:sp>
        <p:nvSpPr>
          <p:cNvPr id="7" name="Rectangle 6"/>
          <p:cNvSpPr/>
          <p:nvPr/>
        </p:nvSpPr>
        <p:spPr>
          <a:xfrm>
            <a:off x="1" y="0"/>
            <a:ext cx="987551" cy="6858001"/>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96503FE-E4C3-4549-9E81-E636B8DCB187}"/>
              </a:ext>
            </a:extLst>
          </p:cNvPr>
          <p:cNvSpPr txBox="1"/>
          <p:nvPr/>
        </p:nvSpPr>
        <p:spPr>
          <a:xfrm>
            <a:off x="2683619" y="4048302"/>
            <a:ext cx="7564786" cy="707886"/>
          </a:xfrm>
          <a:prstGeom prst="rect">
            <a:avLst/>
          </a:prstGeom>
          <a:noFill/>
        </p:spPr>
        <p:txBody>
          <a:bodyPr wrap="square" rtlCol="0">
            <a:spAutoFit/>
          </a:bodyPr>
          <a:lstStyle/>
          <a:p>
            <a:r>
              <a:rPr lang="en-AU" sz="4000" b="1" dirty="0">
                <a:latin typeface="Arial" charset="0"/>
                <a:ea typeface="Arial" charset="0"/>
                <a:cs typeface="Arial" charset="0"/>
              </a:rPr>
              <a:t>Future hopes and dreams</a:t>
            </a:r>
          </a:p>
        </p:txBody>
      </p:sp>
    </p:spTree>
    <p:extLst>
      <p:ext uri="{BB962C8B-B14F-4D97-AF65-F5344CB8AC3E}">
        <p14:creationId xmlns:p14="http://schemas.microsoft.com/office/powerpoint/2010/main" val="2124185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7BC034-5273-4388-9ECA-56E4218BADC2}"/>
              </a:ext>
            </a:extLst>
          </p:cNvPr>
          <p:cNvSpPr txBox="1"/>
          <p:nvPr/>
        </p:nvSpPr>
        <p:spPr>
          <a:xfrm>
            <a:off x="3155868" y="2606035"/>
            <a:ext cx="6097978" cy="1200329"/>
          </a:xfrm>
          <a:prstGeom prst="rect">
            <a:avLst/>
          </a:prstGeom>
          <a:noFill/>
        </p:spPr>
        <p:txBody>
          <a:bodyPr wrap="square">
            <a:spAutoFit/>
          </a:bodyPr>
          <a:lstStyle/>
          <a:p>
            <a:pPr algn="ctr"/>
            <a:r>
              <a:rPr lang="en-US" sz="7200" dirty="0">
                <a:effectLst/>
                <a:latin typeface="Arial" panose="020B0604020202020204" pitchFamily="34" charset="0"/>
                <a:ea typeface="Calibri" panose="020F0502020204030204" pitchFamily="34" charset="0"/>
                <a:cs typeface="Arial" panose="020B0604020202020204" pitchFamily="34" charset="0"/>
              </a:rPr>
              <a:t>a better world </a:t>
            </a:r>
            <a:endParaRPr lang="en-AU"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2994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CD9726-F469-4076-A83D-908BB0C7202F}"/>
              </a:ext>
            </a:extLst>
          </p:cNvPr>
          <p:cNvSpPr txBox="1"/>
          <p:nvPr/>
        </p:nvSpPr>
        <p:spPr>
          <a:xfrm>
            <a:off x="3047011" y="695651"/>
            <a:ext cx="6097978" cy="6060762"/>
          </a:xfrm>
          <a:prstGeom prst="rect">
            <a:avLst/>
          </a:prstGeom>
          <a:noFill/>
        </p:spPr>
        <p:txBody>
          <a:bodyPr wrap="square">
            <a:spAutoFit/>
          </a:bodyPr>
          <a:lstStyle/>
          <a:p>
            <a:pPr lvl="0" algn="ctr">
              <a:lnSpc>
                <a:spcPct val="150000"/>
              </a:lnSpc>
              <a:defRPr/>
            </a:pPr>
            <a:r>
              <a:rPr lang="en-US" sz="4400" dirty="0">
                <a:latin typeface="Arial" panose="020B0604020202020204" pitchFamily="34" charset="0"/>
                <a:ea typeface="Calibri" panose="020F0502020204030204" pitchFamily="34" charset="0"/>
                <a:cs typeface="Arial" panose="020B0604020202020204" pitchFamily="34" charset="0"/>
              </a:rPr>
              <a:t>sadness</a:t>
            </a:r>
          </a:p>
          <a:p>
            <a:pPr lvl="0" algn="ctr">
              <a:lnSpc>
                <a:spcPct val="150000"/>
              </a:lnSpc>
              <a:defRPr/>
            </a:pPr>
            <a:r>
              <a:rPr lang="en-US" sz="4400" dirty="0">
                <a:latin typeface="Arial" panose="020B0604020202020204" pitchFamily="34" charset="0"/>
                <a:ea typeface="Calibri" panose="020F0502020204030204" pitchFamily="34" charset="0"/>
                <a:cs typeface="Arial" panose="020B0604020202020204" pitchFamily="34" charset="0"/>
              </a:rPr>
              <a:t>joy </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4400" dirty="0">
                <a:effectLst/>
                <a:latin typeface="Arial" panose="020B0604020202020204" pitchFamily="34" charset="0"/>
                <a:ea typeface="Calibri" panose="020F0502020204030204" pitchFamily="34" charset="0"/>
                <a:cs typeface="Arial" panose="020B0604020202020204" pitchFamily="34" charset="0"/>
              </a:rPr>
              <a:t>pain </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4400" dirty="0">
                <a:latin typeface="Arial" panose="020B0604020202020204" pitchFamily="34" charset="0"/>
                <a:ea typeface="Calibri" panose="020F0502020204030204" pitchFamily="34" charset="0"/>
                <a:cs typeface="Arial" panose="020B0604020202020204" pitchFamily="34" charset="0"/>
              </a:rPr>
              <a:t>c</a:t>
            </a:r>
            <a:r>
              <a:rPr lang="en-US" sz="4400" dirty="0">
                <a:effectLst/>
                <a:latin typeface="Arial" panose="020B0604020202020204" pitchFamily="34" charset="0"/>
                <a:ea typeface="Calibri" panose="020F0502020204030204" pitchFamily="34" charset="0"/>
                <a:cs typeface="Arial" panose="020B0604020202020204" pitchFamily="34" charset="0"/>
              </a:rPr>
              <a:t>omfort</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4400" dirty="0">
                <a:latin typeface="Arial" panose="020B0604020202020204" pitchFamily="34" charset="0"/>
                <a:ea typeface="Calibri" panose="020F0502020204030204" pitchFamily="34" charset="0"/>
                <a:cs typeface="Arial" panose="020B0604020202020204" pitchFamily="34" charset="0"/>
              </a:rPr>
              <a:t>wipe away</a:t>
            </a:r>
          </a:p>
          <a:p>
            <a:pPr lvl="0" algn="ctr">
              <a:lnSpc>
                <a:spcPct val="150000"/>
              </a:lnSpc>
              <a:defRPr/>
            </a:pP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47983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3754DFC-5DF1-48B3-B974-98F71A6F6C0F}"/>
              </a:ext>
            </a:extLst>
          </p:cNvPr>
          <p:cNvGraphicFramePr>
            <a:graphicFrameLocks noGrp="1"/>
          </p:cNvGraphicFramePr>
          <p:nvPr>
            <p:extLst>
              <p:ext uri="{D42A27DB-BD31-4B8C-83A1-F6EECF244321}">
                <p14:modId xmlns:p14="http://schemas.microsoft.com/office/powerpoint/2010/main" val="1741357140"/>
              </p:ext>
            </p:extLst>
          </p:nvPr>
        </p:nvGraphicFramePr>
        <p:xfrm>
          <a:off x="718395" y="401635"/>
          <a:ext cx="10755209" cy="6054730"/>
        </p:xfrm>
        <a:graphic>
          <a:graphicData uri="http://schemas.openxmlformats.org/drawingml/2006/table">
            <a:tbl>
              <a:tblPr firstRow="1" firstCol="1" bandRow="1">
                <a:tableStyleId>{5C22544A-7EE6-4342-B048-85BDC9FD1C3A}</a:tableStyleId>
              </a:tblPr>
              <a:tblGrid>
                <a:gridCol w="3584674">
                  <a:extLst>
                    <a:ext uri="{9D8B030D-6E8A-4147-A177-3AD203B41FA5}">
                      <a16:colId xmlns:a16="http://schemas.microsoft.com/office/drawing/2014/main" val="2044111701"/>
                    </a:ext>
                  </a:extLst>
                </a:gridCol>
                <a:gridCol w="3584674">
                  <a:extLst>
                    <a:ext uri="{9D8B030D-6E8A-4147-A177-3AD203B41FA5}">
                      <a16:colId xmlns:a16="http://schemas.microsoft.com/office/drawing/2014/main" val="420201647"/>
                    </a:ext>
                  </a:extLst>
                </a:gridCol>
                <a:gridCol w="3585861">
                  <a:extLst>
                    <a:ext uri="{9D8B030D-6E8A-4147-A177-3AD203B41FA5}">
                      <a16:colId xmlns:a16="http://schemas.microsoft.com/office/drawing/2014/main" val="2882799621"/>
                    </a:ext>
                  </a:extLst>
                </a:gridCol>
              </a:tblGrid>
              <a:tr h="1100860">
                <a:tc>
                  <a:txBody>
                    <a:bodyPr/>
                    <a:lstStyle/>
                    <a:p>
                      <a:pPr algn="ctr">
                        <a:spcBef>
                          <a:spcPts val="600"/>
                        </a:spcBef>
                        <a:spcAft>
                          <a:spcPts val="300"/>
                        </a:spcAft>
                      </a:pPr>
                      <a:r>
                        <a:rPr lang="en-US" sz="2400" b="0" dirty="0">
                          <a:solidFill>
                            <a:schemeClr val="tx1"/>
                          </a:solidFill>
                          <a:effectLst/>
                          <a:latin typeface="Arial" panose="020B0604020202020204" pitchFamily="34" charset="0"/>
                          <a:cs typeface="Arial" panose="020B0604020202020204" pitchFamily="34" charset="0"/>
                        </a:rPr>
                        <a:t>What do you hope to</a:t>
                      </a:r>
                      <a:br>
                        <a:rPr lang="en-US" sz="2400" b="0" dirty="0">
                          <a:solidFill>
                            <a:schemeClr val="tx1"/>
                          </a:solidFill>
                          <a:effectLst/>
                          <a:latin typeface="Arial" panose="020B0604020202020204" pitchFamily="34" charset="0"/>
                          <a:cs typeface="Arial" panose="020B0604020202020204" pitchFamily="34" charset="0"/>
                        </a:rPr>
                      </a:br>
                      <a:r>
                        <a:rPr lang="en-US" sz="2400" b="0" dirty="0">
                          <a:solidFill>
                            <a:schemeClr val="tx1"/>
                          </a:solidFill>
                          <a:effectLst/>
                          <a:latin typeface="Arial" panose="020B0604020202020204" pitchFamily="34" charset="0"/>
                          <a:cs typeface="Arial" panose="020B0604020202020204" pitchFamily="34" charset="0"/>
                        </a:rPr>
                        <a:t>do tomorrow?</a:t>
                      </a:r>
                      <a:endParaRPr lang="en-AU"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1191" marR="611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spcAft>
                          <a:spcPts val="300"/>
                        </a:spcAft>
                      </a:pPr>
                      <a:r>
                        <a:rPr lang="en-US" sz="2400" b="0">
                          <a:solidFill>
                            <a:schemeClr val="tx1"/>
                          </a:solidFill>
                          <a:effectLst/>
                          <a:latin typeface="Arial" panose="020B0604020202020204" pitchFamily="34" charset="0"/>
                          <a:cs typeface="Arial" panose="020B0604020202020204" pitchFamily="34" charset="0"/>
                        </a:rPr>
                        <a:t>What would your perfect day be like?</a:t>
                      </a:r>
                      <a:endParaRPr lang="en-AU"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1191" marR="611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spcAft>
                          <a:spcPts val="300"/>
                        </a:spcAft>
                      </a:pPr>
                      <a:r>
                        <a:rPr lang="en-US" sz="2400" b="0">
                          <a:solidFill>
                            <a:schemeClr val="tx1"/>
                          </a:solidFill>
                          <a:effectLst/>
                          <a:latin typeface="Arial" panose="020B0604020202020204" pitchFamily="34" charset="0"/>
                          <a:cs typeface="Arial" panose="020B0604020202020204" pitchFamily="34" charset="0"/>
                        </a:rPr>
                        <a:t>What are the most important things in life?</a:t>
                      </a:r>
                      <a:endParaRPr lang="en-AU"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1191" marR="611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7901050"/>
                  </a:ext>
                </a:extLst>
              </a:tr>
              <a:tr h="1100860">
                <a:tc>
                  <a:txBody>
                    <a:bodyPr/>
                    <a:lstStyle/>
                    <a:p>
                      <a:pPr algn="ctr">
                        <a:spcBef>
                          <a:spcPts val="600"/>
                        </a:spcBef>
                        <a:spcAft>
                          <a:spcPts val="300"/>
                        </a:spcAft>
                      </a:pPr>
                      <a:r>
                        <a:rPr lang="en-US" sz="2400" b="0" dirty="0">
                          <a:solidFill>
                            <a:schemeClr val="tx1"/>
                          </a:solidFill>
                          <a:effectLst/>
                          <a:latin typeface="Arial" panose="020B0604020202020204" pitchFamily="34" charset="0"/>
                          <a:cs typeface="Arial" panose="020B0604020202020204" pitchFamily="34" charset="0"/>
                        </a:rPr>
                        <a:t>What do you hope to</a:t>
                      </a:r>
                      <a:br>
                        <a:rPr lang="en-US" sz="2400" b="0" dirty="0">
                          <a:solidFill>
                            <a:schemeClr val="tx1"/>
                          </a:solidFill>
                          <a:effectLst/>
                          <a:latin typeface="Arial" panose="020B0604020202020204" pitchFamily="34" charset="0"/>
                          <a:cs typeface="Arial" panose="020B0604020202020204" pitchFamily="34" charset="0"/>
                        </a:rPr>
                      </a:br>
                      <a:r>
                        <a:rPr lang="en-US" sz="2400" b="0" dirty="0">
                          <a:solidFill>
                            <a:schemeClr val="tx1"/>
                          </a:solidFill>
                          <a:effectLst/>
                          <a:latin typeface="Arial" panose="020B0604020202020204" pitchFamily="34" charset="0"/>
                          <a:cs typeface="Arial" panose="020B0604020202020204" pitchFamily="34" charset="0"/>
                        </a:rPr>
                        <a:t>do next week?</a:t>
                      </a:r>
                      <a:endParaRPr lang="en-AU"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1191" marR="611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spcAft>
                          <a:spcPts val="300"/>
                        </a:spcAft>
                      </a:pPr>
                      <a:r>
                        <a:rPr lang="en-US" sz="2400" b="0">
                          <a:solidFill>
                            <a:schemeClr val="tx1"/>
                          </a:solidFill>
                          <a:effectLst/>
                          <a:latin typeface="Arial" panose="020B0604020202020204" pitchFamily="34" charset="0"/>
                          <a:cs typeface="Arial" panose="020B0604020202020204" pitchFamily="34" charset="0"/>
                        </a:rPr>
                        <a:t>What would a perfect world be like?</a:t>
                      </a:r>
                      <a:endParaRPr lang="en-AU"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1191" marR="611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spcAft>
                          <a:spcPts val="300"/>
                        </a:spcAft>
                      </a:pPr>
                      <a:r>
                        <a:rPr lang="en-US" sz="2400" b="0" dirty="0">
                          <a:solidFill>
                            <a:schemeClr val="tx1"/>
                          </a:solidFill>
                          <a:effectLst/>
                          <a:latin typeface="Arial" panose="020B0604020202020204" pitchFamily="34" charset="0"/>
                          <a:cs typeface="Arial" panose="020B0604020202020204" pitchFamily="34" charset="0"/>
                        </a:rPr>
                        <a:t>What do you hope to</a:t>
                      </a:r>
                      <a:br>
                        <a:rPr lang="en-US" sz="2400" b="0" dirty="0">
                          <a:solidFill>
                            <a:schemeClr val="tx1"/>
                          </a:solidFill>
                          <a:effectLst/>
                          <a:latin typeface="Arial" panose="020B0604020202020204" pitchFamily="34" charset="0"/>
                          <a:cs typeface="Arial" panose="020B0604020202020204" pitchFamily="34" charset="0"/>
                        </a:rPr>
                      </a:br>
                      <a:r>
                        <a:rPr lang="en-US" sz="2400" b="0" dirty="0">
                          <a:solidFill>
                            <a:schemeClr val="tx1"/>
                          </a:solidFill>
                          <a:effectLst/>
                          <a:latin typeface="Arial" panose="020B0604020202020204" pitchFamily="34" charset="0"/>
                          <a:cs typeface="Arial" panose="020B0604020202020204" pitchFamily="34" charset="0"/>
                        </a:rPr>
                        <a:t>do when you retire?</a:t>
                      </a:r>
                      <a:endParaRPr lang="en-AU"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1191" marR="611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1844232"/>
                  </a:ext>
                </a:extLst>
              </a:tr>
              <a:tr h="1100860">
                <a:tc>
                  <a:txBody>
                    <a:bodyPr/>
                    <a:lstStyle/>
                    <a:p>
                      <a:pPr algn="ctr">
                        <a:spcBef>
                          <a:spcPts val="600"/>
                        </a:spcBef>
                        <a:spcAft>
                          <a:spcPts val="300"/>
                        </a:spcAft>
                      </a:pPr>
                      <a:r>
                        <a:rPr lang="en-US" sz="2400" b="0">
                          <a:solidFill>
                            <a:schemeClr val="tx1"/>
                          </a:solidFill>
                          <a:effectLst/>
                          <a:latin typeface="Arial" panose="020B0604020202020204" pitchFamily="34" charset="0"/>
                          <a:cs typeface="Arial" panose="020B0604020202020204" pitchFamily="34" charset="0"/>
                        </a:rPr>
                        <a:t>What do you dream about doing one day?</a:t>
                      </a:r>
                      <a:endParaRPr lang="en-AU"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1191" marR="611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spcAft>
                          <a:spcPts val="300"/>
                        </a:spcAft>
                      </a:pPr>
                      <a:r>
                        <a:rPr lang="en-US" sz="2400" b="0" dirty="0">
                          <a:solidFill>
                            <a:schemeClr val="tx1"/>
                          </a:solidFill>
                          <a:effectLst/>
                          <a:latin typeface="Arial" panose="020B0604020202020204" pitchFamily="34" charset="0"/>
                          <a:cs typeface="Arial" panose="020B0604020202020204" pitchFamily="34" charset="0"/>
                        </a:rPr>
                        <a:t>What is a good</a:t>
                      </a:r>
                      <a:br>
                        <a:rPr lang="en-US" sz="2400" b="0" dirty="0">
                          <a:solidFill>
                            <a:schemeClr val="tx1"/>
                          </a:solidFill>
                          <a:effectLst/>
                          <a:latin typeface="Arial" panose="020B0604020202020204" pitchFamily="34" charset="0"/>
                          <a:cs typeface="Arial" panose="020B0604020202020204" pitchFamily="34" charset="0"/>
                        </a:rPr>
                      </a:br>
                      <a:r>
                        <a:rPr lang="en-US" sz="2400" b="0" dirty="0">
                          <a:solidFill>
                            <a:schemeClr val="tx1"/>
                          </a:solidFill>
                          <a:effectLst/>
                          <a:latin typeface="Arial" panose="020B0604020202020204" pitchFamily="34" charset="0"/>
                          <a:cs typeface="Arial" panose="020B0604020202020204" pitchFamily="34" charset="0"/>
                        </a:rPr>
                        <a:t>friendship like?</a:t>
                      </a:r>
                      <a:endParaRPr lang="en-AU"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1191" marR="611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spcAft>
                          <a:spcPts val="300"/>
                        </a:spcAft>
                      </a:pPr>
                      <a:r>
                        <a:rPr lang="en-US" sz="2400" b="0">
                          <a:solidFill>
                            <a:schemeClr val="tx1"/>
                          </a:solidFill>
                          <a:effectLst/>
                          <a:latin typeface="Arial" panose="020B0604020202020204" pitchFamily="34" charset="0"/>
                          <a:cs typeface="Arial" panose="020B0604020202020204" pitchFamily="34" charset="0"/>
                        </a:rPr>
                        <a:t>What brings you comfort?</a:t>
                      </a:r>
                      <a:endParaRPr lang="en-AU"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1191" marR="611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8245456"/>
                  </a:ext>
                </a:extLst>
              </a:tr>
              <a:tr h="1651290">
                <a:tc>
                  <a:txBody>
                    <a:bodyPr/>
                    <a:lstStyle/>
                    <a:p>
                      <a:pPr algn="ctr">
                        <a:spcBef>
                          <a:spcPts val="600"/>
                        </a:spcBef>
                        <a:spcAft>
                          <a:spcPts val="300"/>
                        </a:spcAft>
                      </a:pPr>
                      <a:r>
                        <a:rPr lang="en-US" sz="2400" b="0" dirty="0">
                          <a:solidFill>
                            <a:schemeClr val="tx1"/>
                          </a:solidFill>
                          <a:effectLst/>
                          <a:latin typeface="Arial" panose="020B0604020202020204" pitchFamily="34" charset="0"/>
                          <a:cs typeface="Arial" panose="020B0604020202020204" pitchFamily="34" charset="0"/>
                        </a:rPr>
                        <a:t>What are your hopes</a:t>
                      </a:r>
                      <a:br>
                        <a:rPr lang="en-US" sz="2400" b="0" dirty="0">
                          <a:solidFill>
                            <a:schemeClr val="tx1"/>
                          </a:solidFill>
                          <a:effectLst/>
                          <a:latin typeface="Arial" panose="020B0604020202020204" pitchFamily="34" charset="0"/>
                          <a:cs typeface="Arial" panose="020B0604020202020204" pitchFamily="34" charset="0"/>
                        </a:rPr>
                      </a:br>
                      <a:r>
                        <a:rPr lang="en-US" sz="2400" b="0" dirty="0">
                          <a:solidFill>
                            <a:schemeClr val="tx1"/>
                          </a:solidFill>
                          <a:effectLst/>
                          <a:latin typeface="Arial" panose="020B0604020202020204" pitchFamily="34" charset="0"/>
                          <a:cs typeface="Arial" panose="020B0604020202020204" pitchFamily="34" charset="0"/>
                        </a:rPr>
                        <a:t>for your family?</a:t>
                      </a:r>
                      <a:endParaRPr lang="en-AU"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1191" marR="611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spcAft>
                          <a:spcPts val="300"/>
                        </a:spcAft>
                      </a:pPr>
                      <a:r>
                        <a:rPr lang="en-US" sz="2400" b="0" dirty="0">
                          <a:solidFill>
                            <a:schemeClr val="tx1"/>
                          </a:solidFill>
                          <a:effectLst/>
                          <a:latin typeface="Arial" panose="020B0604020202020204" pitchFamily="34" charset="0"/>
                          <a:cs typeface="Arial" panose="020B0604020202020204" pitchFamily="34" charset="0"/>
                        </a:rPr>
                        <a:t>Tell me about a time when someone comforted you.</a:t>
                      </a:r>
                      <a:endParaRPr lang="en-AU"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1191" marR="611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spcAft>
                          <a:spcPts val="300"/>
                        </a:spcAft>
                      </a:pPr>
                      <a:r>
                        <a:rPr lang="en-US" sz="2400" b="0" dirty="0">
                          <a:solidFill>
                            <a:schemeClr val="tx1"/>
                          </a:solidFill>
                          <a:effectLst/>
                          <a:latin typeface="Arial" panose="020B0604020202020204" pitchFamily="34" charset="0"/>
                          <a:cs typeface="Arial" panose="020B0604020202020204" pitchFamily="34" charset="0"/>
                        </a:rPr>
                        <a:t>Tell me about your dreams for the future.</a:t>
                      </a:r>
                      <a:endParaRPr lang="en-AU"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1191" marR="611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8972254"/>
                  </a:ext>
                </a:extLst>
              </a:tr>
              <a:tr h="1100860">
                <a:tc>
                  <a:txBody>
                    <a:bodyPr/>
                    <a:lstStyle/>
                    <a:p>
                      <a:pPr algn="ctr">
                        <a:spcBef>
                          <a:spcPts val="600"/>
                        </a:spcBef>
                        <a:spcAft>
                          <a:spcPts val="300"/>
                        </a:spcAft>
                      </a:pPr>
                      <a:r>
                        <a:rPr lang="en-US" sz="2400" b="0" dirty="0">
                          <a:solidFill>
                            <a:schemeClr val="tx1"/>
                          </a:solidFill>
                          <a:effectLst/>
                          <a:latin typeface="Arial" panose="020B0604020202020204" pitchFamily="34" charset="0"/>
                          <a:cs typeface="Arial" panose="020B0604020202020204" pitchFamily="34" charset="0"/>
                        </a:rPr>
                        <a:t>What are your hopes</a:t>
                      </a:r>
                      <a:br>
                        <a:rPr lang="en-US" sz="2400" b="0" dirty="0">
                          <a:solidFill>
                            <a:schemeClr val="tx1"/>
                          </a:solidFill>
                          <a:effectLst/>
                          <a:latin typeface="Arial" panose="020B0604020202020204" pitchFamily="34" charset="0"/>
                          <a:cs typeface="Arial" panose="020B0604020202020204" pitchFamily="34" charset="0"/>
                        </a:rPr>
                      </a:br>
                      <a:r>
                        <a:rPr lang="en-US" sz="2400" b="0" dirty="0">
                          <a:solidFill>
                            <a:schemeClr val="tx1"/>
                          </a:solidFill>
                          <a:effectLst/>
                          <a:latin typeface="Arial" panose="020B0604020202020204" pitchFamily="34" charset="0"/>
                          <a:cs typeface="Arial" panose="020B0604020202020204" pitchFamily="34" charset="0"/>
                        </a:rPr>
                        <a:t>for this year?</a:t>
                      </a:r>
                      <a:endParaRPr lang="en-AU"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1191" marR="611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spcAft>
                          <a:spcPts val="300"/>
                        </a:spcAft>
                      </a:pPr>
                      <a:r>
                        <a:rPr lang="en-US" sz="2400" b="0">
                          <a:solidFill>
                            <a:schemeClr val="tx1"/>
                          </a:solidFill>
                          <a:effectLst/>
                          <a:latin typeface="Arial" panose="020B0604020202020204" pitchFamily="34" charset="0"/>
                          <a:cs typeface="Arial" panose="020B0604020202020204" pitchFamily="34" charset="0"/>
                        </a:rPr>
                        <a:t>Tell me about a time when you were joyful.</a:t>
                      </a:r>
                      <a:endParaRPr lang="en-AU"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1191" marR="611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spcAft>
                          <a:spcPts val="300"/>
                        </a:spcAft>
                      </a:pPr>
                      <a:r>
                        <a:rPr lang="en-US" sz="2400" b="0" dirty="0">
                          <a:solidFill>
                            <a:schemeClr val="tx1"/>
                          </a:solidFill>
                          <a:effectLst/>
                          <a:latin typeface="Arial" panose="020B0604020202020204" pitchFamily="34" charset="0"/>
                          <a:cs typeface="Arial" panose="020B0604020202020204" pitchFamily="34" charset="0"/>
                        </a:rPr>
                        <a:t>Tell me about a good friend of yours.</a:t>
                      </a:r>
                      <a:endParaRPr lang="en-AU"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1191" marR="611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278698"/>
                  </a:ext>
                </a:extLst>
              </a:tr>
            </a:tbl>
          </a:graphicData>
        </a:graphic>
      </p:graphicFrame>
    </p:spTree>
    <p:extLst>
      <p:ext uri="{BB962C8B-B14F-4D97-AF65-F5344CB8AC3E}">
        <p14:creationId xmlns:p14="http://schemas.microsoft.com/office/powerpoint/2010/main" val="602543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192692-BC00-433D-9566-F8A6130658B6}"/>
              </a:ext>
            </a:extLst>
          </p:cNvPr>
          <p:cNvSpPr txBox="1"/>
          <p:nvPr/>
        </p:nvSpPr>
        <p:spPr>
          <a:xfrm>
            <a:off x="965200" y="2674073"/>
            <a:ext cx="10261600" cy="1015663"/>
          </a:xfrm>
          <a:prstGeom prst="rect">
            <a:avLst/>
          </a:prstGeom>
          <a:noFill/>
        </p:spPr>
        <p:txBody>
          <a:bodyPr wrap="square">
            <a:spAutoFit/>
          </a:bodyPr>
          <a:lstStyle/>
          <a:p>
            <a:pPr algn="ctr"/>
            <a:r>
              <a:rPr lang="en-US" sz="6000" i="1" dirty="0">
                <a:effectLst/>
                <a:latin typeface="Arial" panose="020B0604020202020204" pitchFamily="34" charset="0"/>
                <a:ea typeface="Calibri" panose="020F0502020204030204" pitchFamily="34" charset="0"/>
                <a:cs typeface="Arial" panose="020B0604020202020204" pitchFamily="34" charset="0"/>
              </a:rPr>
              <a:t>The perfect ruler would be …</a:t>
            </a:r>
            <a:r>
              <a:rPr lang="en-US" sz="6000" dirty="0">
                <a:effectLst/>
                <a:latin typeface="Arial" panose="020B0604020202020204" pitchFamily="34" charset="0"/>
                <a:ea typeface="Calibri" panose="020F0502020204030204" pitchFamily="34" charset="0"/>
                <a:cs typeface="Arial" panose="020B0604020202020204" pitchFamily="34" charset="0"/>
              </a:rPr>
              <a:t> </a:t>
            </a:r>
            <a:endParaRPr lang="en-AU" sz="6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1495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esson 1:…"/>
          <p:cNvSpPr txBox="1"/>
          <p:nvPr/>
        </p:nvSpPr>
        <p:spPr>
          <a:xfrm>
            <a:off x="2683616" y="2383452"/>
            <a:ext cx="8588468" cy="133369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defTabSz="825500">
              <a:defRPr sz="7500" b="0">
                <a:latin typeface="+mj-lt"/>
                <a:ea typeface="+mj-ea"/>
                <a:cs typeface="+mj-cs"/>
                <a:sym typeface="Quasimoda Bold"/>
              </a:defRPr>
            </a:pPr>
            <a:r>
              <a:rPr lang="en-US" sz="8000" b="1" dirty="0">
                <a:solidFill>
                  <a:srgbClr val="4196D5"/>
                </a:solidFill>
                <a:latin typeface="Arial" charset="0"/>
                <a:ea typeface="Arial" charset="0"/>
                <a:cs typeface="Arial" charset="0"/>
                <a:sym typeface="Quasimoda Bold"/>
              </a:rPr>
              <a:t>PART 2</a:t>
            </a:r>
          </a:p>
        </p:txBody>
      </p:sp>
      <p:cxnSp>
        <p:nvCxnSpPr>
          <p:cNvPr id="11" name="Straight Connector 10"/>
          <p:cNvCxnSpPr/>
          <p:nvPr/>
        </p:nvCxnSpPr>
        <p:spPr>
          <a:xfrm>
            <a:off x="2788547" y="1768840"/>
            <a:ext cx="1338578" cy="1"/>
          </a:xfrm>
          <a:prstGeom prst="line">
            <a:avLst/>
          </a:prstGeom>
          <a:ln w="139700" cmpd="sng">
            <a:solidFill>
              <a:srgbClr val="4196D5"/>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C0853A1-1007-4C52-BEFB-F48F5319A3E3}"/>
              </a:ext>
            </a:extLst>
          </p:cNvPr>
          <p:cNvSpPr txBox="1"/>
          <p:nvPr/>
        </p:nvSpPr>
        <p:spPr>
          <a:xfrm>
            <a:off x="5017252" y="526444"/>
            <a:ext cx="6371772" cy="707886"/>
          </a:xfrm>
          <a:prstGeom prst="rect">
            <a:avLst/>
          </a:prstGeom>
          <a:noFill/>
        </p:spPr>
        <p:txBody>
          <a:bodyPr wrap="square" rtlCol="0">
            <a:spAutoFit/>
          </a:bodyPr>
          <a:lstStyle/>
          <a:p>
            <a:pPr algn="r"/>
            <a:r>
              <a:rPr lang="en-US" sz="4000" dirty="0">
                <a:solidFill>
                  <a:srgbClr val="4196D5"/>
                </a:solidFill>
                <a:latin typeface="Arial" charset="0"/>
                <a:ea typeface="Arial" charset="0"/>
                <a:cs typeface="Arial" charset="0"/>
              </a:rPr>
              <a:t>Lesson 10</a:t>
            </a:r>
            <a:endParaRPr lang="en-AU" sz="4000" dirty="0">
              <a:solidFill>
                <a:srgbClr val="4196D5"/>
              </a:solidFill>
              <a:latin typeface="Arial" charset="0"/>
              <a:ea typeface="Arial" charset="0"/>
              <a:cs typeface="Arial" charset="0"/>
            </a:endParaRPr>
          </a:p>
        </p:txBody>
      </p:sp>
      <p:sp>
        <p:nvSpPr>
          <p:cNvPr id="9" name="Rectangle 8"/>
          <p:cNvSpPr/>
          <p:nvPr/>
        </p:nvSpPr>
        <p:spPr>
          <a:xfrm>
            <a:off x="1" y="0"/>
            <a:ext cx="987551" cy="6858001"/>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D7DB053-9D58-446B-9ACE-CE81D6BA9B6B}"/>
              </a:ext>
            </a:extLst>
          </p:cNvPr>
          <p:cNvSpPr txBox="1"/>
          <p:nvPr/>
        </p:nvSpPr>
        <p:spPr>
          <a:xfrm>
            <a:off x="2683619" y="4048302"/>
            <a:ext cx="7564786" cy="1323439"/>
          </a:xfrm>
          <a:prstGeom prst="rect">
            <a:avLst/>
          </a:prstGeom>
          <a:noFill/>
        </p:spPr>
        <p:txBody>
          <a:bodyPr wrap="square" rtlCol="0">
            <a:spAutoFit/>
          </a:bodyPr>
          <a:lstStyle/>
          <a:p>
            <a:r>
              <a:rPr lang="en-AU" sz="4000" b="1" dirty="0">
                <a:latin typeface="Arial" charset="0"/>
                <a:ea typeface="Arial" charset="0"/>
                <a:cs typeface="Arial" charset="0"/>
              </a:rPr>
              <a:t>Creation restored</a:t>
            </a:r>
          </a:p>
          <a:p>
            <a:r>
              <a:rPr lang="en-AU" sz="4000" b="1" dirty="0">
                <a:latin typeface="Arial" charset="0"/>
                <a:ea typeface="Arial" charset="0"/>
                <a:cs typeface="Arial" charset="0"/>
              </a:rPr>
              <a:t>Revelation 21:1, 3–5a</a:t>
            </a:r>
          </a:p>
        </p:txBody>
      </p:sp>
    </p:spTree>
    <p:extLst>
      <p:ext uri="{BB962C8B-B14F-4D97-AF65-F5344CB8AC3E}">
        <p14:creationId xmlns:p14="http://schemas.microsoft.com/office/powerpoint/2010/main" val="524356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id="{9ACBE0FB-4607-464F-A74F-B1528203CDEE}"/>
              </a:ext>
            </a:extLst>
          </p:cNvPr>
          <p:cNvCxnSpPr>
            <a:cxnSpLocks/>
          </p:cNvCxnSpPr>
          <p:nvPr/>
        </p:nvCxnSpPr>
        <p:spPr>
          <a:xfrm>
            <a:off x="1303867" y="1877568"/>
            <a:ext cx="11023600" cy="0"/>
          </a:xfrm>
          <a:prstGeom prst="line">
            <a:avLst/>
          </a:prstGeom>
          <a:ln w="50800">
            <a:solidFill>
              <a:srgbClr val="4296D6"/>
            </a:solidFill>
          </a:ln>
        </p:spPr>
        <p:style>
          <a:lnRef idx="1">
            <a:schemeClr val="accent1"/>
          </a:lnRef>
          <a:fillRef idx="0">
            <a:schemeClr val="accent1"/>
          </a:fillRef>
          <a:effectRef idx="0">
            <a:schemeClr val="accent1"/>
          </a:effectRef>
          <a:fontRef idx="minor">
            <a:schemeClr val="tx1"/>
          </a:fontRef>
        </p:style>
      </p:cxnSp>
      <p:pic>
        <p:nvPicPr>
          <p:cNvPr id="50" name="Picture 49" descr="A picture containing linedrawing&#10;&#10;Description automatically generated">
            <a:extLst>
              <a:ext uri="{FF2B5EF4-FFF2-40B4-BE49-F238E27FC236}">
                <a16:creationId xmlns:a16="http://schemas.microsoft.com/office/drawing/2014/main" id="{9FC998CF-D9D9-E643-BFD4-4183509EA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3" y="1179069"/>
            <a:ext cx="1439334" cy="1439334"/>
          </a:xfrm>
          <a:prstGeom prst="rect">
            <a:avLst/>
          </a:prstGeom>
        </p:spPr>
      </p:pic>
      <p:cxnSp>
        <p:nvCxnSpPr>
          <p:cNvPr id="51" name="Straight Connector 50">
            <a:extLst>
              <a:ext uri="{FF2B5EF4-FFF2-40B4-BE49-F238E27FC236}">
                <a16:creationId xmlns:a16="http://schemas.microsoft.com/office/drawing/2014/main" id="{2878ECAA-EAEE-2F42-97B7-11EFD276FC15}"/>
              </a:ext>
            </a:extLst>
          </p:cNvPr>
          <p:cNvCxnSpPr>
            <a:cxnSpLocks/>
          </p:cNvCxnSpPr>
          <p:nvPr/>
        </p:nvCxnSpPr>
        <p:spPr>
          <a:xfrm>
            <a:off x="-931333" y="5020395"/>
            <a:ext cx="11023600" cy="0"/>
          </a:xfrm>
          <a:prstGeom prst="line">
            <a:avLst/>
          </a:prstGeom>
          <a:ln w="50800">
            <a:solidFill>
              <a:srgbClr val="4296D6"/>
            </a:solidFill>
          </a:ln>
        </p:spPr>
        <p:style>
          <a:lnRef idx="1">
            <a:schemeClr val="accent1"/>
          </a:lnRef>
          <a:fillRef idx="0">
            <a:schemeClr val="accent1"/>
          </a:fillRef>
          <a:effectRef idx="0">
            <a:schemeClr val="accent1"/>
          </a:effectRef>
          <a:fontRef idx="minor">
            <a:schemeClr val="tx1"/>
          </a:fontRef>
        </p:style>
      </p:cxnSp>
      <p:pic>
        <p:nvPicPr>
          <p:cNvPr id="52" name="Picture 51" descr="Shape&#10;&#10;Description automatically generated">
            <a:extLst>
              <a:ext uri="{FF2B5EF4-FFF2-40B4-BE49-F238E27FC236}">
                <a16:creationId xmlns:a16="http://schemas.microsoft.com/office/drawing/2014/main" id="{C081A1FE-A98D-DE4C-A32F-AFD534CEBD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1534" y="1179070"/>
            <a:ext cx="1439334" cy="1439334"/>
          </a:xfrm>
          <a:prstGeom prst="rect">
            <a:avLst/>
          </a:prstGeom>
        </p:spPr>
      </p:pic>
      <p:pic>
        <p:nvPicPr>
          <p:cNvPr id="53" name="Picture 52" descr="A picture containing diagram&#10;&#10;Description automatically generated">
            <a:extLst>
              <a:ext uri="{FF2B5EF4-FFF2-40B4-BE49-F238E27FC236}">
                <a16:creationId xmlns:a16="http://schemas.microsoft.com/office/drawing/2014/main" id="{4C8EFA8C-3207-AE40-897C-DEAA6744CF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8875" y="1183304"/>
            <a:ext cx="1439334" cy="1439334"/>
          </a:xfrm>
          <a:prstGeom prst="rect">
            <a:avLst/>
          </a:prstGeom>
        </p:spPr>
      </p:pic>
      <p:pic>
        <p:nvPicPr>
          <p:cNvPr id="54" name="Picture 53" descr="Shape&#10;&#10;Description automatically generated with low confidence">
            <a:extLst>
              <a:ext uri="{FF2B5EF4-FFF2-40B4-BE49-F238E27FC236}">
                <a16:creationId xmlns:a16="http://schemas.microsoft.com/office/drawing/2014/main" id="{B0D9A0CE-6D6C-8F4C-8996-24056464FD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9261" y="1179070"/>
            <a:ext cx="1439334" cy="1439334"/>
          </a:xfrm>
          <a:prstGeom prst="rect">
            <a:avLst/>
          </a:prstGeom>
        </p:spPr>
      </p:pic>
      <p:pic>
        <p:nvPicPr>
          <p:cNvPr id="55" name="Picture 54" descr="A drawing of a group of people&#10;&#10;Description automatically generated with low confidence">
            <a:extLst>
              <a:ext uri="{FF2B5EF4-FFF2-40B4-BE49-F238E27FC236}">
                <a16:creationId xmlns:a16="http://schemas.microsoft.com/office/drawing/2014/main" id="{6516EA25-C0F4-8E43-8098-8DC32AF8AE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14272" y="1183304"/>
            <a:ext cx="1439334" cy="1439334"/>
          </a:xfrm>
          <a:prstGeom prst="rect">
            <a:avLst/>
          </a:prstGeom>
        </p:spPr>
      </p:pic>
      <p:pic>
        <p:nvPicPr>
          <p:cNvPr id="56" name="Picture 55" descr="A picture containing shape&#10;&#10;Description automatically generated">
            <a:extLst>
              <a:ext uri="{FF2B5EF4-FFF2-40B4-BE49-F238E27FC236}">
                <a16:creationId xmlns:a16="http://schemas.microsoft.com/office/drawing/2014/main" id="{FB93D7CE-6002-FE44-BCCF-01A0F04D85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7724" y="1183304"/>
            <a:ext cx="1439334" cy="1439334"/>
          </a:xfrm>
          <a:prstGeom prst="rect">
            <a:avLst/>
          </a:prstGeom>
        </p:spPr>
      </p:pic>
      <p:pic>
        <p:nvPicPr>
          <p:cNvPr id="57" name="Picture 56" descr="A picture containing shape&#10;&#10;Description automatically generated">
            <a:extLst>
              <a:ext uri="{FF2B5EF4-FFF2-40B4-BE49-F238E27FC236}">
                <a16:creationId xmlns:a16="http://schemas.microsoft.com/office/drawing/2014/main" id="{E0000356-B4C3-9E4A-BD3F-0A72BA96E7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32470" y="4292258"/>
            <a:ext cx="1439334" cy="1439334"/>
          </a:xfrm>
          <a:prstGeom prst="rect">
            <a:avLst/>
          </a:prstGeom>
        </p:spPr>
      </p:pic>
      <p:pic>
        <p:nvPicPr>
          <p:cNvPr id="58" name="Picture 57" descr="A picture containing icon&#10;&#10;Description automatically generated">
            <a:extLst>
              <a:ext uri="{FF2B5EF4-FFF2-40B4-BE49-F238E27FC236}">
                <a16:creationId xmlns:a16="http://schemas.microsoft.com/office/drawing/2014/main" id="{5B205FBC-0A69-E249-AF3C-E3F855FDB16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79812" y="4292258"/>
            <a:ext cx="1439334" cy="1439334"/>
          </a:xfrm>
          <a:prstGeom prst="rect">
            <a:avLst/>
          </a:prstGeom>
        </p:spPr>
      </p:pic>
      <p:pic>
        <p:nvPicPr>
          <p:cNvPr id="59" name="Picture 58" descr="A picture containing diagram&#10;&#10;Description automatically generated">
            <a:extLst>
              <a:ext uri="{FF2B5EF4-FFF2-40B4-BE49-F238E27FC236}">
                <a16:creationId xmlns:a16="http://schemas.microsoft.com/office/drawing/2014/main" id="{F434D1D2-719E-4145-B8A1-9E7C39F4C0A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10198" y="4292259"/>
            <a:ext cx="1439334" cy="1439334"/>
          </a:xfrm>
          <a:prstGeom prst="rect">
            <a:avLst/>
          </a:prstGeom>
        </p:spPr>
      </p:pic>
      <p:pic>
        <p:nvPicPr>
          <p:cNvPr id="60" name="Picture 59" descr="A picture containing logo&#10;&#10;Description automatically generated">
            <a:extLst>
              <a:ext uri="{FF2B5EF4-FFF2-40B4-BE49-F238E27FC236}">
                <a16:creationId xmlns:a16="http://schemas.microsoft.com/office/drawing/2014/main" id="{5838F165-7EFE-6D45-9C43-0BA0173D49A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98275" y="4292260"/>
            <a:ext cx="1439334" cy="1439334"/>
          </a:xfrm>
          <a:prstGeom prst="rect">
            <a:avLst/>
          </a:prstGeom>
        </p:spPr>
      </p:pic>
      <p:sp>
        <p:nvSpPr>
          <p:cNvPr id="62" name="Rectangle 61">
            <a:extLst>
              <a:ext uri="{FF2B5EF4-FFF2-40B4-BE49-F238E27FC236}">
                <a16:creationId xmlns:a16="http://schemas.microsoft.com/office/drawing/2014/main" id="{5DBB5803-2B9B-AE4A-823F-C8F54D220D94}"/>
              </a:ext>
            </a:extLst>
          </p:cNvPr>
          <p:cNvSpPr/>
          <p:nvPr/>
        </p:nvSpPr>
        <p:spPr>
          <a:xfrm>
            <a:off x="1092282" y="5843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63" name="Rectangle 62">
            <a:extLst>
              <a:ext uri="{FF2B5EF4-FFF2-40B4-BE49-F238E27FC236}">
                <a16:creationId xmlns:a16="http://schemas.microsoft.com/office/drawing/2014/main" id="{E632AD64-5B07-F040-88B8-D7BC76D60AA6}"/>
              </a:ext>
            </a:extLst>
          </p:cNvPr>
          <p:cNvSpPr/>
          <p:nvPr/>
        </p:nvSpPr>
        <p:spPr>
          <a:xfrm>
            <a:off x="1166908" y="58399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1</a:t>
            </a:r>
            <a:endParaRPr lang="en-US" sz="2400" dirty="0">
              <a:solidFill>
                <a:schemeClr val="bg1"/>
              </a:solidFill>
              <a:latin typeface="Arial" charset="0"/>
              <a:ea typeface="Arial" charset="0"/>
              <a:cs typeface="Arial" charset="0"/>
            </a:endParaRPr>
          </a:p>
        </p:txBody>
      </p:sp>
      <p:sp>
        <p:nvSpPr>
          <p:cNvPr id="64" name="Rectangle 63">
            <a:extLst>
              <a:ext uri="{FF2B5EF4-FFF2-40B4-BE49-F238E27FC236}">
                <a16:creationId xmlns:a16="http://schemas.microsoft.com/office/drawing/2014/main" id="{C817BDBE-9C53-4548-B53D-CCB712D79822}"/>
              </a:ext>
            </a:extLst>
          </p:cNvPr>
          <p:cNvSpPr/>
          <p:nvPr/>
        </p:nvSpPr>
        <p:spPr>
          <a:xfrm>
            <a:off x="3022683" y="5843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65" name="Rectangle 64">
            <a:extLst>
              <a:ext uri="{FF2B5EF4-FFF2-40B4-BE49-F238E27FC236}">
                <a16:creationId xmlns:a16="http://schemas.microsoft.com/office/drawing/2014/main" id="{05131231-1496-634B-B7F2-A71473875342}"/>
              </a:ext>
            </a:extLst>
          </p:cNvPr>
          <p:cNvSpPr/>
          <p:nvPr/>
        </p:nvSpPr>
        <p:spPr>
          <a:xfrm>
            <a:off x="3097309" y="58399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2</a:t>
            </a:r>
            <a:endParaRPr lang="en-US" sz="2400" dirty="0">
              <a:solidFill>
                <a:schemeClr val="bg1"/>
              </a:solidFill>
              <a:latin typeface="Arial" charset="0"/>
              <a:ea typeface="Arial" charset="0"/>
              <a:cs typeface="Arial" charset="0"/>
            </a:endParaRPr>
          </a:p>
        </p:txBody>
      </p:sp>
      <p:sp>
        <p:nvSpPr>
          <p:cNvPr id="66" name="Rectangle 65">
            <a:extLst>
              <a:ext uri="{FF2B5EF4-FFF2-40B4-BE49-F238E27FC236}">
                <a16:creationId xmlns:a16="http://schemas.microsoft.com/office/drawing/2014/main" id="{91A0450D-B03B-9A4D-885E-C8CBE077772C}"/>
              </a:ext>
            </a:extLst>
          </p:cNvPr>
          <p:cNvSpPr/>
          <p:nvPr/>
        </p:nvSpPr>
        <p:spPr>
          <a:xfrm>
            <a:off x="4953083" y="5843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67" name="Rectangle 66">
            <a:extLst>
              <a:ext uri="{FF2B5EF4-FFF2-40B4-BE49-F238E27FC236}">
                <a16:creationId xmlns:a16="http://schemas.microsoft.com/office/drawing/2014/main" id="{A3C992FE-EF92-5E4F-AA01-1A6D6C7D1F93}"/>
              </a:ext>
            </a:extLst>
          </p:cNvPr>
          <p:cNvSpPr/>
          <p:nvPr/>
        </p:nvSpPr>
        <p:spPr>
          <a:xfrm>
            <a:off x="5027709" y="58399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3</a:t>
            </a:r>
            <a:endParaRPr lang="en-US" sz="2400" dirty="0">
              <a:solidFill>
                <a:schemeClr val="bg1"/>
              </a:solidFill>
              <a:latin typeface="Arial" charset="0"/>
              <a:ea typeface="Arial" charset="0"/>
              <a:cs typeface="Arial" charset="0"/>
            </a:endParaRPr>
          </a:p>
        </p:txBody>
      </p:sp>
      <p:sp>
        <p:nvSpPr>
          <p:cNvPr id="68" name="Rectangle 67">
            <a:extLst>
              <a:ext uri="{FF2B5EF4-FFF2-40B4-BE49-F238E27FC236}">
                <a16:creationId xmlns:a16="http://schemas.microsoft.com/office/drawing/2014/main" id="{807A0809-30AE-E54A-99E9-0639A32EF8B0}"/>
              </a:ext>
            </a:extLst>
          </p:cNvPr>
          <p:cNvSpPr/>
          <p:nvPr/>
        </p:nvSpPr>
        <p:spPr>
          <a:xfrm>
            <a:off x="6883483" y="5843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69" name="Rectangle 68">
            <a:extLst>
              <a:ext uri="{FF2B5EF4-FFF2-40B4-BE49-F238E27FC236}">
                <a16:creationId xmlns:a16="http://schemas.microsoft.com/office/drawing/2014/main" id="{CD3812C3-6DCC-A244-B67E-B0DA365333C8}"/>
              </a:ext>
            </a:extLst>
          </p:cNvPr>
          <p:cNvSpPr/>
          <p:nvPr/>
        </p:nvSpPr>
        <p:spPr>
          <a:xfrm>
            <a:off x="6872349" y="583995"/>
            <a:ext cx="527709"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4a</a:t>
            </a:r>
            <a:endParaRPr lang="en-US" sz="2400" dirty="0">
              <a:solidFill>
                <a:schemeClr val="bg1"/>
              </a:solidFill>
              <a:latin typeface="Arial" charset="0"/>
              <a:ea typeface="Arial" charset="0"/>
              <a:cs typeface="Arial" charset="0"/>
            </a:endParaRPr>
          </a:p>
        </p:txBody>
      </p:sp>
      <p:sp>
        <p:nvSpPr>
          <p:cNvPr id="70" name="Rectangle 69">
            <a:extLst>
              <a:ext uri="{FF2B5EF4-FFF2-40B4-BE49-F238E27FC236}">
                <a16:creationId xmlns:a16="http://schemas.microsoft.com/office/drawing/2014/main" id="{83245AE6-5E5B-8C4A-BF77-6D894356403D}"/>
              </a:ext>
            </a:extLst>
          </p:cNvPr>
          <p:cNvSpPr/>
          <p:nvPr/>
        </p:nvSpPr>
        <p:spPr>
          <a:xfrm>
            <a:off x="8796950" y="5843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1" name="Rectangle 70">
            <a:extLst>
              <a:ext uri="{FF2B5EF4-FFF2-40B4-BE49-F238E27FC236}">
                <a16:creationId xmlns:a16="http://schemas.microsoft.com/office/drawing/2014/main" id="{792690E3-94E2-9B45-BA6A-78E34707D7C5}"/>
              </a:ext>
            </a:extLst>
          </p:cNvPr>
          <p:cNvSpPr/>
          <p:nvPr/>
        </p:nvSpPr>
        <p:spPr>
          <a:xfrm>
            <a:off x="8777800" y="583995"/>
            <a:ext cx="543740"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4b</a:t>
            </a:r>
            <a:endParaRPr lang="en-US" sz="2400" dirty="0">
              <a:solidFill>
                <a:schemeClr val="bg1"/>
              </a:solidFill>
              <a:latin typeface="Arial" charset="0"/>
              <a:ea typeface="Arial" charset="0"/>
              <a:cs typeface="Arial" charset="0"/>
            </a:endParaRPr>
          </a:p>
        </p:txBody>
      </p:sp>
      <p:sp>
        <p:nvSpPr>
          <p:cNvPr id="72" name="Rectangle 71">
            <a:extLst>
              <a:ext uri="{FF2B5EF4-FFF2-40B4-BE49-F238E27FC236}">
                <a16:creationId xmlns:a16="http://schemas.microsoft.com/office/drawing/2014/main" id="{B7D8AAD2-BAE9-604C-8D02-F95BAB84ECFE}"/>
              </a:ext>
            </a:extLst>
          </p:cNvPr>
          <p:cNvSpPr/>
          <p:nvPr/>
        </p:nvSpPr>
        <p:spPr>
          <a:xfrm>
            <a:off x="10693483" y="5843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3" name="Rectangle 72">
            <a:extLst>
              <a:ext uri="{FF2B5EF4-FFF2-40B4-BE49-F238E27FC236}">
                <a16:creationId xmlns:a16="http://schemas.microsoft.com/office/drawing/2014/main" id="{1A646BC7-9DD9-334C-90B0-0E39B59B9A5B}"/>
              </a:ext>
            </a:extLst>
          </p:cNvPr>
          <p:cNvSpPr/>
          <p:nvPr/>
        </p:nvSpPr>
        <p:spPr>
          <a:xfrm>
            <a:off x="10768109" y="58399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5</a:t>
            </a:r>
            <a:endParaRPr lang="en-US" sz="2400" dirty="0">
              <a:solidFill>
                <a:schemeClr val="bg1"/>
              </a:solidFill>
              <a:latin typeface="Arial" charset="0"/>
              <a:ea typeface="Arial" charset="0"/>
              <a:cs typeface="Arial" charset="0"/>
            </a:endParaRPr>
          </a:p>
        </p:txBody>
      </p:sp>
      <p:sp>
        <p:nvSpPr>
          <p:cNvPr id="74" name="Rectangle 73">
            <a:extLst>
              <a:ext uri="{FF2B5EF4-FFF2-40B4-BE49-F238E27FC236}">
                <a16:creationId xmlns:a16="http://schemas.microsoft.com/office/drawing/2014/main" id="{58416AD7-FB19-1F44-82BC-571FD336EF45}"/>
              </a:ext>
            </a:extLst>
          </p:cNvPr>
          <p:cNvSpPr/>
          <p:nvPr/>
        </p:nvSpPr>
        <p:spPr>
          <a:xfrm>
            <a:off x="2057482" y="3727224"/>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5" name="Rectangle 74">
            <a:extLst>
              <a:ext uri="{FF2B5EF4-FFF2-40B4-BE49-F238E27FC236}">
                <a16:creationId xmlns:a16="http://schemas.microsoft.com/office/drawing/2014/main" id="{F7889E6C-ADD6-8946-AAD7-199312245804}"/>
              </a:ext>
            </a:extLst>
          </p:cNvPr>
          <p:cNvSpPr/>
          <p:nvPr/>
        </p:nvSpPr>
        <p:spPr>
          <a:xfrm>
            <a:off x="2132108" y="373901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6</a:t>
            </a:r>
            <a:endParaRPr lang="en-US" sz="2400" dirty="0">
              <a:solidFill>
                <a:schemeClr val="bg1"/>
              </a:solidFill>
              <a:latin typeface="Arial" charset="0"/>
              <a:ea typeface="Arial" charset="0"/>
              <a:cs typeface="Arial" charset="0"/>
            </a:endParaRPr>
          </a:p>
        </p:txBody>
      </p:sp>
      <p:sp>
        <p:nvSpPr>
          <p:cNvPr id="76" name="Rectangle 75">
            <a:extLst>
              <a:ext uri="{FF2B5EF4-FFF2-40B4-BE49-F238E27FC236}">
                <a16:creationId xmlns:a16="http://schemas.microsoft.com/office/drawing/2014/main" id="{121C0F98-2AE0-A54C-9239-C22865940C14}"/>
              </a:ext>
            </a:extLst>
          </p:cNvPr>
          <p:cNvSpPr/>
          <p:nvPr/>
        </p:nvSpPr>
        <p:spPr>
          <a:xfrm>
            <a:off x="3987883" y="3727224"/>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7" name="Rectangle 76">
            <a:extLst>
              <a:ext uri="{FF2B5EF4-FFF2-40B4-BE49-F238E27FC236}">
                <a16:creationId xmlns:a16="http://schemas.microsoft.com/office/drawing/2014/main" id="{DA98AE57-1E6C-E84D-8AA5-72CDDD1CACB3}"/>
              </a:ext>
            </a:extLst>
          </p:cNvPr>
          <p:cNvSpPr/>
          <p:nvPr/>
        </p:nvSpPr>
        <p:spPr>
          <a:xfrm>
            <a:off x="4062510" y="373901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7</a:t>
            </a:r>
            <a:endParaRPr lang="en-US" sz="2400" dirty="0">
              <a:solidFill>
                <a:schemeClr val="bg1"/>
              </a:solidFill>
              <a:latin typeface="Arial" charset="0"/>
              <a:ea typeface="Arial" charset="0"/>
              <a:cs typeface="Arial" charset="0"/>
            </a:endParaRPr>
          </a:p>
        </p:txBody>
      </p:sp>
      <p:sp>
        <p:nvSpPr>
          <p:cNvPr id="78" name="Rectangle 77">
            <a:extLst>
              <a:ext uri="{FF2B5EF4-FFF2-40B4-BE49-F238E27FC236}">
                <a16:creationId xmlns:a16="http://schemas.microsoft.com/office/drawing/2014/main" id="{6A84D8E0-1974-8549-8CF3-6B0676B1D101}"/>
              </a:ext>
            </a:extLst>
          </p:cNvPr>
          <p:cNvSpPr/>
          <p:nvPr/>
        </p:nvSpPr>
        <p:spPr>
          <a:xfrm>
            <a:off x="5918283" y="3727224"/>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9" name="Rectangle 78">
            <a:extLst>
              <a:ext uri="{FF2B5EF4-FFF2-40B4-BE49-F238E27FC236}">
                <a16:creationId xmlns:a16="http://schemas.microsoft.com/office/drawing/2014/main" id="{8C0A1815-3FDD-9547-BF4F-5B79C5DC74A6}"/>
              </a:ext>
            </a:extLst>
          </p:cNvPr>
          <p:cNvSpPr/>
          <p:nvPr/>
        </p:nvSpPr>
        <p:spPr>
          <a:xfrm>
            <a:off x="5992909" y="373901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8</a:t>
            </a:r>
            <a:endParaRPr lang="en-US" sz="2400" dirty="0">
              <a:solidFill>
                <a:schemeClr val="bg1"/>
              </a:solidFill>
              <a:latin typeface="Arial" charset="0"/>
              <a:ea typeface="Arial" charset="0"/>
              <a:cs typeface="Arial" charset="0"/>
            </a:endParaRPr>
          </a:p>
        </p:txBody>
      </p:sp>
      <p:sp>
        <p:nvSpPr>
          <p:cNvPr id="80" name="Rectangle 79">
            <a:extLst>
              <a:ext uri="{FF2B5EF4-FFF2-40B4-BE49-F238E27FC236}">
                <a16:creationId xmlns:a16="http://schemas.microsoft.com/office/drawing/2014/main" id="{C9A5450F-FC93-4B46-AA50-8E2B12B5EB35}"/>
              </a:ext>
            </a:extLst>
          </p:cNvPr>
          <p:cNvSpPr/>
          <p:nvPr/>
        </p:nvSpPr>
        <p:spPr>
          <a:xfrm>
            <a:off x="7848683" y="3727224"/>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81" name="Rectangle 80">
            <a:extLst>
              <a:ext uri="{FF2B5EF4-FFF2-40B4-BE49-F238E27FC236}">
                <a16:creationId xmlns:a16="http://schemas.microsoft.com/office/drawing/2014/main" id="{2252573F-4305-B941-BABA-4A43E6C17772}"/>
              </a:ext>
            </a:extLst>
          </p:cNvPr>
          <p:cNvSpPr/>
          <p:nvPr/>
        </p:nvSpPr>
        <p:spPr>
          <a:xfrm>
            <a:off x="7923310" y="3739015"/>
            <a:ext cx="356187"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9</a:t>
            </a:r>
            <a:endParaRPr lang="en-US" sz="2400" dirty="0">
              <a:solidFill>
                <a:schemeClr val="bg1"/>
              </a:solidFill>
              <a:latin typeface="Arial" charset="0"/>
              <a:ea typeface="Arial" charset="0"/>
              <a:cs typeface="Arial" charset="0"/>
            </a:endParaRPr>
          </a:p>
        </p:txBody>
      </p:sp>
      <p:sp>
        <p:nvSpPr>
          <p:cNvPr id="82" name="Rectangle 81">
            <a:extLst>
              <a:ext uri="{FF2B5EF4-FFF2-40B4-BE49-F238E27FC236}">
                <a16:creationId xmlns:a16="http://schemas.microsoft.com/office/drawing/2014/main" id="{6AD0EF4B-89AC-8E46-9C19-F1473AB426E0}"/>
              </a:ext>
            </a:extLst>
          </p:cNvPr>
          <p:cNvSpPr/>
          <p:nvPr/>
        </p:nvSpPr>
        <p:spPr>
          <a:xfrm>
            <a:off x="9762150" y="3727224"/>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83" name="Rectangle 82">
            <a:extLst>
              <a:ext uri="{FF2B5EF4-FFF2-40B4-BE49-F238E27FC236}">
                <a16:creationId xmlns:a16="http://schemas.microsoft.com/office/drawing/2014/main" id="{1D23F487-599F-2F43-93A0-4AFA6082C186}"/>
              </a:ext>
            </a:extLst>
          </p:cNvPr>
          <p:cNvSpPr/>
          <p:nvPr/>
        </p:nvSpPr>
        <p:spPr>
          <a:xfrm>
            <a:off x="9751016" y="3739015"/>
            <a:ext cx="527709"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10</a:t>
            </a:r>
            <a:endParaRPr lang="en-US" sz="2400" dirty="0">
              <a:solidFill>
                <a:schemeClr val="bg1"/>
              </a:solidFill>
              <a:latin typeface="Arial" charset="0"/>
              <a:ea typeface="Arial" charset="0"/>
              <a:cs typeface="Arial" charset="0"/>
            </a:endParaRPr>
          </a:p>
        </p:txBody>
      </p:sp>
      <p:sp>
        <p:nvSpPr>
          <p:cNvPr id="84" name="Rectangle 83">
            <a:extLst>
              <a:ext uri="{FF2B5EF4-FFF2-40B4-BE49-F238E27FC236}">
                <a16:creationId xmlns:a16="http://schemas.microsoft.com/office/drawing/2014/main" id="{3A8F8423-48D9-4249-859C-275CA4B52E12}"/>
              </a:ext>
            </a:extLst>
          </p:cNvPr>
          <p:cNvSpPr/>
          <p:nvPr/>
        </p:nvSpPr>
        <p:spPr>
          <a:xfrm>
            <a:off x="594241" y="1211029"/>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038972C6-9C08-F04B-879B-B9DEA4D0E93A}"/>
              </a:ext>
            </a:extLst>
          </p:cNvPr>
          <p:cNvSpPr/>
          <p:nvPr/>
        </p:nvSpPr>
        <p:spPr>
          <a:xfrm>
            <a:off x="2538597" y="1211029"/>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9B8074FE-8294-CF4F-9C02-903404EAAAA7}"/>
              </a:ext>
            </a:extLst>
          </p:cNvPr>
          <p:cNvSpPr/>
          <p:nvPr/>
        </p:nvSpPr>
        <p:spPr>
          <a:xfrm>
            <a:off x="4498025" y="1211029"/>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B0A350B-93D3-9842-BAA1-D7CB375213A8}"/>
              </a:ext>
            </a:extLst>
          </p:cNvPr>
          <p:cNvSpPr/>
          <p:nvPr/>
        </p:nvSpPr>
        <p:spPr>
          <a:xfrm>
            <a:off x="6421715" y="1211029"/>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3BB44D8D-3C0B-E441-95EB-FC945B3A6577}"/>
              </a:ext>
            </a:extLst>
          </p:cNvPr>
          <p:cNvSpPr/>
          <p:nvPr/>
        </p:nvSpPr>
        <p:spPr>
          <a:xfrm>
            <a:off x="8332466" y="1211029"/>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8B5BD26E-AD8C-1442-810E-FF6441750998}"/>
              </a:ext>
            </a:extLst>
          </p:cNvPr>
          <p:cNvSpPr/>
          <p:nvPr/>
        </p:nvSpPr>
        <p:spPr>
          <a:xfrm>
            <a:off x="10238904" y="1211029"/>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8F510D4F-594D-B941-9484-BFDE92417E2D}"/>
              </a:ext>
            </a:extLst>
          </p:cNvPr>
          <p:cNvSpPr/>
          <p:nvPr/>
        </p:nvSpPr>
        <p:spPr>
          <a:xfrm>
            <a:off x="1548467" y="4331060"/>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2CA8E692-DE28-5847-8B51-0B6733B6B4DB}"/>
              </a:ext>
            </a:extLst>
          </p:cNvPr>
          <p:cNvSpPr/>
          <p:nvPr/>
        </p:nvSpPr>
        <p:spPr>
          <a:xfrm>
            <a:off x="3489411" y="4331060"/>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D040536C-483E-A849-8BC5-8FADB1993B13}"/>
              </a:ext>
            </a:extLst>
          </p:cNvPr>
          <p:cNvSpPr/>
          <p:nvPr/>
        </p:nvSpPr>
        <p:spPr>
          <a:xfrm>
            <a:off x="5421728" y="4331060"/>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67CFE0F2-A4C0-C64B-A786-DD4724F914E3}"/>
              </a:ext>
            </a:extLst>
          </p:cNvPr>
          <p:cNvSpPr/>
          <p:nvPr/>
        </p:nvSpPr>
        <p:spPr>
          <a:xfrm>
            <a:off x="7298274" y="4331060"/>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B473098D-0AB2-8043-A9A2-30CBA45590B9}"/>
              </a:ext>
            </a:extLst>
          </p:cNvPr>
          <p:cNvSpPr/>
          <p:nvPr/>
        </p:nvSpPr>
        <p:spPr>
          <a:xfrm>
            <a:off x="9243531" y="4331060"/>
            <a:ext cx="1407339" cy="1370356"/>
          </a:xfrm>
          <a:prstGeom prst="rect">
            <a:avLst/>
          </a:prstGeom>
          <a:solidFill>
            <a:schemeClr val="bg1"/>
          </a:solid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DF3BE3BC-13D7-3F47-8776-1A34E190B42B}"/>
              </a:ext>
            </a:extLst>
          </p:cNvPr>
          <p:cNvSpPr/>
          <p:nvPr/>
        </p:nvSpPr>
        <p:spPr>
          <a:xfrm>
            <a:off x="737500" y="2680631"/>
            <a:ext cx="1120820" cy="369332"/>
          </a:xfrm>
          <a:prstGeom prst="rect">
            <a:avLst/>
          </a:prstGeom>
        </p:spPr>
        <p:txBody>
          <a:bodyPr wrap="none">
            <a:spAutoFit/>
          </a:bodyPr>
          <a:lstStyle/>
          <a:p>
            <a:r>
              <a:rPr lang="en-US" b="1" dirty="0">
                <a:latin typeface="Arial" charset="0"/>
                <a:ea typeface="Arial" charset="0"/>
                <a:cs typeface="Arial" charset="0"/>
              </a:rPr>
              <a:t>Creation</a:t>
            </a:r>
            <a:endParaRPr lang="en-US" dirty="0"/>
          </a:p>
        </p:txBody>
      </p:sp>
      <p:sp>
        <p:nvSpPr>
          <p:cNvPr id="96" name="Rectangle 95">
            <a:extLst>
              <a:ext uri="{FF2B5EF4-FFF2-40B4-BE49-F238E27FC236}">
                <a16:creationId xmlns:a16="http://schemas.microsoft.com/office/drawing/2014/main" id="{F3815B17-B053-DC40-9471-4C67912AFB09}"/>
              </a:ext>
            </a:extLst>
          </p:cNvPr>
          <p:cNvSpPr/>
          <p:nvPr/>
        </p:nvSpPr>
        <p:spPr>
          <a:xfrm>
            <a:off x="2656428" y="2717897"/>
            <a:ext cx="1223412" cy="369332"/>
          </a:xfrm>
          <a:prstGeom prst="rect">
            <a:avLst/>
          </a:prstGeom>
        </p:spPr>
        <p:txBody>
          <a:bodyPr wrap="none">
            <a:spAutoFit/>
          </a:bodyPr>
          <a:lstStyle/>
          <a:p>
            <a:pPr algn="ctr"/>
            <a:r>
              <a:rPr lang="en-US" b="1" dirty="0">
                <a:latin typeface="Arial" charset="0"/>
                <a:ea typeface="Arial" charset="0"/>
                <a:cs typeface="Arial" charset="0"/>
              </a:rPr>
              <a:t>Rejection</a:t>
            </a:r>
            <a:endParaRPr lang="en-US" dirty="0"/>
          </a:p>
        </p:txBody>
      </p:sp>
      <p:sp>
        <p:nvSpPr>
          <p:cNvPr id="97" name="Rectangle 96">
            <a:extLst>
              <a:ext uri="{FF2B5EF4-FFF2-40B4-BE49-F238E27FC236}">
                <a16:creationId xmlns:a16="http://schemas.microsoft.com/office/drawing/2014/main" id="{265EE8E8-0097-9A40-837D-61A901BC0D22}"/>
              </a:ext>
            </a:extLst>
          </p:cNvPr>
          <p:cNvSpPr/>
          <p:nvPr/>
        </p:nvSpPr>
        <p:spPr>
          <a:xfrm>
            <a:off x="4613334" y="2717897"/>
            <a:ext cx="1184941" cy="369332"/>
          </a:xfrm>
          <a:prstGeom prst="rect">
            <a:avLst/>
          </a:prstGeom>
        </p:spPr>
        <p:txBody>
          <a:bodyPr wrap="none">
            <a:spAutoFit/>
          </a:bodyPr>
          <a:lstStyle/>
          <a:p>
            <a:pPr algn="ctr"/>
            <a:r>
              <a:rPr lang="en-US" b="1" dirty="0">
                <a:latin typeface="Arial" charset="0"/>
                <a:ea typeface="Arial" charset="0"/>
                <a:cs typeface="Arial" charset="0"/>
              </a:rPr>
              <a:t>Abraham</a:t>
            </a:r>
            <a:endParaRPr lang="en-US" dirty="0"/>
          </a:p>
        </p:txBody>
      </p:sp>
      <p:sp>
        <p:nvSpPr>
          <p:cNvPr id="98" name="Rectangle 97">
            <a:extLst>
              <a:ext uri="{FF2B5EF4-FFF2-40B4-BE49-F238E27FC236}">
                <a16:creationId xmlns:a16="http://schemas.microsoft.com/office/drawing/2014/main" id="{88AA4F20-E144-B44C-A979-98C126BFA3B4}"/>
              </a:ext>
            </a:extLst>
          </p:cNvPr>
          <p:cNvSpPr/>
          <p:nvPr/>
        </p:nvSpPr>
        <p:spPr>
          <a:xfrm>
            <a:off x="6712452" y="2717897"/>
            <a:ext cx="825867" cy="369332"/>
          </a:xfrm>
          <a:prstGeom prst="rect">
            <a:avLst/>
          </a:prstGeom>
        </p:spPr>
        <p:txBody>
          <a:bodyPr wrap="none">
            <a:spAutoFit/>
          </a:bodyPr>
          <a:lstStyle/>
          <a:p>
            <a:pPr algn="ctr"/>
            <a:r>
              <a:rPr lang="en-US" b="1" dirty="0">
                <a:latin typeface="Arial" charset="0"/>
                <a:ea typeface="Arial" charset="0"/>
                <a:cs typeface="Arial" charset="0"/>
              </a:rPr>
              <a:t>Egypt</a:t>
            </a:r>
            <a:endParaRPr lang="en-US" dirty="0"/>
          </a:p>
        </p:txBody>
      </p:sp>
      <p:sp>
        <p:nvSpPr>
          <p:cNvPr id="99" name="Rectangle 98">
            <a:extLst>
              <a:ext uri="{FF2B5EF4-FFF2-40B4-BE49-F238E27FC236}">
                <a16:creationId xmlns:a16="http://schemas.microsoft.com/office/drawing/2014/main" id="{F4A7D760-74CB-9740-B831-FDF844D3CA4B}"/>
              </a:ext>
            </a:extLst>
          </p:cNvPr>
          <p:cNvSpPr/>
          <p:nvPr/>
        </p:nvSpPr>
        <p:spPr>
          <a:xfrm>
            <a:off x="8593560" y="2717897"/>
            <a:ext cx="902811" cy="369332"/>
          </a:xfrm>
          <a:prstGeom prst="rect">
            <a:avLst/>
          </a:prstGeom>
        </p:spPr>
        <p:txBody>
          <a:bodyPr wrap="none">
            <a:spAutoFit/>
          </a:bodyPr>
          <a:lstStyle/>
          <a:p>
            <a:pPr algn="ctr"/>
            <a:r>
              <a:rPr lang="en-US" b="1" dirty="0">
                <a:latin typeface="Arial" charset="0"/>
                <a:ea typeface="Arial" charset="0"/>
                <a:cs typeface="Arial" charset="0"/>
              </a:rPr>
              <a:t>Moses</a:t>
            </a:r>
            <a:endParaRPr lang="en-US" dirty="0"/>
          </a:p>
        </p:txBody>
      </p:sp>
      <p:sp>
        <p:nvSpPr>
          <p:cNvPr id="100" name="Rectangle 99">
            <a:extLst>
              <a:ext uri="{FF2B5EF4-FFF2-40B4-BE49-F238E27FC236}">
                <a16:creationId xmlns:a16="http://schemas.microsoft.com/office/drawing/2014/main" id="{5C6EFD19-F673-FE48-81A8-E1A7A5F0B6ED}"/>
              </a:ext>
            </a:extLst>
          </p:cNvPr>
          <p:cNvSpPr/>
          <p:nvPr/>
        </p:nvSpPr>
        <p:spPr>
          <a:xfrm>
            <a:off x="10238905" y="2717897"/>
            <a:ext cx="1407338" cy="369332"/>
          </a:xfrm>
          <a:prstGeom prst="rect">
            <a:avLst/>
          </a:prstGeom>
        </p:spPr>
        <p:txBody>
          <a:bodyPr wrap="square">
            <a:spAutoFit/>
          </a:bodyPr>
          <a:lstStyle/>
          <a:p>
            <a:pPr algn="ctr"/>
            <a:r>
              <a:rPr lang="en-US" b="1" dirty="0">
                <a:latin typeface="Arial" charset="0"/>
                <a:ea typeface="Arial" charset="0"/>
                <a:cs typeface="Arial" charset="0"/>
              </a:rPr>
              <a:t>King David</a:t>
            </a:r>
            <a:endParaRPr lang="en-US" dirty="0"/>
          </a:p>
        </p:txBody>
      </p:sp>
      <p:sp>
        <p:nvSpPr>
          <p:cNvPr id="102" name="Rectangle 101">
            <a:extLst>
              <a:ext uri="{FF2B5EF4-FFF2-40B4-BE49-F238E27FC236}">
                <a16:creationId xmlns:a16="http://schemas.microsoft.com/office/drawing/2014/main" id="{703D253C-8C62-F04B-BBA5-98B4D3E801D1}"/>
              </a:ext>
            </a:extLst>
          </p:cNvPr>
          <p:cNvSpPr/>
          <p:nvPr/>
        </p:nvSpPr>
        <p:spPr>
          <a:xfrm>
            <a:off x="7441533" y="5842097"/>
            <a:ext cx="1120820" cy="646331"/>
          </a:xfrm>
          <a:prstGeom prst="rect">
            <a:avLst/>
          </a:prstGeom>
        </p:spPr>
        <p:txBody>
          <a:bodyPr wrap="square">
            <a:spAutoFit/>
          </a:bodyPr>
          <a:lstStyle/>
          <a:p>
            <a:pPr algn="ctr"/>
            <a:r>
              <a:rPr lang="en-US" b="1" dirty="0">
                <a:latin typeface="Arial" charset="0"/>
                <a:ea typeface="Arial" charset="0"/>
                <a:cs typeface="Arial" charset="0"/>
              </a:rPr>
              <a:t>Jesus raised</a:t>
            </a:r>
            <a:endParaRPr lang="en-US" dirty="0"/>
          </a:p>
        </p:txBody>
      </p:sp>
      <p:sp>
        <p:nvSpPr>
          <p:cNvPr id="103" name="Rectangle 102">
            <a:extLst>
              <a:ext uri="{FF2B5EF4-FFF2-40B4-BE49-F238E27FC236}">
                <a16:creationId xmlns:a16="http://schemas.microsoft.com/office/drawing/2014/main" id="{839BDC9C-FA58-5745-BD8D-7F12F98F6099}"/>
              </a:ext>
            </a:extLst>
          </p:cNvPr>
          <p:cNvSpPr/>
          <p:nvPr/>
        </p:nvSpPr>
        <p:spPr>
          <a:xfrm>
            <a:off x="5564987" y="5842097"/>
            <a:ext cx="1120820" cy="646331"/>
          </a:xfrm>
          <a:prstGeom prst="rect">
            <a:avLst/>
          </a:prstGeom>
        </p:spPr>
        <p:txBody>
          <a:bodyPr wrap="square">
            <a:spAutoFit/>
          </a:bodyPr>
          <a:lstStyle/>
          <a:p>
            <a:pPr algn="ctr"/>
            <a:r>
              <a:rPr lang="en-US" b="1" dirty="0">
                <a:latin typeface="Arial" charset="0"/>
                <a:ea typeface="Arial" charset="0"/>
                <a:cs typeface="Arial" charset="0"/>
              </a:rPr>
              <a:t>Jesus dies</a:t>
            </a:r>
            <a:endParaRPr lang="en-US" dirty="0"/>
          </a:p>
        </p:txBody>
      </p:sp>
      <p:sp>
        <p:nvSpPr>
          <p:cNvPr id="104" name="Rectangle 103">
            <a:extLst>
              <a:ext uri="{FF2B5EF4-FFF2-40B4-BE49-F238E27FC236}">
                <a16:creationId xmlns:a16="http://schemas.microsoft.com/office/drawing/2014/main" id="{1DF4896B-0D0C-5D49-98FA-4BC59ECACBA8}"/>
              </a:ext>
            </a:extLst>
          </p:cNvPr>
          <p:cNvSpPr/>
          <p:nvPr/>
        </p:nvSpPr>
        <p:spPr>
          <a:xfrm>
            <a:off x="3632670" y="5842097"/>
            <a:ext cx="1120820" cy="646331"/>
          </a:xfrm>
          <a:prstGeom prst="rect">
            <a:avLst/>
          </a:prstGeom>
        </p:spPr>
        <p:txBody>
          <a:bodyPr wrap="square">
            <a:spAutoFit/>
          </a:bodyPr>
          <a:lstStyle/>
          <a:p>
            <a:pPr algn="ctr"/>
            <a:r>
              <a:rPr lang="en-US" b="1" dirty="0">
                <a:latin typeface="Arial" charset="0"/>
                <a:ea typeface="Arial" charset="0"/>
                <a:cs typeface="Arial" charset="0"/>
              </a:rPr>
              <a:t>King Jesus</a:t>
            </a:r>
            <a:endParaRPr lang="en-US" dirty="0"/>
          </a:p>
        </p:txBody>
      </p:sp>
      <p:sp>
        <p:nvSpPr>
          <p:cNvPr id="105" name="Rectangle 104">
            <a:extLst>
              <a:ext uri="{FF2B5EF4-FFF2-40B4-BE49-F238E27FC236}">
                <a16:creationId xmlns:a16="http://schemas.microsoft.com/office/drawing/2014/main" id="{6975362D-8909-604A-AF2B-AF5D0A68EADF}"/>
              </a:ext>
            </a:extLst>
          </p:cNvPr>
          <p:cNvSpPr/>
          <p:nvPr/>
        </p:nvSpPr>
        <p:spPr>
          <a:xfrm>
            <a:off x="1523096" y="5842097"/>
            <a:ext cx="1432710" cy="646331"/>
          </a:xfrm>
          <a:prstGeom prst="rect">
            <a:avLst/>
          </a:prstGeom>
        </p:spPr>
        <p:txBody>
          <a:bodyPr wrap="square">
            <a:spAutoFit/>
          </a:bodyPr>
          <a:lstStyle/>
          <a:p>
            <a:pPr algn="ctr"/>
            <a:r>
              <a:rPr lang="en-US" b="1" dirty="0">
                <a:latin typeface="Arial" charset="0"/>
                <a:ea typeface="Arial" charset="0"/>
                <a:cs typeface="Arial" charset="0"/>
              </a:rPr>
              <a:t>King Solomon</a:t>
            </a:r>
            <a:endParaRPr lang="en-US" dirty="0"/>
          </a:p>
        </p:txBody>
      </p:sp>
    </p:spTree>
    <p:extLst>
      <p:ext uri="{BB962C8B-B14F-4D97-AF65-F5344CB8AC3E}">
        <p14:creationId xmlns:p14="http://schemas.microsoft.com/office/powerpoint/2010/main" val="3288435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0886E2-A800-440C-A178-50D64F648077}"/>
              </a:ext>
            </a:extLst>
          </p:cNvPr>
          <p:cNvSpPr txBox="1"/>
          <p:nvPr/>
        </p:nvSpPr>
        <p:spPr>
          <a:xfrm>
            <a:off x="1151505" y="2631051"/>
            <a:ext cx="9888990" cy="1015663"/>
          </a:xfrm>
          <a:prstGeom prst="rect">
            <a:avLst/>
          </a:prstGeom>
          <a:noFill/>
        </p:spPr>
        <p:txBody>
          <a:bodyPr wrap="square">
            <a:spAutoFit/>
          </a:bodyPr>
          <a:lstStyle/>
          <a:p>
            <a:pPr algn="ctr"/>
            <a:r>
              <a:rPr lang="en-US" sz="6000" dirty="0">
                <a:effectLst/>
                <a:latin typeface="Arial" panose="020B0604020202020204" pitchFamily="34" charset="0"/>
                <a:ea typeface="Calibri" panose="020F0502020204030204" pitchFamily="34" charset="0"/>
                <a:cs typeface="Arial" panose="020B0604020202020204" pitchFamily="34" charset="0"/>
              </a:rPr>
              <a:t>I am making everything new. </a:t>
            </a:r>
            <a:endParaRPr lang="en-AU" sz="6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5336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690</TotalTime>
  <Words>2112</Words>
  <Application>Microsoft Office PowerPoint</Application>
  <PresentationFormat>Widescreen</PresentationFormat>
  <Paragraphs>215</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Bible Overview</dc:title>
  <dc:creator>Danielle McGregor</dc:creator>
  <cp:lastModifiedBy>Lisa Neale</cp:lastModifiedBy>
  <cp:revision>25</cp:revision>
  <dcterms:created xsi:type="dcterms:W3CDTF">2022-05-02T22:30:11Z</dcterms:created>
  <dcterms:modified xsi:type="dcterms:W3CDTF">2022-07-04T06:00:08Z</dcterms:modified>
</cp:coreProperties>
</file>