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76" r:id="rId3"/>
    <p:sldId id="294" r:id="rId4"/>
    <p:sldId id="295" r:id="rId5"/>
    <p:sldId id="296" r:id="rId6"/>
    <p:sldId id="285" r:id="rId7"/>
    <p:sldId id="297" r:id="rId8"/>
    <p:sldId id="298" r:id="rId9"/>
    <p:sldId id="299" r:id="rId10"/>
    <p:sldId id="300" r:id="rId11"/>
    <p:sldId id="292"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21617C-410B-3087-12D0-22EF3D8A733D}" name="Lisa Neale" initials="LN" userId="092c3a9ff1cc85a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le McGregor" initials="DM" lastIdx="14" clrIdx="0">
    <p:extLst>
      <p:ext uri="{19B8F6BF-5375-455C-9EA6-DF929625EA0E}">
        <p15:presenceInfo xmlns:p15="http://schemas.microsoft.com/office/powerpoint/2012/main" userId="S::danielle.mcgregor@Anglicare.org.au::087646c7-bbf8-4721-9492-e808a5f7ce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96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autoAdjust="0"/>
    <p:restoredTop sz="73197" autoAdjust="0"/>
  </p:normalViewPr>
  <p:slideViewPr>
    <p:cSldViewPr snapToGrid="0">
      <p:cViewPr varScale="1">
        <p:scale>
          <a:sx n="89" d="100"/>
          <a:sy n="89" d="100"/>
        </p:scale>
        <p:origin x="350" y="72"/>
      </p:cViewPr>
      <p:guideLst/>
    </p:cSldViewPr>
  </p:slideViewPr>
  <p:notesTextViewPr>
    <p:cViewPr>
      <p:scale>
        <a:sx n="1" d="1"/>
        <a:sy n="1" d="1"/>
      </p:scale>
      <p:origin x="0" y="0"/>
    </p:cViewPr>
  </p:notesTextViewPr>
  <p:notesViewPr>
    <p:cSldViewPr snapToGrid="0">
      <p:cViewPr varScale="1">
        <p:scale>
          <a:sx n="92" d="100"/>
          <a:sy n="92" d="100"/>
        </p:scale>
        <p:origin x="411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Neale" userId="092c3a9ff1cc85a9" providerId="LiveId" clId="{B486CBC6-F313-47A0-B780-C865231035B5}"/>
    <pc:docChg chg="undo custSel modSld">
      <pc:chgData name="Lisa Neale" userId="092c3a9ff1cc85a9" providerId="LiveId" clId="{B486CBC6-F313-47A0-B780-C865231035B5}" dt="2022-06-30T04:32:35.487" v="1407"/>
      <pc:docMkLst>
        <pc:docMk/>
      </pc:docMkLst>
      <pc:sldChg chg="modNotes modNotesTx">
        <pc:chgData name="Lisa Neale" userId="092c3a9ff1cc85a9" providerId="LiveId" clId="{B486CBC6-F313-47A0-B780-C865231035B5}" dt="2022-06-29T06:39:18.042" v="1393" actId="6549"/>
        <pc:sldMkLst>
          <pc:docMk/>
          <pc:sldMk cId="3274527140" sldId="292"/>
        </pc:sldMkLst>
      </pc:sldChg>
      <pc:sldChg chg="modNotes modNotesTx">
        <pc:chgData name="Lisa Neale" userId="092c3a9ff1cc85a9" providerId="LiveId" clId="{B486CBC6-F313-47A0-B780-C865231035B5}" dt="2022-06-29T06:31:19.817" v="1382" actId="6549"/>
        <pc:sldMkLst>
          <pc:docMk/>
          <pc:sldMk cId="82188311" sldId="293"/>
        </pc:sldMkLst>
      </pc:sldChg>
      <pc:sldChg chg="modNotes modNotesTx">
        <pc:chgData name="Lisa Neale" userId="092c3a9ff1cc85a9" providerId="LiveId" clId="{B486CBC6-F313-47A0-B780-C865231035B5}" dt="2022-06-29T06:10:18.307" v="581" actId="20577"/>
        <pc:sldMkLst>
          <pc:docMk/>
          <pc:sldMk cId="2591538328" sldId="294"/>
        </pc:sldMkLst>
      </pc:sldChg>
      <pc:sldChg chg="modNotes modNotesTx">
        <pc:chgData name="Lisa Neale" userId="092c3a9ff1cc85a9" providerId="LiveId" clId="{B486CBC6-F313-47A0-B780-C865231035B5}" dt="2022-06-29T06:13:18.116" v="678" actId="6549"/>
        <pc:sldMkLst>
          <pc:docMk/>
          <pc:sldMk cId="1883944849" sldId="295"/>
        </pc:sldMkLst>
      </pc:sldChg>
      <pc:sldChg chg="modNotes modNotesTx">
        <pc:chgData name="Lisa Neale" userId="092c3a9ff1cc85a9" providerId="LiveId" clId="{B486CBC6-F313-47A0-B780-C865231035B5}" dt="2022-06-30T01:33:54.248" v="1404" actId="113"/>
        <pc:sldMkLst>
          <pc:docMk/>
          <pc:sldMk cId="2338144556" sldId="296"/>
        </pc:sldMkLst>
      </pc:sldChg>
      <pc:sldChg chg="modNotes modNotesTx">
        <pc:chgData name="Lisa Neale" userId="092c3a9ff1cc85a9" providerId="LiveId" clId="{B486CBC6-F313-47A0-B780-C865231035B5}" dt="2022-06-29T06:15:11.084" v="696" actId="20577"/>
        <pc:sldMkLst>
          <pc:docMk/>
          <pc:sldMk cId="346641499" sldId="297"/>
        </pc:sldMkLst>
      </pc:sldChg>
      <pc:sldChg chg="modNotes modNotesTx">
        <pc:chgData name="Lisa Neale" userId="092c3a9ff1cc85a9" providerId="LiveId" clId="{B486CBC6-F313-47A0-B780-C865231035B5}" dt="2022-06-29T06:16:11.272" v="723" actId="6549"/>
        <pc:sldMkLst>
          <pc:docMk/>
          <pc:sldMk cId="2949345082" sldId="298"/>
        </pc:sldMkLst>
      </pc:sldChg>
      <pc:sldChg chg="modNotes modNotesTx">
        <pc:chgData name="Lisa Neale" userId="092c3a9ff1cc85a9" providerId="LiveId" clId="{B486CBC6-F313-47A0-B780-C865231035B5}" dt="2022-06-29T06:27:29.256" v="1379" actId="20577"/>
        <pc:sldMkLst>
          <pc:docMk/>
          <pc:sldMk cId="677052169" sldId="299"/>
        </pc:sldMkLst>
      </pc:sldChg>
      <pc:sldChg chg="addCm delCm modCm modNotes modNotesTx">
        <pc:chgData name="Lisa Neale" userId="092c3a9ff1cc85a9" providerId="LiveId" clId="{B486CBC6-F313-47A0-B780-C865231035B5}" dt="2022-06-30T04:32:35.487" v="1407"/>
        <pc:sldMkLst>
          <pc:docMk/>
          <pc:sldMk cId="3669388896"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C8DB4-1809-493F-AF7E-A0D4B4DD58B0}" type="datetimeFigureOut">
              <a:rPr lang="en-AU" smtClean="0"/>
              <a:t>30-Jun-22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37442-11A9-4B83-8A7B-881E4FBEF1A3}" type="slidenum">
              <a:rPr lang="en-AU" smtClean="0"/>
              <a:t>‹#›</a:t>
            </a:fld>
            <a:endParaRPr lang="en-AU"/>
          </a:p>
        </p:txBody>
      </p:sp>
    </p:spTree>
    <p:extLst>
      <p:ext uri="{BB962C8B-B14F-4D97-AF65-F5344CB8AC3E}">
        <p14:creationId xmlns:p14="http://schemas.microsoft.com/office/powerpoint/2010/main" val="289652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Aft>
                <a:spcPts val="0"/>
              </a:spcAft>
              <a:defRPr/>
            </a:pPr>
            <a:r>
              <a:rPr lang="en-AU" sz="1300" dirty="0">
                <a:latin typeface="Arial" charset="0"/>
                <a:ea typeface="Arial" charset="0"/>
                <a:cs typeface="Arial" charset="0"/>
              </a:rPr>
              <a:t>(Lesson 1 title page)</a:t>
            </a:r>
          </a:p>
          <a:p>
            <a:endParaRPr lang="en-AU" sz="1300" dirty="0"/>
          </a:p>
        </p:txBody>
      </p:sp>
      <p:sp>
        <p:nvSpPr>
          <p:cNvPr id="4" name="Slide Number Placeholder 3"/>
          <p:cNvSpPr>
            <a:spLocks noGrp="1"/>
          </p:cNvSpPr>
          <p:nvPr>
            <p:ph type="sldNum" sz="quarter" idx="5"/>
          </p:nvPr>
        </p:nvSpPr>
        <p:spPr/>
        <p:txBody>
          <a:bodyPr/>
          <a:lstStyle/>
          <a:p>
            <a:fld id="{D6B8B816-7A64-44B5-B5BF-9EFC857C53A5}" type="slidenum">
              <a:rPr lang="en-AU" smtClean="0"/>
              <a:t>1</a:t>
            </a:fld>
            <a:endParaRPr lang="en-AU"/>
          </a:p>
        </p:txBody>
      </p:sp>
    </p:spTree>
    <p:extLst>
      <p:ext uri="{BB962C8B-B14F-4D97-AF65-F5344CB8AC3E}">
        <p14:creationId xmlns:p14="http://schemas.microsoft.com/office/powerpoint/2010/main" val="3628547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algn="l" defTabSz="914400" rtl="0" eaLnBrk="1" fontAlgn="auto" latinLnBrk="0" hangingPunct="1">
              <a:lnSpc>
                <a:spcPct val="107000"/>
              </a:lnSpc>
              <a:buClrTx/>
              <a:buSzTx/>
              <a:buFontTx/>
              <a:buNone/>
              <a:tabLst/>
              <a:defRPr/>
            </a:pPr>
            <a:r>
              <a:rPr lang="en-US" sz="1300" b="1" u="sng" dirty="0">
                <a:effectLst/>
                <a:latin typeface="Arial" panose="020B0604020202020204" pitchFamily="34" charset="0"/>
                <a:ea typeface="Calibri" panose="020F0502020204030204" pitchFamily="34" charset="0"/>
                <a:cs typeface="Arial" panose="020B0604020202020204" pitchFamily="34" charset="0"/>
              </a:rPr>
              <a:t>Read and comprehend (continued)</a:t>
            </a:r>
          </a:p>
          <a:p>
            <a:pPr>
              <a:lnSpc>
                <a:spcPct val="107000"/>
              </a:lnSpc>
            </a:pPr>
            <a:endParaRPr lang="en-US" sz="13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0" dirty="0">
                <a:effectLst/>
                <a:latin typeface="Arial" panose="020B0604020202020204" pitchFamily="34" charset="0"/>
                <a:ea typeface="Calibri" panose="020F0502020204030204" pitchFamily="34" charset="0"/>
                <a:cs typeface="Arial" panose="020B0604020202020204" pitchFamily="34" charset="0"/>
              </a:rPr>
              <a:t>[Slide contains RESOURCE 7.4 – Paraphrased Bible text.]</a:t>
            </a:r>
          </a:p>
          <a:p>
            <a:pPr marR="0" lvl="0" indent="0" algn="l" defTabSz="914400" rtl="0" eaLnBrk="1" fontAlgn="auto" latinLnBrk="0" hangingPunct="1">
              <a:lnSpc>
                <a:spcPct val="107000"/>
              </a:lnSpc>
              <a:buClrTx/>
              <a:buSzTx/>
              <a:buFontTx/>
              <a:buNone/>
              <a:tabLst/>
              <a:defRPr/>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Activity 3: True or false</a:t>
            </a:r>
          </a:p>
          <a:p>
            <a:pPr>
              <a:lnSpc>
                <a:spcPct val="107000"/>
              </a:lnSpc>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300" b="1" dirty="0">
                <a:effectLst/>
                <a:latin typeface="Arial" panose="020B0604020202020204" pitchFamily="34" charset="0"/>
                <a:ea typeface="Calibri" panose="020F0502020204030204" pitchFamily="34" charset="0"/>
                <a:cs typeface="Arial" panose="020B0604020202020204" pitchFamily="34" charset="0"/>
              </a:rPr>
              <a:t>Distribute </a:t>
            </a:r>
            <a:r>
              <a:rPr lang="en-AU" sz="1300" dirty="0">
                <a:effectLst/>
                <a:latin typeface="Arial" panose="020B0604020202020204" pitchFamily="34" charset="0"/>
                <a:ea typeface="Calibri" panose="020F0502020204030204" pitchFamily="34" charset="0"/>
                <a:cs typeface="Arial" panose="020B0604020202020204" pitchFamily="34" charset="0"/>
              </a:rPr>
              <a:t>RESOURCE 7.4 – Paraphrased Bible text to each student (if using).</a:t>
            </a:r>
          </a:p>
          <a:p>
            <a:pPr>
              <a:lnSpc>
                <a:spcPct val="107000"/>
              </a:lnSpc>
            </a:pPr>
            <a:r>
              <a:rPr lang="en-AU" sz="1300" b="1" dirty="0">
                <a:effectLst/>
                <a:latin typeface="Arial" panose="020B0604020202020204" pitchFamily="34" charset="0"/>
                <a:ea typeface="Calibri" panose="020F0502020204030204" pitchFamily="34" charset="0"/>
                <a:cs typeface="Arial" panose="020B0604020202020204" pitchFamily="34" charset="0"/>
              </a:rPr>
              <a:t>Invite</a:t>
            </a:r>
            <a:r>
              <a:rPr lang="en-AU" sz="1300" dirty="0">
                <a:effectLst/>
                <a:latin typeface="Arial" panose="020B0604020202020204" pitchFamily="34" charset="0"/>
                <a:ea typeface="Calibri" panose="020F0502020204030204" pitchFamily="34" charset="0"/>
                <a:cs typeface="Arial" panose="020B0604020202020204" pitchFamily="34" charset="0"/>
              </a:rPr>
              <a:t> students to read the text quietly to themselves. </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Say </a:t>
            </a:r>
            <a:r>
              <a:rPr lang="en-US" sz="1300" dirty="0">
                <a:effectLst/>
                <a:latin typeface="Arial" panose="020B0604020202020204" pitchFamily="34" charset="0"/>
                <a:ea typeface="Calibri" panose="020F0502020204030204" pitchFamily="34" charset="0"/>
                <a:cs typeface="Arial" panose="020B0604020202020204" pitchFamily="34" charset="0"/>
              </a:rPr>
              <a:t>the following statements, inviting students to respond with a thumbs up or thumbs down:</a:t>
            </a:r>
          </a:p>
          <a:p>
            <a:pPr lvl="1">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‘Mary was excited when the angel greeted her.’ </a:t>
            </a:r>
            <a:r>
              <a:rPr lang="en-US" sz="1300" b="1" i="1" dirty="0">
                <a:effectLst/>
                <a:latin typeface="Arial" panose="020B0604020202020204" pitchFamily="34" charset="0"/>
                <a:ea typeface="Calibri" panose="020F0502020204030204" pitchFamily="34" charset="0"/>
                <a:cs typeface="Arial" panose="020B0604020202020204" pitchFamily="34" charset="0"/>
              </a:rPr>
              <a:t>(F – she was very upset)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‘Mary understood what the angel was saying.’ </a:t>
            </a:r>
            <a:r>
              <a:rPr lang="en-US" sz="1300" b="1" i="1" dirty="0">
                <a:effectLst/>
                <a:latin typeface="Arial" panose="020B0604020202020204" pitchFamily="34" charset="0"/>
                <a:ea typeface="Calibri" panose="020F0502020204030204" pitchFamily="34" charset="0"/>
                <a:cs typeface="Arial" panose="020B0604020202020204" pitchFamily="34" charset="0"/>
              </a:rPr>
              <a:t>(F – Mary wondered what he meant)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‘The angel told Mary to fear God.’ </a:t>
            </a:r>
            <a:r>
              <a:rPr lang="en-US" sz="1300" b="1" i="1" dirty="0">
                <a:effectLst/>
                <a:latin typeface="Arial" panose="020B0604020202020204" pitchFamily="34" charset="0"/>
                <a:ea typeface="Calibri" panose="020F0502020204030204" pitchFamily="34" charset="0"/>
                <a:cs typeface="Arial" panose="020B0604020202020204" pitchFamily="34" charset="0"/>
              </a:rPr>
              <a:t>(F – the angel said, ‘Do not be afraid’)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‘The angel told Mary she would have a son.’ </a:t>
            </a:r>
            <a:r>
              <a:rPr lang="en-US" sz="1300" b="1" i="1" dirty="0">
                <a:effectLst/>
                <a:latin typeface="Arial" panose="020B0604020202020204" pitchFamily="34" charset="0"/>
                <a:ea typeface="Calibri" panose="020F0502020204030204" pitchFamily="34" charset="0"/>
                <a:cs typeface="Arial" panose="020B0604020202020204" pitchFamily="34" charset="0"/>
              </a:rPr>
              <a:t>(T)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‘The angel told Mary what her son’s name would be.’ </a:t>
            </a:r>
            <a:r>
              <a:rPr lang="en-US" sz="1300" b="1" i="1" dirty="0">
                <a:effectLst/>
                <a:latin typeface="Arial" panose="020B0604020202020204" pitchFamily="34" charset="0"/>
                <a:ea typeface="Calibri" panose="020F0502020204030204" pitchFamily="34" charset="0"/>
                <a:cs typeface="Arial" panose="020B0604020202020204" pitchFamily="34" charset="0"/>
              </a:rPr>
              <a:t>(T – Jesus)</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‘The angel told Mary that her son would also be God’s son.’ </a:t>
            </a:r>
            <a:r>
              <a:rPr lang="en-US" sz="1300" b="1" i="1" dirty="0">
                <a:effectLst/>
                <a:latin typeface="Arial" panose="020B0604020202020204" pitchFamily="34" charset="0"/>
                <a:ea typeface="Calibri" panose="020F0502020204030204" pitchFamily="34" charset="0"/>
                <a:cs typeface="Arial" panose="020B0604020202020204" pitchFamily="34" charset="0"/>
              </a:rPr>
              <a:t>(T – Son of the Most High God)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‘The angel said that God would make her son a carpenter like Joseph.’ </a:t>
            </a:r>
            <a:r>
              <a:rPr lang="en-US" sz="1300" b="1" i="1" dirty="0">
                <a:effectLst/>
                <a:latin typeface="Arial" panose="020B0604020202020204" pitchFamily="34" charset="0"/>
                <a:ea typeface="Calibri" panose="020F0502020204030204" pitchFamily="34" charset="0"/>
                <a:cs typeface="Arial" panose="020B0604020202020204" pitchFamily="34" charset="0"/>
              </a:rPr>
              <a:t>(F – make him a king)</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‘Mary’s son will rule forever.’ </a:t>
            </a:r>
            <a:r>
              <a:rPr lang="en-US" sz="1300" b="1" i="1" dirty="0">
                <a:effectLst/>
                <a:latin typeface="Arial" panose="020B0604020202020204" pitchFamily="34" charset="0"/>
                <a:ea typeface="Calibri" panose="020F0502020204030204" pitchFamily="34" charset="0"/>
                <a:cs typeface="Arial" panose="020B0604020202020204" pitchFamily="34" charset="0"/>
              </a:rPr>
              <a:t>(T)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‘His kingdom will never end.’ </a:t>
            </a:r>
            <a:r>
              <a:rPr lang="en-US" sz="1300" b="1" i="1" dirty="0">
                <a:effectLst/>
                <a:latin typeface="Arial" panose="020B0604020202020204" pitchFamily="34" charset="0"/>
                <a:ea typeface="Calibri" panose="020F0502020204030204" pitchFamily="34" charset="0"/>
                <a:cs typeface="Arial" panose="020B0604020202020204" pitchFamily="34" charset="0"/>
              </a:rPr>
              <a:t>(T)</a:t>
            </a:r>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10</a:t>
            </a:fld>
            <a:endParaRPr lang="en-AU"/>
          </a:p>
        </p:txBody>
      </p:sp>
    </p:spTree>
    <p:extLst>
      <p:ext uri="{BB962C8B-B14F-4D97-AF65-F5344CB8AC3E}">
        <p14:creationId xmlns:p14="http://schemas.microsoft.com/office/powerpoint/2010/main" val="188629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Invite curiosity</a:t>
            </a:r>
          </a:p>
          <a:p>
            <a:pPr>
              <a:lnSpc>
                <a:spcPct val="107000"/>
              </a:lnSpc>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0" dirty="0">
                <a:effectLst/>
                <a:latin typeface="Arial" panose="020B0604020202020204" pitchFamily="34" charset="0"/>
                <a:ea typeface="Calibri" panose="020F0502020204030204" pitchFamily="34" charset="0"/>
                <a:cs typeface="Arial" panose="020B0604020202020204" pitchFamily="34" charset="0"/>
              </a:rPr>
              <a:t>[Slide contains RESOURCE 7.5 – Summary sketch. It will at first appear blank.]</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‘Do you have any questions or comments about the story?’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Accept </a:t>
            </a:r>
            <a:r>
              <a:rPr lang="en-US" sz="1300" dirty="0">
                <a:effectLst/>
                <a:latin typeface="Arial" panose="020B0604020202020204" pitchFamily="34" charset="0"/>
                <a:ea typeface="Calibri" panose="020F0502020204030204" pitchFamily="34" charset="0"/>
                <a:cs typeface="Arial" panose="020B0604020202020204" pitchFamily="34" charset="0"/>
              </a:rPr>
              <a:t>responses and discuss.</a:t>
            </a:r>
          </a:p>
          <a:p>
            <a:pPr>
              <a:lnSpc>
                <a:spcPct val="107000"/>
              </a:lnSpc>
            </a:pPr>
            <a:endParaRPr lang="en-AU" sz="1300"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300" b="1" u="sng" dirty="0">
                <a:effectLst/>
                <a:latin typeface="Arial" panose="020B0604020202020204" pitchFamily="34" charset="0"/>
                <a:ea typeface="Calibri" panose="020F0502020204030204" pitchFamily="34" charset="0"/>
                <a:cs typeface="Arial" panose="020B0604020202020204" pitchFamily="34" charset="0"/>
              </a:rPr>
              <a:t>Student summary</a:t>
            </a:r>
            <a:endParaRPr lang="en-US" sz="1300" b="1"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to reveal the Summary sketch.</a:t>
            </a:r>
            <a:br>
              <a:rPr lang="en-US" sz="1300" b="0" dirty="0">
                <a:effectLst/>
                <a:latin typeface="Arial" panose="020B0604020202020204" pitchFamily="34" charset="0"/>
                <a:ea typeface="Calibri" panose="020F0502020204030204" pitchFamily="34" charset="0"/>
                <a:cs typeface="Arial" panose="020B0604020202020204" pitchFamily="34" charset="0"/>
              </a:rPr>
            </a:b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b="0" dirty="0">
                <a:effectLst/>
                <a:latin typeface="Arial" panose="020B0604020202020204" pitchFamily="34" charset="0"/>
                <a:ea typeface="Calibri" panose="020F0502020204030204" pitchFamily="34" charset="0"/>
                <a:cs typeface="Arial" panose="020B0604020202020204" pitchFamily="34" charset="0"/>
              </a:rPr>
              <a:t> </a:t>
            </a:r>
            <a:r>
              <a:rPr lang="en-US" sz="1300" dirty="0">
                <a:effectLst/>
                <a:latin typeface="Arial" panose="020B0604020202020204" pitchFamily="34" charset="0"/>
                <a:ea typeface="Calibri" panose="020F0502020204030204" pitchFamily="34" charset="0"/>
                <a:cs typeface="Arial" panose="020B0604020202020204" pitchFamily="34" charset="0"/>
              </a:rPr>
              <a:t>a volunteer to </a:t>
            </a:r>
            <a:r>
              <a:rPr lang="en-US" sz="1300" dirty="0" err="1">
                <a:effectLst/>
                <a:latin typeface="Arial" panose="020B0604020202020204" pitchFamily="34" charset="0"/>
                <a:ea typeface="Calibri" panose="020F0502020204030204" pitchFamily="34" charset="0"/>
                <a:cs typeface="Arial" panose="020B0604020202020204" pitchFamily="34" charset="0"/>
              </a:rPr>
              <a:t>summarise</a:t>
            </a:r>
            <a:r>
              <a:rPr lang="en-US" sz="1300" dirty="0">
                <a:effectLst/>
                <a:latin typeface="Arial" panose="020B0604020202020204" pitchFamily="34" charset="0"/>
                <a:ea typeface="Calibri" panose="020F0502020204030204" pitchFamily="34" charset="0"/>
                <a:cs typeface="Arial" panose="020B0604020202020204" pitchFamily="34" charset="0"/>
              </a:rPr>
              <a:t> the Bible text in their own words.</a:t>
            </a:r>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11</a:t>
            </a:fld>
            <a:endParaRPr lang="en-AU"/>
          </a:p>
        </p:txBody>
      </p:sp>
    </p:spTree>
    <p:extLst>
      <p:ext uri="{BB962C8B-B14F-4D97-AF65-F5344CB8AC3E}">
        <p14:creationId xmlns:p14="http://schemas.microsoft.com/office/powerpoint/2010/main" val="236818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i="0" u="sng" dirty="0">
                <a:effectLst/>
                <a:latin typeface="Arial" panose="020B0604020202020204" pitchFamily="34" charset="0"/>
                <a:ea typeface="Calibri" panose="020F0502020204030204" pitchFamily="34" charset="0"/>
                <a:cs typeface="Arial" panose="020B0604020202020204" pitchFamily="34" charset="0"/>
              </a:rPr>
              <a:t>Timeline and summary statement</a:t>
            </a:r>
          </a:p>
          <a:p>
            <a:pPr>
              <a:lnSpc>
                <a:spcPct val="107000"/>
              </a:lnSpc>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buClrTx/>
              <a:buSzTx/>
              <a:buFontTx/>
              <a:buNone/>
              <a:tabLst/>
              <a:defRPr/>
            </a:pPr>
            <a:r>
              <a:rPr lang="en-US" sz="1300" b="0" dirty="0">
                <a:effectLst/>
                <a:latin typeface="Arial" panose="020B0604020202020204" pitchFamily="34" charset="0"/>
                <a:ea typeface="Calibri" panose="020F0502020204030204" pitchFamily="34" charset="0"/>
                <a:cs typeface="Arial" panose="020B0604020202020204" pitchFamily="34" charset="0"/>
              </a:rPr>
              <a:t>[This slide at first contains the</a:t>
            </a:r>
            <a:r>
              <a:rPr lang="en-US" sz="1300" dirty="0">
                <a:effectLst/>
                <a:latin typeface="Arial" panose="020B0604020202020204" pitchFamily="34" charset="0"/>
                <a:ea typeface="Calibri" panose="020F0502020204030204" pitchFamily="34" charset="0"/>
                <a:cs typeface="Arial" panose="020B0604020202020204" pitchFamily="34" charset="0"/>
              </a:rPr>
              <a:t> timeline with only the icons from the previous lessons already inserted.</a:t>
            </a:r>
            <a:r>
              <a:rPr lang="en-US" sz="1300" b="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to reveal the icon for this lesson inserted in the timeline (RESOURCE 7.6 – Lesson 7 icon).</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Say </a:t>
            </a:r>
            <a:r>
              <a:rPr lang="en-US" sz="1300" dirty="0">
                <a:effectLst/>
                <a:latin typeface="Arial" panose="020B0604020202020204" pitchFamily="34" charset="0"/>
                <a:ea typeface="Calibri" panose="020F0502020204030204" pitchFamily="34" charset="0"/>
                <a:cs typeface="Arial" panose="020B0604020202020204" pitchFamily="34" charset="0"/>
              </a:rPr>
              <a:t>‘God’s promise to bless the world was fulfilled in King Jesus, a descendant of King David.’</a:t>
            </a:r>
          </a:p>
          <a:p>
            <a:pPr>
              <a:lnSpc>
                <a:spcPct val="107000"/>
              </a:lnSpc>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An important question</a:t>
            </a:r>
          </a:p>
          <a:p>
            <a:pPr>
              <a:lnSpc>
                <a:spcPct val="107000"/>
              </a:lnSpc>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‘How will God bless the world through Jesus?’</a:t>
            </a:r>
            <a:endParaRPr lang="en-AU"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12</a:t>
            </a:fld>
            <a:endParaRPr lang="en-AU"/>
          </a:p>
        </p:txBody>
      </p:sp>
    </p:spTree>
    <p:extLst>
      <p:ext uri="{BB962C8B-B14F-4D97-AF65-F5344CB8AC3E}">
        <p14:creationId xmlns:p14="http://schemas.microsoft.com/office/powerpoint/2010/main" val="283332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Aft>
                <a:spcPts val="0"/>
              </a:spcAft>
              <a:defRPr/>
            </a:pPr>
            <a:r>
              <a:rPr lang="en-AU" sz="1300" dirty="0">
                <a:latin typeface="Arial" charset="0"/>
                <a:ea typeface="Arial" charset="0"/>
                <a:cs typeface="Arial" charset="0"/>
              </a:rPr>
              <a:t>(Part 1 title page)</a:t>
            </a:r>
          </a:p>
          <a:p>
            <a:endParaRPr lang="en-AU" dirty="0"/>
          </a:p>
        </p:txBody>
      </p:sp>
      <p:sp>
        <p:nvSpPr>
          <p:cNvPr id="4" name="Slide Number Placeholder 3"/>
          <p:cNvSpPr>
            <a:spLocks noGrp="1"/>
          </p:cNvSpPr>
          <p:nvPr>
            <p:ph type="sldNum" sz="quarter" idx="5"/>
          </p:nvPr>
        </p:nvSpPr>
        <p:spPr/>
        <p:txBody>
          <a:bodyPr/>
          <a:lstStyle/>
          <a:p>
            <a:fld id="{D6B8B816-7A64-44B5-B5BF-9EFC857C53A5}" type="slidenum">
              <a:rPr lang="en-AU" smtClean="0"/>
              <a:t>2</a:t>
            </a:fld>
            <a:endParaRPr lang="en-AU"/>
          </a:p>
        </p:txBody>
      </p:sp>
    </p:spTree>
    <p:extLst>
      <p:ext uri="{BB962C8B-B14F-4D97-AF65-F5344CB8AC3E}">
        <p14:creationId xmlns:p14="http://schemas.microsoft.com/office/powerpoint/2010/main" val="141729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Activate knowledge </a:t>
            </a:r>
          </a:p>
          <a:p>
            <a:pPr>
              <a:lnSpc>
                <a:spcPct val="107000"/>
              </a:lnSpc>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buClrTx/>
              <a:buSzTx/>
              <a:buFontTx/>
              <a:buNone/>
              <a:tabLst/>
              <a:defRPr/>
            </a:pPr>
            <a:r>
              <a:rPr lang="en-AU" sz="1300" b="0" i="0" dirty="0">
                <a:effectLst/>
                <a:latin typeface="Arial" panose="020B0604020202020204" pitchFamily="34" charset="0"/>
                <a:ea typeface="Calibri" panose="020F0502020204030204" pitchFamily="34" charset="0"/>
                <a:cs typeface="Arial" panose="020B0604020202020204" pitchFamily="34" charset="0"/>
              </a:rPr>
              <a:t>[Slide will at first appear blank.]</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dirty="0">
                <a:effectLst/>
                <a:latin typeface="Arial" panose="020B0604020202020204" pitchFamily="34" charset="0"/>
                <a:ea typeface="Calibri" panose="020F0502020204030204" pitchFamily="34" charset="0"/>
                <a:cs typeface="Arial" panose="020B0604020202020204" pitchFamily="34" charset="0"/>
              </a:rPr>
              <a:t> students to discuss the origin, meaning and significance of their names.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Focus on language</a:t>
            </a:r>
          </a:p>
          <a:p>
            <a:pPr>
              <a:lnSpc>
                <a:spcPct val="107000"/>
              </a:lnSpc>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your mouse to reveal the </a:t>
            </a:r>
            <a:r>
              <a:rPr lang="en-US" sz="1300" b="0" i="0" dirty="0">
                <a:effectLst/>
                <a:latin typeface="Arial" panose="020B0604020202020204" pitchFamily="34" charset="0"/>
                <a:ea typeface="Calibri" panose="020F0502020204030204" pitchFamily="34" charset="0"/>
                <a:cs typeface="Arial" panose="020B0604020202020204" pitchFamily="34" charset="0"/>
              </a:rPr>
              <a:t>‘</a:t>
            </a:r>
            <a:r>
              <a:rPr lang="en-US" sz="1300" i="0" dirty="0">
                <a:effectLst/>
                <a:latin typeface="Arial" panose="020B0604020202020204" pitchFamily="34" charset="0"/>
                <a:ea typeface="Calibri" panose="020F0502020204030204" pitchFamily="34" charset="0"/>
                <a:cs typeface="Arial" panose="020B0604020202020204" pitchFamily="34" charset="0"/>
              </a:rPr>
              <a:t>great names in history’ prompt on the slide.</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 </a:t>
            </a:r>
            <a:r>
              <a:rPr lang="en-US" sz="1300" dirty="0">
                <a:effectLst/>
                <a:latin typeface="Arial" panose="020B0604020202020204" pitchFamily="34" charset="0"/>
                <a:ea typeface="Calibri" panose="020F0502020204030204" pitchFamily="34" charset="0"/>
                <a:cs typeface="Arial" panose="020B0604020202020204" pitchFamily="34" charset="0"/>
              </a:rPr>
              <a:t>‘Can you think of any great names in history?’</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Write </a:t>
            </a:r>
            <a:r>
              <a:rPr lang="en-US" sz="1300" dirty="0">
                <a:effectLst/>
                <a:latin typeface="Arial" panose="020B0604020202020204" pitchFamily="34" charset="0"/>
                <a:ea typeface="Calibri" panose="020F0502020204030204" pitchFamily="34" charset="0"/>
                <a:cs typeface="Arial" panose="020B0604020202020204" pitchFamily="34" charset="0"/>
              </a:rPr>
              <a:t>the names that students suggest in a list on the left side of the board (if using) until you have at least as many names on the board as students in your class. [Alternatively, if online, you could type the names into the chat function.]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students to suggest what makes these people great and encourage discussion.</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‘How many of these people are great because of the family they come from?’</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‘How many of these people are great because of what they have done?’</a:t>
            </a:r>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3</a:t>
            </a:fld>
            <a:endParaRPr lang="en-AU"/>
          </a:p>
        </p:txBody>
      </p:sp>
    </p:spTree>
    <p:extLst>
      <p:ext uri="{BB962C8B-B14F-4D97-AF65-F5344CB8AC3E}">
        <p14:creationId xmlns:p14="http://schemas.microsoft.com/office/powerpoint/2010/main" val="16786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76948"/>
          </a:xfrm>
        </p:spPr>
        <p:txBody>
          <a:bodyPr/>
          <a:lstStyle/>
          <a:p>
            <a:pPr marL="0" marR="0" lvl="0" indent="0" algn="l" defTabSz="914400" rtl="0" eaLnBrk="1" fontAlgn="auto" latinLnBrk="0" hangingPunct="1">
              <a:lnSpc>
                <a:spcPct val="107000"/>
              </a:lnSpc>
              <a:buClrTx/>
              <a:buSzTx/>
              <a:buFontTx/>
              <a:buNone/>
              <a:tabLst/>
              <a:defRPr/>
            </a:pPr>
            <a:r>
              <a:rPr lang="en-US" sz="1300" b="1" u="sng" dirty="0">
                <a:effectLst/>
                <a:latin typeface="Arial" panose="020B0604020202020204" pitchFamily="34" charset="0"/>
                <a:ea typeface="Calibri" panose="020F0502020204030204" pitchFamily="34" charset="0"/>
                <a:cs typeface="Arial" panose="020B0604020202020204" pitchFamily="34" charset="0"/>
              </a:rPr>
              <a:t>Undertake speaking tasks</a:t>
            </a:r>
          </a:p>
          <a:p>
            <a:pPr marL="0" marR="0" lvl="0" indent="0" algn="l" defTabSz="914400" rtl="0" eaLnBrk="1" fontAlgn="auto" latinLnBrk="0" hangingPunct="1">
              <a:lnSpc>
                <a:spcPct val="107000"/>
              </a:lnSpc>
              <a:buClrTx/>
              <a:buSzTx/>
              <a:buFontTx/>
              <a:buNone/>
              <a:tabLst/>
              <a:defRPr/>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0" dirty="0">
                <a:effectLst/>
                <a:latin typeface="Arial" panose="020B0604020202020204" pitchFamily="34" charset="0"/>
                <a:ea typeface="Calibri" panose="020F0502020204030204" pitchFamily="34" charset="0"/>
                <a:cs typeface="Arial" panose="020B0604020202020204" pitchFamily="34" charset="0"/>
              </a:rPr>
              <a:t>[Slide will at first appear blank.]</a:t>
            </a:r>
          </a:p>
          <a:p>
            <a:pPr>
              <a:lnSpc>
                <a:spcPct val="107000"/>
              </a:lnSpc>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Speaking task 1: Group sequencing </a:t>
            </a:r>
          </a:p>
          <a:p>
            <a:pPr>
              <a:lnSpc>
                <a:spcPct val="107000"/>
              </a:lnSpc>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buClrTx/>
              <a:buSzTx/>
              <a:buFontTx/>
              <a:buNone/>
              <a:tabLst/>
              <a:defRPr/>
            </a:pPr>
            <a:r>
              <a:rPr lang="en-US" sz="1300" dirty="0">
                <a:latin typeface="Arial" panose="020B0604020202020204" pitchFamily="34" charset="0"/>
                <a:ea typeface="Calibri" panose="020F0502020204030204" pitchFamily="34" charset="0"/>
                <a:cs typeface="Arial" panose="020B0604020202020204" pitchFamily="34" charset="0"/>
              </a:rPr>
              <a:t>[</a:t>
            </a:r>
            <a:r>
              <a:rPr lang="en-US" sz="1300" b="0" dirty="0">
                <a:effectLst/>
                <a:latin typeface="Arial" panose="020B0604020202020204" pitchFamily="34" charset="0"/>
                <a:ea typeface="Calibri" panose="020F0502020204030204" pitchFamily="34" charset="0"/>
                <a:cs typeface="Arial" panose="020B0604020202020204" pitchFamily="34" charset="0"/>
              </a:rPr>
              <a:t>This activity is not adapted for PowerPoint. If you cannot hand out strips, </a:t>
            </a:r>
            <a:r>
              <a:rPr lang="en-AU" sz="1300" b="0" dirty="0">
                <a:latin typeface="Arial" panose="020B0604020202020204" pitchFamily="34" charset="0"/>
                <a:cs typeface="Arial" panose="020B0604020202020204" pitchFamily="34" charset="0"/>
              </a:rPr>
              <a:t>skip this activity and move to Speaking task 2 below.]</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Distribute </a:t>
            </a:r>
            <a:r>
              <a:rPr lang="en-US" sz="1300" dirty="0">
                <a:effectLst/>
                <a:latin typeface="Arial" panose="020B0604020202020204" pitchFamily="34" charset="0"/>
                <a:ea typeface="Calibri" panose="020F0502020204030204" pitchFamily="34" charset="0"/>
                <a:cs typeface="Arial" panose="020B0604020202020204" pitchFamily="34" charset="0"/>
              </a:rPr>
              <a:t>one blank strip to each student from RESOURCE 7.1 – Blank strips</a:t>
            </a:r>
            <a:r>
              <a:rPr lang="en-US" sz="1300" b="0" dirty="0">
                <a:effectLst/>
                <a:latin typeface="Arial" panose="020B0604020202020204" pitchFamily="34" charset="0"/>
                <a:ea typeface="Calibri" panose="020F0502020204030204" pitchFamily="34" charset="0"/>
                <a:cs typeface="Arial" panose="020B0604020202020204" pitchFamily="34" charset="0"/>
              </a:rPr>
              <a:t> (if using).</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b="0" dirty="0">
                <a:effectLst/>
                <a:latin typeface="Arial" panose="020B0604020202020204" pitchFamily="34" charset="0"/>
                <a:ea typeface="Calibri" panose="020F0502020204030204" pitchFamily="34" charset="0"/>
                <a:cs typeface="Arial" panose="020B0604020202020204" pitchFamily="34" charset="0"/>
              </a:rPr>
              <a:t>students to write one </a:t>
            </a:r>
            <a:r>
              <a:rPr lang="en-US" sz="1300" dirty="0">
                <a:effectLst/>
                <a:latin typeface="Arial" panose="020B0604020202020204" pitchFamily="34" charset="0"/>
                <a:ea typeface="Calibri" panose="020F0502020204030204" pitchFamily="34" charset="0"/>
                <a:cs typeface="Arial" panose="020B0604020202020204" pitchFamily="34" charset="0"/>
              </a:rPr>
              <a:t>great name in history onto their strip.</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b="0" dirty="0">
                <a:effectLst/>
                <a:latin typeface="Arial" panose="020B0604020202020204" pitchFamily="34" charset="0"/>
                <a:ea typeface="Calibri" panose="020F0502020204030204" pitchFamily="34" charset="0"/>
                <a:cs typeface="Arial" panose="020B0604020202020204" pitchFamily="34" charset="0"/>
              </a:rPr>
              <a:t> students to sequence the people from the greatest to the least as directed in the lesson book.</a:t>
            </a:r>
            <a:endParaRPr lang="en-AU" sz="13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Speaking task 2: Pair discussion</a:t>
            </a:r>
          </a:p>
          <a:p>
            <a:pPr>
              <a:lnSpc>
                <a:spcPct val="107000"/>
              </a:lnSpc>
            </a:pPr>
            <a:endParaRPr lang="en-AU"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Divide </a:t>
            </a:r>
            <a:r>
              <a:rPr lang="en-US" sz="1300" dirty="0">
                <a:effectLst/>
                <a:latin typeface="Arial" panose="020B0604020202020204" pitchFamily="34" charset="0"/>
                <a:ea typeface="Calibri" panose="020F0502020204030204" pitchFamily="34" charset="0"/>
                <a:cs typeface="Arial" panose="020B0604020202020204" pitchFamily="34" charset="0"/>
              </a:rPr>
              <a:t>students into pairs.</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Click</a:t>
            </a:r>
            <a:r>
              <a:rPr lang="en-US" sz="1300" dirty="0">
                <a:effectLst/>
                <a:latin typeface="Arial" panose="020B0604020202020204" pitchFamily="34" charset="0"/>
                <a:ea typeface="Calibri" panose="020F0502020204030204" pitchFamily="34" charset="0"/>
                <a:cs typeface="Arial" panose="020B0604020202020204" pitchFamily="34" charset="0"/>
              </a:rPr>
              <a:t> your mouse to reveal the question for discussion on the slide.</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students to make a list with their partner of some things all people have in common. </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dirty="0">
                <a:effectLst/>
                <a:latin typeface="Arial" panose="020B0604020202020204" pitchFamily="34" charset="0"/>
                <a:ea typeface="Calibri" panose="020F0502020204030204" pitchFamily="34" charset="0"/>
                <a:cs typeface="Arial" panose="020B0604020202020204" pitchFamily="34" charset="0"/>
              </a:rPr>
              <a:t> pairs to take turns sharing their lists with the class.</a:t>
            </a:r>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4</a:t>
            </a:fld>
            <a:endParaRPr lang="en-AU"/>
          </a:p>
        </p:txBody>
      </p:sp>
    </p:spTree>
    <p:extLst>
      <p:ext uri="{BB962C8B-B14F-4D97-AF65-F5344CB8AC3E}">
        <p14:creationId xmlns:p14="http://schemas.microsoft.com/office/powerpoint/2010/main" val="221227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52257"/>
          </a:xfrm>
        </p:spPr>
        <p:txBody>
          <a:bodyPr/>
          <a:lstStyle/>
          <a:p>
            <a:pPr marL="0" marR="0" lvl="0" indent="0" algn="l" defTabSz="914400" rtl="0" eaLnBrk="1" fontAlgn="auto" latinLnBrk="0" hangingPunct="1">
              <a:lnSpc>
                <a:spcPct val="107000"/>
              </a:lnSpc>
              <a:buClrTx/>
              <a:buSzTx/>
              <a:buFontTx/>
              <a:buNone/>
              <a:tabLst/>
              <a:defRPr/>
            </a:pPr>
            <a:r>
              <a:rPr lang="en-US" sz="1300" b="1" u="sng" dirty="0">
                <a:effectLst/>
                <a:latin typeface="Arial" panose="020B0604020202020204" pitchFamily="34" charset="0"/>
                <a:ea typeface="Calibri" panose="020F0502020204030204" pitchFamily="34" charset="0"/>
                <a:cs typeface="Arial" panose="020B0604020202020204" pitchFamily="34" charset="0"/>
              </a:rPr>
              <a:t>Undertake speaking tasks (continued)</a:t>
            </a:r>
          </a:p>
          <a:p>
            <a:pPr marL="0" marR="0" lvl="0" indent="0" algn="l" defTabSz="914400" rtl="0" eaLnBrk="1" fontAlgn="auto" latinLnBrk="0" hangingPunct="1">
              <a:lnSpc>
                <a:spcPct val="107000"/>
              </a:lnSpc>
              <a:buClrTx/>
              <a:buSzTx/>
              <a:buFontTx/>
              <a:buNone/>
              <a:tabLst/>
              <a:defRPr/>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pPr>
            <a:r>
              <a:rPr lang="en-AU" sz="1300" b="0" dirty="0">
                <a:effectLst/>
                <a:latin typeface="Arial" panose="020B0604020202020204" pitchFamily="34" charset="0"/>
                <a:ea typeface="Calibri" panose="020F0502020204030204" pitchFamily="34" charset="0"/>
                <a:cs typeface="Arial" panose="020B0604020202020204" pitchFamily="34" charset="0"/>
              </a:rPr>
              <a:t>[Slide</a:t>
            </a:r>
            <a:r>
              <a:rPr lang="en-AU" sz="1300" b="0" u="none" dirty="0">
                <a:effectLst/>
                <a:latin typeface="Arial" panose="020B0604020202020204" pitchFamily="34" charset="0"/>
                <a:ea typeface="Calibri" panose="020F0502020204030204" pitchFamily="34" charset="0"/>
                <a:cs typeface="Arial" panose="020B0604020202020204" pitchFamily="34" charset="0"/>
              </a:rPr>
              <a:t> replaces </a:t>
            </a:r>
            <a:r>
              <a:rPr lang="en-AU" sz="1300" b="0" dirty="0">
                <a:effectLst/>
                <a:latin typeface="Arial" panose="020B0604020202020204" pitchFamily="34" charset="0"/>
                <a:ea typeface="Calibri" panose="020F0502020204030204" pitchFamily="34" charset="0"/>
                <a:cs typeface="Arial" panose="020B0604020202020204" pitchFamily="34" charset="0"/>
              </a:rPr>
              <a:t>RESOURCE 7.2 – Board game.] </a:t>
            </a:r>
          </a:p>
          <a:p>
            <a:pPr algn="l">
              <a:lnSpc>
                <a:spcPct val="107000"/>
              </a:lnSpc>
            </a:pPr>
            <a:endParaRPr lang="en-AU" sz="1300" b="0" u="none" dirty="0">
              <a:effectLst/>
              <a:latin typeface="Arial" panose="020B0604020202020204" pitchFamily="34" charset="0"/>
              <a:ea typeface="Arial" charset="0"/>
              <a:cs typeface="Arial" panose="020B0604020202020204" pitchFamily="34" charset="0"/>
            </a:endParaRPr>
          </a:p>
          <a:p>
            <a:pPr algn="l">
              <a:lnSpc>
                <a:spcPct val="107000"/>
              </a:lnSpc>
            </a:pPr>
            <a:r>
              <a:rPr lang="en-AU" sz="1300" b="1" u="none" dirty="0">
                <a:effectLst/>
                <a:latin typeface="Arial" panose="020B0604020202020204" pitchFamily="34" charset="0"/>
                <a:ea typeface="Arial" charset="0"/>
                <a:cs typeface="Arial" panose="020B0604020202020204" pitchFamily="34" charset="0"/>
              </a:rPr>
              <a:t>Speaking task 3: Board game</a:t>
            </a:r>
          </a:p>
          <a:p>
            <a:pPr algn="l">
              <a:lnSpc>
                <a:spcPct val="107000"/>
              </a:lnSpc>
            </a:pPr>
            <a:endParaRPr lang="en-AU" sz="1300" dirty="0">
              <a:effectLst/>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7000"/>
              </a:lnSpc>
              <a:buClrTx/>
              <a:buSzTx/>
              <a:buFontTx/>
              <a:buNone/>
              <a:tabLst/>
              <a:defRPr/>
            </a:pPr>
            <a:r>
              <a:rPr lang="en-AU" sz="1300" b="0" dirty="0">
                <a:effectLst/>
                <a:latin typeface="Arial" panose="020B0604020202020204" pitchFamily="34" charset="0"/>
                <a:ea typeface="Calibri" panose="020F0502020204030204" pitchFamily="34" charset="0"/>
                <a:cs typeface="Arial" panose="020B0604020202020204" pitchFamily="34" charset="0"/>
              </a:rPr>
              <a:t>[</a:t>
            </a:r>
            <a:r>
              <a:rPr lang="en-AU" sz="1300" b="1" dirty="0">
                <a:effectLst/>
                <a:latin typeface="Arial" panose="020B0604020202020204" pitchFamily="34" charset="0"/>
                <a:ea typeface="Calibri" panose="020F0502020204030204" pitchFamily="34" charset="0"/>
                <a:cs typeface="Arial" panose="020B0604020202020204" pitchFamily="34" charset="0"/>
              </a:rPr>
              <a:t>Note: </a:t>
            </a:r>
            <a:r>
              <a:rPr lang="en-AU" sz="1300" b="0" dirty="0">
                <a:effectLst/>
                <a:latin typeface="Arial" panose="020B0604020202020204" pitchFamily="34" charset="0"/>
                <a:ea typeface="Calibri" panose="020F0502020204030204" pitchFamily="34" charset="0"/>
                <a:cs typeface="Arial" panose="020B0604020202020204" pitchFamily="34" charset="0"/>
              </a:rPr>
              <a:t>This activity has been adapted for PowerPoint and is played differently from the board game in the lesson book. If you distribute RESOURCE 7.1 – Board game and play it in class, omit this PowerPoint activity.]</a:t>
            </a:r>
          </a:p>
          <a:p>
            <a:pPr algn="l">
              <a:lnSpc>
                <a:spcPct val="107000"/>
              </a:lnSpc>
            </a:pPr>
            <a:r>
              <a:rPr lang="en-AU" sz="1300" b="1" dirty="0">
                <a:effectLst/>
                <a:latin typeface="Arial" panose="020B0604020202020204" pitchFamily="34" charset="0"/>
                <a:ea typeface="Arial" charset="0"/>
                <a:cs typeface="Arial" panose="020B0604020202020204" pitchFamily="34" charset="0"/>
              </a:rPr>
              <a:t>Divide </a:t>
            </a:r>
            <a:r>
              <a:rPr lang="en-AU" sz="1300" dirty="0">
                <a:effectLst/>
                <a:latin typeface="Arial" panose="020B0604020202020204" pitchFamily="34" charset="0"/>
                <a:ea typeface="Arial" charset="0"/>
                <a:cs typeface="Arial" panose="020B0604020202020204" pitchFamily="34" charset="0"/>
              </a:rPr>
              <a:t>students into small groups.</a:t>
            </a:r>
          </a:p>
          <a:p>
            <a:pPr algn="l">
              <a:lnSpc>
                <a:spcPct val="107000"/>
              </a:lnSpc>
            </a:pPr>
            <a:r>
              <a:rPr lang="en-AU" sz="1300" b="1" dirty="0">
                <a:effectLst/>
                <a:latin typeface="Arial" panose="020B0604020202020204" pitchFamily="34" charset="0"/>
                <a:ea typeface="Arial" charset="0"/>
                <a:cs typeface="Arial" panose="020B0604020202020204" pitchFamily="34" charset="0"/>
              </a:rPr>
              <a:t>Distribute </a:t>
            </a:r>
            <a:r>
              <a:rPr lang="en-AU" sz="1300" b="0" dirty="0">
                <a:effectLst/>
                <a:latin typeface="Arial" panose="020B0604020202020204" pitchFamily="34" charset="0"/>
                <a:ea typeface="Arial" charset="0"/>
                <a:cs typeface="Arial" panose="020B0604020202020204" pitchFamily="34" charset="0"/>
              </a:rPr>
              <a:t>three </a:t>
            </a:r>
            <a:r>
              <a:rPr lang="en-AU" sz="1300" dirty="0">
                <a:effectLst/>
                <a:latin typeface="Arial" panose="020B0604020202020204" pitchFamily="34" charset="0"/>
                <a:ea typeface="Arial" charset="0"/>
                <a:cs typeface="Arial" panose="020B0604020202020204" pitchFamily="34" charset="0"/>
              </a:rPr>
              <a:t>dice to each group.</a:t>
            </a:r>
          </a:p>
          <a:p>
            <a:pPr>
              <a:lnSpc>
                <a:spcPct val="107000"/>
              </a:lnSpc>
            </a:pPr>
            <a:r>
              <a:rPr lang="en-AU" sz="1300" b="1" dirty="0">
                <a:effectLst/>
                <a:latin typeface="Arial" panose="020B0604020202020204" pitchFamily="34" charset="0"/>
                <a:ea typeface="Arial" charset="0"/>
                <a:cs typeface="Arial" panose="020B0604020202020204" pitchFamily="34" charset="0"/>
              </a:rPr>
              <a:t>Invite</a:t>
            </a:r>
            <a:r>
              <a:rPr lang="en-AU" sz="1300" dirty="0">
                <a:effectLst/>
                <a:latin typeface="Arial" panose="020B0604020202020204" pitchFamily="34" charset="0"/>
                <a:ea typeface="Arial" charset="0"/>
                <a:cs typeface="Arial" panose="020B0604020202020204" pitchFamily="34" charset="0"/>
              </a:rPr>
              <a:t> students to play the game in their groups by taking turns to roll one, two or three dice, add up the total, and answer the question on the square with the corresponding number. (Alternatively, simply ask students to choose a square and answer the question on that square.)</a:t>
            </a:r>
            <a:endParaRPr lang="en-AU" sz="1300" b="1" dirty="0">
              <a:latin typeface="Arial" panose="020B0604020202020204" pitchFamily="34" charset="0"/>
              <a:cs typeface="Arial" panose="020B0604020202020204" pitchFamily="34" charset="0"/>
            </a:endParaRPr>
          </a:p>
          <a:p>
            <a:pPr>
              <a:lnSpc>
                <a:spcPct val="107000"/>
              </a:lnSpc>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Lead into Bible</a:t>
            </a:r>
          </a:p>
          <a:p>
            <a:pPr>
              <a:lnSpc>
                <a:spcPct val="107000"/>
              </a:lnSpc>
            </a:pPr>
            <a:endParaRPr lang="en-AU" sz="1300" b="1"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Say </a:t>
            </a:r>
            <a:r>
              <a:rPr lang="en-US" sz="1300" dirty="0">
                <a:effectLst/>
                <a:latin typeface="Arial" panose="020B0604020202020204" pitchFamily="34" charset="0"/>
                <a:ea typeface="Calibri" panose="020F0502020204030204" pitchFamily="34" charset="0"/>
                <a:cs typeface="Arial" panose="020B0604020202020204" pitchFamily="34" charset="0"/>
              </a:rPr>
              <a:t>‘In our Bible time, God promises a baby who will be great because he will rule forever.’</a:t>
            </a:r>
            <a:endParaRPr lang="en-AU"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5</a:t>
            </a:fld>
            <a:endParaRPr lang="en-AU"/>
          </a:p>
        </p:txBody>
      </p:sp>
    </p:spTree>
    <p:extLst>
      <p:ext uri="{BB962C8B-B14F-4D97-AF65-F5344CB8AC3E}">
        <p14:creationId xmlns:p14="http://schemas.microsoft.com/office/powerpoint/2010/main" val="337637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Aft>
                <a:spcPts val="0"/>
              </a:spcAft>
              <a:defRPr/>
            </a:pPr>
            <a:r>
              <a:rPr lang="en-AU" sz="1300" dirty="0">
                <a:latin typeface="Arial" charset="0"/>
                <a:ea typeface="Arial" charset="0"/>
                <a:cs typeface="Arial" charset="0"/>
              </a:rPr>
              <a:t>(Part 2 title page)</a:t>
            </a:r>
          </a:p>
          <a:p>
            <a:endParaRPr lang="en-AU" dirty="0"/>
          </a:p>
        </p:txBody>
      </p:sp>
      <p:sp>
        <p:nvSpPr>
          <p:cNvPr id="4" name="Slide Number Placeholder 3"/>
          <p:cNvSpPr>
            <a:spLocks noGrp="1"/>
          </p:cNvSpPr>
          <p:nvPr>
            <p:ph type="sldNum" sz="quarter" idx="5"/>
          </p:nvPr>
        </p:nvSpPr>
        <p:spPr/>
        <p:txBody>
          <a:bodyPr/>
          <a:lstStyle/>
          <a:p>
            <a:fld id="{D6B8B816-7A64-44B5-B5BF-9EFC857C53A5}" type="slidenum">
              <a:rPr lang="en-AU" smtClean="0"/>
              <a:t>6</a:t>
            </a:fld>
            <a:endParaRPr lang="en-AU"/>
          </a:p>
        </p:txBody>
      </p:sp>
    </p:spTree>
    <p:extLst>
      <p:ext uri="{BB962C8B-B14F-4D97-AF65-F5344CB8AC3E}">
        <p14:creationId xmlns:p14="http://schemas.microsoft.com/office/powerpoint/2010/main" val="173289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Review previous lessons</a:t>
            </a:r>
          </a:p>
          <a:p>
            <a:pPr>
              <a:lnSpc>
                <a:spcPct val="107000"/>
              </a:lnSpc>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0" dirty="0">
                <a:effectLst/>
                <a:latin typeface="Arial" panose="020B0604020202020204" pitchFamily="34" charset="0"/>
                <a:ea typeface="Calibri" panose="020F0502020204030204" pitchFamily="34" charset="0"/>
                <a:cs typeface="Arial" panose="020B0604020202020204" pitchFamily="34" charset="0"/>
              </a:rPr>
              <a:t>[This slide contains the</a:t>
            </a:r>
            <a:r>
              <a:rPr lang="en-US" sz="1300" dirty="0">
                <a:effectLst/>
                <a:latin typeface="Arial" panose="020B0604020202020204" pitchFamily="34" charset="0"/>
                <a:ea typeface="Calibri" panose="020F0502020204030204" pitchFamily="34" charset="0"/>
                <a:cs typeface="Arial" panose="020B0604020202020204" pitchFamily="34" charset="0"/>
              </a:rPr>
              <a:t> timeline with the icons from previous lessons inserted.]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a volunteer to </a:t>
            </a:r>
            <a:r>
              <a:rPr lang="en-US" sz="1300" dirty="0" err="1">
                <a:effectLst/>
                <a:latin typeface="Arial" panose="020B0604020202020204" pitchFamily="34" charset="0"/>
                <a:ea typeface="Calibri" panose="020F0502020204030204" pitchFamily="34" charset="0"/>
                <a:cs typeface="Arial" panose="020B0604020202020204" pitchFamily="34" charset="0"/>
              </a:rPr>
              <a:t>summarise</a:t>
            </a:r>
            <a:r>
              <a:rPr lang="en-US" sz="1300" dirty="0">
                <a:effectLst/>
                <a:latin typeface="Arial" panose="020B0604020202020204" pitchFamily="34" charset="0"/>
                <a:ea typeface="Calibri" panose="020F0502020204030204" pitchFamily="34" charset="0"/>
                <a:cs typeface="Arial" panose="020B0604020202020204" pitchFamily="34" charset="0"/>
              </a:rPr>
              <a:t> the previous lessons as you point to each icon on the timeline. </a:t>
            </a:r>
            <a:r>
              <a:rPr lang="en-US" sz="1300" b="1" dirty="0">
                <a:effectLst/>
                <a:latin typeface="Arial" panose="020B0604020202020204" pitchFamily="34" charset="0"/>
                <a:ea typeface="Calibri" panose="020F0502020204030204" pitchFamily="34" charset="0"/>
                <a:cs typeface="Arial" panose="020B0604020202020204" pitchFamily="34" charset="0"/>
              </a:rPr>
              <a:t>Prompt </a:t>
            </a:r>
            <a:r>
              <a:rPr lang="en-US" sz="1300" dirty="0">
                <a:effectLst/>
                <a:latin typeface="Arial" panose="020B0604020202020204" pitchFamily="34" charset="0"/>
                <a:ea typeface="Calibri" panose="020F0502020204030204" pitchFamily="34" charset="0"/>
                <a:cs typeface="Arial" panose="020B0604020202020204" pitchFamily="34" charset="0"/>
              </a:rPr>
              <a:t>if necessary.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Icon 1: </a:t>
            </a:r>
            <a:r>
              <a:rPr lang="en-US" sz="1300" dirty="0">
                <a:effectLst/>
                <a:latin typeface="Arial" panose="020B0604020202020204" pitchFamily="34" charset="0"/>
                <a:ea typeface="Calibri" panose="020F0502020204030204" pitchFamily="34" charset="0"/>
                <a:cs typeface="Arial" panose="020B0604020202020204" pitchFamily="34" charset="0"/>
              </a:rPr>
              <a:t>God made a good world, and he rules over it. God made people to be his friends and rule the world under him.</a:t>
            </a:r>
          </a:p>
          <a:p>
            <a:pPr lvl="1">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Icon 2: </a:t>
            </a:r>
            <a:r>
              <a:rPr lang="en-US" sz="1300" dirty="0">
                <a:effectLst/>
                <a:latin typeface="Arial" panose="020B0604020202020204" pitchFamily="34" charset="0"/>
                <a:ea typeface="Calibri" panose="020F0502020204030204" pitchFamily="34" charset="0"/>
                <a:cs typeface="Arial" panose="020B0604020202020204" pitchFamily="34" charset="0"/>
              </a:rPr>
              <a:t>People rejected God’s rule and broke their friendship with him. God sent them out of the garden.</a:t>
            </a:r>
          </a:p>
          <a:p>
            <a:pPr lvl="1">
              <a:lnSpc>
                <a:spcPct val="107000"/>
              </a:lnSpc>
            </a:pPr>
            <a:r>
              <a:rPr lang="en-US" sz="1300" b="1" dirty="0">
                <a:effectLst/>
                <a:latin typeface="Arial" panose="020B0604020202020204" pitchFamily="34" charset="0"/>
                <a:cs typeface="Arial" panose="020B0604020202020204" pitchFamily="34" charset="0"/>
              </a:rPr>
              <a:t>Icon 3: </a:t>
            </a:r>
            <a:r>
              <a:rPr lang="en-US" sz="1300" dirty="0">
                <a:effectLst/>
                <a:latin typeface="Arial" panose="020B0604020202020204" pitchFamily="34" charset="0"/>
                <a:ea typeface="Calibri" panose="020F0502020204030204" pitchFamily="34" charset="0"/>
                <a:cs typeface="Arial" panose="020B0604020202020204" pitchFamily="34" charset="0"/>
              </a:rPr>
              <a:t>God chose a man and promised to bless his descendants with their own land under his rule. God promised to bless all people through them.</a:t>
            </a:r>
          </a:p>
          <a:p>
            <a:pPr lvl="1">
              <a:lnSpc>
                <a:spcPct val="107000"/>
              </a:lnSpc>
            </a:pPr>
            <a:r>
              <a:rPr lang="en-US" sz="1300" b="1" dirty="0">
                <a:effectLst/>
                <a:latin typeface="Arial" panose="020B0604020202020204" pitchFamily="34" charset="0"/>
                <a:cs typeface="Arial" panose="020B0604020202020204" pitchFamily="34" charset="0"/>
              </a:rPr>
              <a:t>Icon 4a: </a:t>
            </a:r>
            <a:r>
              <a:rPr lang="en-US" sz="1300" dirty="0">
                <a:effectLst/>
                <a:latin typeface="Arial" panose="020B0604020202020204" pitchFamily="34" charset="0"/>
                <a:ea typeface="Calibri" panose="020F0502020204030204" pitchFamily="34" charset="0"/>
                <a:cs typeface="Arial" panose="020B0604020202020204" pitchFamily="34" charset="0"/>
              </a:rPr>
              <a:t>Abram lived with his descendants in the land but during a famine they went to Egypt. After a long time, they became slaves in Egypt.</a:t>
            </a:r>
          </a:p>
          <a:p>
            <a:pPr marL="457200" marR="0" lvl="1"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Icon 4b: </a:t>
            </a:r>
            <a:r>
              <a:rPr lang="en-US" sz="1300" dirty="0">
                <a:effectLst/>
                <a:latin typeface="Arial" panose="020B0604020202020204" pitchFamily="34" charset="0"/>
                <a:ea typeface="Calibri" panose="020F0502020204030204" pitchFamily="34" charset="0"/>
                <a:cs typeface="Arial" panose="020B0604020202020204" pitchFamily="34" charset="0"/>
              </a:rPr>
              <a:t>God used Moses to rescue his people from slavery in Egypt and promised to give them their own land.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Icon 5: </a:t>
            </a:r>
            <a:r>
              <a:rPr lang="en-US" sz="1300" dirty="0">
                <a:effectLst/>
                <a:latin typeface="Arial" panose="020B0604020202020204" pitchFamily="34" charset="0"/>
                <a:ea typeface="Calibri" panose="020F0502020204030204" pitchFamily="34" charset="0"/>
                <a:cs typeface="Arial" panose="020B0604020202020204" pitchFamily="34" charset="0"/>
              </a:rPr>
              <a:t>God gave the people a good king to rule them in their land. God promised that a descendant of King David would one day rule forever.</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457200" marR="0" lvl="1"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Icon 6: </a:t>
            </a:r>
            <a:r>
              <a:rPr lang="en-AU" sz="1300" dirty="0">
                <a:effectLst/>
                <a:latin typeface="Arial" panose="020B0604020202020204" pitchFamily="34" charset="0"/>
                <a:ea typeface="Calibri" panose="020F0502020204030204" pitchFamily="34" charset="0"/>
                <a:cs typeface="Arial" panose="020B0604020202020204" pitchFamily="34" charset="0"/>
              </a:rPr>
              <a:t>David’s son, King Solomon, disobeyed God. God took the kingdom from him and sent his people out of their land.</a:t>
            </a:r>
            <a:endParaRPr lang="en-US" sz="13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7</a:t>
            </a:fld>
            <a:endParaRPr lang="en-AU"/>
          </a:p>
        </p:txBody>
      </p:sp>
    </p:spTree>
    <p:extLst>
      <p:ext uri="{BB962C8B-B14F-4D97-AF65-F5344CB8AC3E}">
        <p14:creationId xmlns:p14="http://schemas.microsoft.com/office/powerpoint/2010/main" val="302684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Predict the content</a:t>
            </a:r>
          </a:p>
          <a:p>
            <a:pPr>
              <a:lnSpc>
                <a:spcPct val="107000"/>
              </a:lnSpc>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Read </a:t>
            </a:r>
            <a:r>
              <a:rPr lang="en-US" sz="1300" b="0" dirty="0">
                <a:effectLst/>
                <a:latin typeface="Arial" panose="020B0604020202020204" pitchFamily="34" charset="0"/>
                <a:ea typeface="Calibri" panose="020F0502020204030204" pitchFamily="34" charset="0"/>
                <a:cs typeface="Arial" panose="020B0604020202020204" pitchFamily="34" charset="0"/>
              </a:rPr>
              <a:t>the words on the slide aloud.</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‘What do you think the Bible story will be about?’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Encourage </a:t>
            </a:r>
            <a:r>
              <a:rPr lang="en-US" sz="1300" dirty="0">
                <a:effectLst/>
                <a:latin typeface="Arial" panose="020B0604020202020204" pitchFamily="34" charset="0"/>
                <a:ea typeface="Calibri" panose="020F0502020204030204" pitchFamily="34" charset="0"/>
                <a:cs typeface="Arial" panose="020B0604020202020204" pitchFamily="34" charset="0"/>
              </a:rPr>
              <a:t>students to use as many of the words on the slide as possible in answer to this question.</a:t>
            </a:r>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8</a:t>
            </a:fld>
            <a:endParaRPr lang="en-AU"/>
          </a:p>
        </p:txBody>
      </p:sp>
    </p:spTree>
    <p:extLst>
      <p:ext uri="{BB962C8B-B14F-4D97-AF65-F5344CB8AC3E}">
        <p14:creationId xmlns:p14="http://schemas.microsoft.com/office/powerpoint/2010/main" val="408266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Read and comprehend</a:t>
            </a:r>
            <a:endParaRPr lang="en-AU" sz="1300" b="1"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(Optional: Invite students to read Luke 1:28–33 in their heart languages.)</a:t>
            </a:r>
          </a:p>
          <a:p>
            <a:pPr>
              <a:lnSpc>
                <a:spcPct val="107000"/>
              </a:lnSpc>
            </a:pPr>
            <a:endParaRPr lang="en-AU" sz="13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Activity 1: Spoken gap-fill</a:t>
            </a:r>
          </a:p>
          <a:p>
            <a:pPr>
              <a:lnSpc>
                <a:spcPct val="107000"/>
              </a:lnSpc>
            </a:pPr>
            <a:endParaRPr lang="en-AU"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Read </a:t>
            </a:r>
            <a:r>
              <a:rPr lang="en-US" sz="1300" dirty="0">
                <a:effectLst/>
                <a:latin typeface="Arial" panose="020B0604020202020204" pitchFamily="34" charset="0"/>
                <a:ea typeface="Calibri" panose="020F0502020204030204" pitchFamily="34" charset="0"/>
                <a:cs typeface="Arial" panose="020B0604020202020204" pitchFamily="34" charset="0"/>
              </a:rPr>
              <a:t>the text on the slide slowly, pausing at each gap to prompt students to guess the missing content. </a:t>
            </a:r>
            <a:r>
              <a:rPr lang="en-US" sz="1300" b="1" dirty="0">
                <a:effectLst/>
                <a:latin typeface="Arial" panose="020B0604020202020204" pitchFamily="34" charset="0"/>
                <a:ea typeface="Calibri" panose="020F0502020204030204" pitchFamily="34" charset="0"/>
                <a:cs typeface="Arial" panose="020B0604020202020204" pitchFamily="34" charset="0"/>
              </a:rPr>
              <a:t>Do not click </a:t>
            </a:r>
            <a:r>
              <a:rPr lang="en-US" sz="1300" dirty="0">
                <a:effectLst/>
                <a:latin typeface="Arial" panose="020B0604020202020204" pitchFamily="34" charset="0"/>
                <a:ea typeface="Calibri" panose="020F0502020204030204" pitchFamily="34" charset="0"/>
                <a:cs typeface="Arial" panose="020B0604020202020204" pitchFamily="34" charset="0"/>
              </a:rPr>
              <a:t>to reveal answers until Activity 2 below is completed. Answers are provided below for your reference.</a:t>
            </a:r>
          </a:p>
          <a:p>
            <a:pPr marL="457200">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The angel greeted </a:t>
            </a:r>
            <a:r>
              <a:rPr lang="en-US" sz="1300" b="1" dirty="0">
                <a:effectLst/>
                <a:latin typeface="Arial" panose="020B0604020202020204" pitchFamily="34" charset="0"/>
                <a:ea typeface="Calibri" panose="020F0502020204030204" pitchFamily="34" charset="0"/>
                <a:cs typeface="Arial" panose="020B0604020202020204" pitchFamily="34" charset="0"/>
              </a:rPr>
              <a:t>(pause) ­­­­_______ </a:t>
            </a:r>
            <a:r>
              <a:rPr lang="en-US" sz="1300" b="1" i="1" dirty="0">
                <a:effectLst/>
                <a:latin typeface="Arial" panose="020B0604020202020204" pitchFamily="34" charset="0"/>
                <a:ea typeface="Calibri" panose="020F0502020204030204" pitchFamily="34" charset="0"/>
                <a:cs typeface="Arial" panose="020B0604020202020204" pitchFamily="34" charset="0"/>
              </a:rPr>
              <a:t>(Mary) </a:t>
            </a:r>
            <a:r>
              <a:rPr lang="en-US" sz="1300" dirty="0">
                <a:effectLst/>
                <a:latin typeface="Arial" panose="020B0604020202020204" pitchFamily="34" charset="0"/>
                <a:ea typeface="Calibri" panose="020F0502020204030204" pitchFamily="34" charset="0"/>
                <a:cs typeface="Arial" panose="020B0604020202020204" pitchFamily="34" charset="0"/>
              </a:rPr>
              <a:t>and said, ‘The Lord has blessed you in a special way. He is with you.’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Mary was very upset by his words. She wondered what he meant. But the angel said to her, ‘Do not be</a:t>
            </a:r>
            <a:r>
              <a:rPr lang="en-US" sz="1300" b="1" dirty="0">
                <a:effectLst/>
                <a:latin typeface="Arial" panose="020B0604020202020204" pitchFamily="34" charset="0"/>
                <a:ea typeface="Calibri" panose="020F0502020204030204" pitchFamily="34" charset="0"/>
                <a:cs typeface="Arial" panose="020B0604020202020204" pitchFamily="34" charset="0"/>
              </a:rPr>
              <a:t> (pause) _______ </a:t>
            </a:r>
            <a:r>
              <a:rPr lang="en-US" sz="1300" b="1" i="1" dirty="0">
                <a:effectLst/>
                <a:latin typeface="Arial" panose="020B0604020202020204" pitchFamily="34" charset="0"/>
                <a:ea typeface="Calibri" panose="020F0502020204030204" pitchFamily="34" charset="0"/>
                <a:cs typeface="Arial" panose="020B0604020202020204" pitchFamily="34" charset="0"/>
              </a:rPr>
              <a:t>(afraid)</a:t>
            </a:r>
            <a:r>
              <a:rPr lang="en-US" sz="1300" dirty="0">
                <a:effectLst/>
                <a:latin typeface="Arial" panose="020B0604020202020204" pitchFamily="34" charset="0"/>
                <a:ea typeface="Calibri" panose="020F0502020204030204" pitchFamily="34" charset="0"/>
                <a:cs typeface="Arial" panose="020B0604020202020204" pitchFamily="34" charset="0"/>
              </a:rPr>
              <a:t>, Mary. You will become pregnant and give birth to a son. You must call him </a:t>
            </a:r>
            <a:r>
              <a:rPr lang="en-US" sz="1300" b="1" dirty="0">
                <a:effectLst/>
                <a:latin typeface="Arial" panose="020B0604020202020204" pitchFamily="34" charset="0"/>
                <a:ea typeface="Calibri" panose="020F0502020204030204" pitchFamily="34" charset="0"/>
                <a:cs typeface="Arial" panose="020B0604020202020204" pitchFamily="34" charset="0"/>
              </a:rPr>
              <a:t>(pause) _______</a:t>
            </a:r>
            <a:r>
              <a:rPr lang="en-US" sz="1300" dirty="0">
                <a:effectLst/>
                <a:latin typeface="Arial" panose="020B0604020202020204" pitchFamily="34" charset="0"/>
                <a:ea typeface="Calibri" panose="020F0502020204030204" pitchFamily="34" charset="0"/>
                <a:cs typeface="Arial" panose="020B0604020202020204" pitchFamily="34" charset="0"/>
              </a:rPr>
              <a:t> </a:t>
            </a:r>
            <a:r>
              <a:rPr lang="en-US" sz="1300" b="1" i="1" dirty="0">
                <a:effectLst/>
                <a:latin typeface="Arial" panose="020B0604020202020204" pitchFamily="34" charset="0"/>
                <a:ea typeface="Calibri" panose="020F0502020204030204" pitchFamily="34" charset="0"/>
                <a:cs typeface="Arial" panose="020B0604020202020204" pitchFamily="34" charset="0"/>
              </a:rPr>
              <a:t>(Jesus)</a:t>
            </a:r>
            <a:r>
              <a:rPr lang="en-US" sz="1300" dirty="0">
                <a:effectLst/>
                <a:latin typeface="Arial" panose="020B0604020202020204" pitchFamily="34" charset="0"/>
                <a:ea typeface="Calibri" panose="020F0502020204030204" pitchFamily="34" charset="0"/>
                <a:cs typeface="Arial" panose="020B0604020202020204" pitchFamily="34" charset="0"/>
              </a:rPr>
              <a:t>.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He will be</a:t>
            </a:r>
            <a:r>
              <a:rPr lang="en-US" sz="1300" b="1" dirty="0">
                <a:effectLst/>
                <a:latin typeface="Arial" panose="020B0604020202020204" pitchFamily="34" charset="0"/>
                <a:ea typeface="Calibri" panose="020F0502020204030204" pitchFamily="34" charset="0"/>
                <a:cs typeface="Arial" panose="020B0604020202020204" pitchFamily="34" charset="0"/>
              </a:rPr>
              <a:t> (pause) _______ </a:t>
            </a:r>
            <a:r>
              <a:rPr lang="en-US" sz="1300" b="1" i="1" dirty="0">
                <a:effectLst/>
                <a:latin typeface="Arial" panose="020B0604020202020204" pitchFamily="34" charset="0"/>
                <a:ea typeface="Calibri" panose="020F0502020204030204" pitchFamily="34" charset="0"/>
                <a:cs typeface="Arial" panose="020B0604020202020204" pitchFamily="34" charset="0"/>
              </a:rPr>
              <a:t>(great)</a:t>
            </a:r>
            <a:r>
              <a:rPr lang="en-US" sz="1300" dirty="0">
                <a:effectLst/>
                <a:latin typeface="Arial" panose="020B0604020202020204" pitchFamily="34" charset="0"/>
                <a:ea typeface="Calibri" panose="020F0502020204030204" pitchFamily="34" charset="0"/>
                <a:cs typeface="Arial" panose="020B0604020202020204" pitchFamily="34" charset="0"/>
              </a:rPr>
              <a:t> and will be called the Son of the Most High God.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God will make him a </a:t>
            </a:r>
            <a:r>
              <a:rPr lang="en-US" sz="1300" b="1" dirty="0">
                <a:effectLst/>
                <a:latin typeface="Arial" panose="020B0604020202020204" pitchFamily="34" charset="0"/>
                <a:ea typeface="Calibri" panose="020F0502020204030204" pitchFamily="34" charset="0"/>
                <a:cs typeface="Arial" panose="020B0604020202020204" pitchFamily="34" charset="0"/>
              </a:rPr>
              <a:t>(pause) _______ </a:t>
            </a:r>
            <a:r>
              <a:rPr lang="en-US" sz="1300" b="1" i="1" dirty="0">
                <a:effectLst/>
                <a:latin typeface="Arial" panose="020B0604020202020204" pitchFamily="34" charset="0"/>
                <a:ea typeface="Calibri" panose="020F0502020204030204" pitchFamily="34" charset="0"/>
                <a:cs typeface="Arial" panose="020B0604020202020204" pitchFamily="34" charset="0"/>
              </a:rPr>
              <a:t>(king)</a:t>
            </a:r>
            <a:r>
              <a:rPr lang="en-US" sz="1300" dirty="0">
                <a:effectLst/>
                <a:latin typeface="Arial" panose="020B0604020202020204" pitchFamily="34" charset="0"/>
                <a:ea typeface="Calibri" panose="020F0502020204030204" pitchFamily="34" charset="0"/>
                <a:cs typeface="Arial" panose="020B0604020202020204" pitchFamily="34" charset="0"/>
              </a:rPr>
              <a:t> like his father </a:t>
            </a:r>
            <a:r>
              <a:rPr lang="en-US" sz="1300" b="1" dirty="0">
                <a:effectLst/>
                <a:latin typeface="Arial" panose="020B0604020202020204" pitchFamily="34" charset="0"/>
                <a:ea typeface="Calibri" panose="020F0502020204030204" pitchFamily="34" charset="0"/>
                <a:cs typeface="Arial" panose="020B0604020202020204" pitchFamily="34" charset="0"/>
              </a:rPr>
              <a:t>(pause) _______ </a:t>
            </a:r>
            <a:r>
              <a:rPr lang="en-US" sz="1300" b="1" i="1" dirty="0">
                <a:effectLst/>
                <a:latin typeface="Arial" panose="020B0604020202020204" pitchFamily="34" charset="0"/>
                <a:ea typeface="Calibri" panose="020F0502020204030204" pitchFamily="34" charset="0"/>
                <a:cs typeface="Arial" panose="020B0604020202020204" pitchFamily="34" charset="0"/>
              </a:rPr>
              <a:t>(David)</a:t>
            </a:r>
            <a:r>
              <a:rPr lang="en-US" sz="1300" dirty="0">
                <a:effectLst/>
                <a:latin typeface="Arial" panose="020B0604020202020204" pitchFamily="34" charset="0"/>
                <a:ea typeface="Calibri" panose="020F0502020204030204" pitchFamily="34" charset="0"/>
                <a:cs typeface="Arial" panose="020B0604020202020204" pitchFamily="34" charset="0"/>
              </a:rPr>
              <a:t> from long ago.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He will rule </a:t>
            </a:r>
            <a:r>
              <a:rPr lang="en-US" sz="1300" b="1" dirty="0">
                <a:effectLst/>
                <a:latin typeface="Arial" panose="020B0604020202020204" pitchFamily="34" charset="0"/>
                <a:ea typeface="Calibri" panose="020F0502020204030204" pitchFamily="34" charset="0"/>
                <a:cs typeface="Arial" panose="020B0604020202020204" pitchFamily="34" charset="0"/>
              </a:rPr>
              <a:t>(pause) _______</a:t>
            </a:r>
            <a:r>
              <a:rPr lang="en-US" sz="1300" dirty="0">
                <a:effectLst/>
                <a:latin typeface="Arial" panose="020B0604020202020204" pitchFamily="34" charset="0"/>
                <a:ea typeface="Calibri" panose="020F0502020204030204" pitchFamily="34" charset="0"/>
                <a:cs typeface="Arial" panose="020B0604020202020204" pitchFamily="34" charset="0"/>
              </a:rPr>
              <a:t> </a:t>
            </a:r>
            <a:r>
              <a:rPr lang="en-US" sz="1300" b="1" i="1" dirty="0">
                <a:effectLst/>
                <a:latin typeface="Arial" panose="020B0604020202020204" pitchFamily="34" charset="0"/>
                <a:ea typeface="Calibri" panose="020F0502020204030204" pitchFamily="34" charset="0"/>
                <a:cs typeface="Arial" panose="020B0604020202020204" pitchFamily="34" charset="0"/>
              </a:rPr>
              <a:t>(forever)</a:t>
            </a:r>
            <a:r>
              <a:rPr lang="en-US" sz="1300" dirty="0">
                <a:effectLst/>
                <a:latin typeface="Arial" panose="020B0604020202020204" pitchFamily="34" charset="0"/>
                <a:ea typeface="Calibri" panose="020F0502020204030204" pitchFamily="34" charset="0"/>
                <a:cs typeface="Arial" panose="020B0604020202020204" pitchFamily="34" charset="0"/>
              </a:rPr>
              <a:t> over his people. His kingdom will never </a:t>
            </a:r>
            <a:r>
              <a:rPr lang="en-US" sz="1300" b="1" dirty="0">
                <a:effectLst/>
                <a:latin typeface="Arial" panose="020B0604020202020204" pitchFamily="34" charset="0"/>
                <a:ea typeface="Calibri" panose="020F0502020204030204" pitchFamily="34" charset="0"/>
                <a:cs typeface="Arial" panose="020B0604020202020204" pitchFamily="34" charset="0"/>
              </a:rPr>
              <a:t>(pause) _______ </a:t>
            </a:r>
            <a:r>
              <a:rPr lang="en-US" sz="1300" b="1" i="1" dirty="0">
                <a:effectLst/>
                <a:latin typeface="Arial" panose="020B0604020202020204" pitchFamily="34" charset="0"/>
                <a:ea typeface="Calibri" panose="020F0502020204030204" pitchFamily="34" charset="0"/>
                <a:cs typeface="Arial" panose="020B0604020202020204" pitchFamily="34" charset="0"/>
              </a:rPr>
              <a:t>(end)</a:t>
            </a:r>
            <a:r>
              <a:rPr lang="en-US" sz="13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Activity 2: Written gap-fill</a:t>
            </a:r>
          </a:p>
          <a:p>
            <a:pPr>
              <a:lnSpc>
                <a:spcPct val="107000"/>
              </a:lnSpc>
            </a:pPr>
            <a:endParaRPr lang="en-AU"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Distribute</a:t>
            </a:r>
            <a:r>
              <a:rPr lang="en-US" sz="1300" dirty="0">
                <a:effectLst/>
                <a:latin typeface="Arial" panose="020B0604020202020204" pitchFamily="34" charset="0"/>
                <a:ea typeface="Calibri" panose="020F0502020204030204" pitchFamily="34" charset="0"/>
                <a:cs typeface="Arial" panose="020B0604020202020204" pitchFamily="34" charset="0"/>
              </a:rPr>
              <a:t> RESOURCE 7.3 – Gap-fill activity to each student (if using) and have students complete the activity as described in the lesson book.</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your mouse to check the answers together one by one.</a:t>
            </a:r>
          </a:p>
          <a:p>
            <a:pPr>
              <a:lnSpc>
                <a:spcPct val="107000"/>
              </a:lnSpc>
            </a:pPr>
            <a:r>
              <a:rPr lang="en-US" sz="1300" b="0" dirty="0">
                <a:effectLst/>
                <a:latin typeface="Arial" panose="020B0604020202020204" pitchFamily="34" charset="0"/>
                <a:ea typeface="Calibri" panose="020F0502020204030204" pitchFamily="34" charset="0"/>
                <a:cs typeface="Arial" panose="020B0604020202020204" pitchFamily="34" charset="0"/>
              </a:rPr>
              <a:t>[Alternatively, if not using RESOURCE </a:t>
            </a:r>
            <a:r>
              <a:rPr lang="en-US" sz="1300" dirty="0">
                <a:effectLst/>
                <a:latin typeface="Arial" panose="020B0604020202020204" pitchFamily="34" charset="0"/>
                <a:ea typeface="Calibri" panose="020F0502020204030204" pitchFamily="34" charset="0"/>
                <a:cs typeface="Arial" panose="020B0604020202020204" pitchFamily="34" charset="0"/>
              </a:rPr>
              <a:t>7.3 – Gap-fill activity, read the text on the slide aloud, clicking to reveal the answers as you go.] </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b="0" dirty="0">
                <a:effectLst/>
                <a:latin typeface="Arial" panose="020B0604020202020204" pitchFamily="34" charset="0"/>
                <a:ea typeface="Calibri" panose="020F0502020204030204" pitchFamily="34" charset="0"/>
                <a:cs typeface="Arial" panose="020B0604020202020204" pitchFamily="34" charset="0"/>
              </a:rPr>
              <a:t>students to note new words and phrases.</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Clarify</a:t>
            </a:r>
            <a:r>
              <a:rPr lang="en-US" sz="1300" dirty="0">
                <a:effectLst/>
                <a:latin typeface="Arial" panose="020B0604020202020204" pitchFamily="34" charset="0"/>
                <a:ea typeface="Calibri" panose="020F0502020204030204" pitchFamily="34" charset="0"/>
                <a:cs typeface="Arial" panose="020B0604020202020204" pitchFamily="34" charset="0"/>
              </a:rPr>
              <a:t> any new words and phrases.</a:t>
            </a:r>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9</a:t>
            </a:fld>
            <a:endParaRPr lang="en-AU"/>
          </a:p>
        </p:txBody>
      </p:sp>
    </p:spTree>
    <p:extLst>
      <p:ext uri="{BB962C8B-B14F-4D97-AF65-F5344CB8AC3E}">
        <p14:creationId xmlns:p14="http://schemas.microsoft.com/office/powerpoint/2010/main" val="213587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A441-BB92-468A-8006-F5DA6E79F2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03DB5A1-AB60-4ADC-BD52-92418DC90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FB3DFF0-ED95-412F-8E8C-B6223CEFC6B1}"/>
              </a:ext>
            </a:extLst>
          </p:cNvPr>
          <p:cNvSpPr>
            <a:spLocks noGrp="1"/>
          </p:cNvSpPr>
          <p:nvPr>
            <p:ph type="dt" sz="half" idx="10"/>
          </p:nvPr>
        </p:nvSpPr>
        <p:spPr/>
        <p:txBody>
          <a:bodyPr/>
          <a:lstStyle/>
          <a:p>
            <a:fld id="{7E8EE69F-E0D1-4C67-A36B-23482140CEA4}" type="datetimeFigureOut">
              <a:rPr lang="en-AU" smtClean="0"/>
              <a:t>30-Jun-22</a:t>
            </a:fld>
            <a:endParaRPr lang="en-AU"/>
          </a:p>
        </p:txBody>
      </p:sp>
      <p:sp>
        <p:nvSpPr>
          <p:cNvPr id="5" name="Footer Placeholder 4">
            <a:extLst>
              <a:ext uri="{FF2B5EF4-FFF2-40B4-BE49-F238E27FC236}">
                <a16:creationId xmlns:a16="http://schemas.microsoft.com/office/drawing/2014/main" id="{F0C47D7F-2A4B-44F0-9070-1356D9222D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01EBC4F-9D12-4422-AF02-9890E9D64495}"/>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257689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E5C9-BF81-4B5D-A9E3-825BE1EBC5E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02C8D3E-9DCA-4042-8A07-56A4169E6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CA2114-105A-4327-B0B9-5FD559725D6C}"/>
              </a:ext>
            </a:extLst>
          </p:cNvPr>
          <p:cNvSpPr>
            <a:spLocks noGrp="1"/>
          </p:cNvSpPr>
          <p:nvPr>
            <p:ph type="dt" sz="half" idx="10"/>
          </p:nvPr>
        </p:nvSpPr>
        <p:spPr/>
        <p:txBody>
          <a:bodyPr/>
          <a:lstStyle/>
          <a:p>
            <a:fld id="{7E8EE69F-E0D1-4C67-A36B-23482140CEA4}" type="datetimeFigureOut">
              <a:rPr lang="en-AU" smtClean="0"/>
              <a:t>30-Jun-22</a:t>
            </a:fld>
            <a:endParaRPr lang="en-AU"/>
          </a:p>
        </p:txBody>
      </p:sp>
      <p:sp>
        <p:nvSpPr>
          <p:cNvPr id="5" name="Footer Placeholder 4">
            <a:extLst>
              <a:ext uri="{FF2B5EF4-FFF2-40B4-BE49-F238E27FC236}">
                <a16:creationId xmlns:a16="http://schemas.microsoft.com/office/drawing/2014/main" id="{B8C25024-16A2-4421-9D2C-06FF15E9D5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3035D1F-C8FC-432D-B168-E535F60A00C0}"/>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35998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77C890-BF40-4E3B-9934-37DF58925A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F86D3AC-ABB9-4EEA-9AB7-9F8293C5C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DFD6DD-166C-4971-B53D-FCF0132B1B7A}"/>
              </a:ext>
            </a:extLst>
          </p:cNvPr>
          <p:cNvSpPr>
            <a:spLocks noGrp="1"/>
          </p:cNvSpPr>
          <p:nvPr>
            <p:ph type="dt" sz="half" idx="10"/>
          </p:nvPr>
        </p:nvSpPr>
        <p:spPr/>
        <p:txBody>
          <a:bodyPr/>
          <a:lstStyle/>
          <a:p>
            <a:fld id="{7E8EE69F-E0D1-4C67-A36B-23482140CEA4}" type="datetimeFigureOut">
              <a:rPr lang="en-AU" smtClean="0"/>
              <a:t>30-Jun-22</a:t>
            </a:fld>
            <a:endParaRPr lang="en-AU"/>
          </a:p>
        </p:txBody>
      </p:sp>
      <p:sp>
        <p:nvSpPr>
          <p:cNvPr id="5" name="Footer Placeholder 4">
            <a:extLst>
              <a:ext uri="{FF2B5EF4-FFF2-40B4-BE49-F238E27FC236}">
                <a16:creationId xmlns:a16="http://schemas.microsoft.com/office/drawing/2014/main" id="{256CC651-ED2F-416B-AEB3-94B48A0C725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CFB1D4-A661-4EB5-85FE-5AC8A5E9BD00}"/>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05211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955E-89D7-4B07-9EAE-D623ECDED28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0C61C1C-B8CC-4BEF-9560-B8D079EBEB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C88067-2601-43FF-BB82-CF11EE012471}"/>
              </a:ext>
            </a:extLst>
          </p:cNvPr>
          <p:cNvSpPr>
            <a:spLocks noGrp="1"/>
          </p:cNvSpPr>
          <p:nvPr>
            <p:ph type="dt" sz="half" idx="10"/>
          </p:nvPr>
        </p:nvSpPr>
        <p:spPr/>
        <p:txBody>
          <a:bodyPr/>
          <a:lstStyle/>
          <a:p>
            <a:fld id="{7E8EE69F-E0D1-4C67-A36B-23482140CEA4}" type="datetimeFigureOut">
              <a:rPr lang="en-AU" smtClean="0"/>
              <a:t>30-Jun-22</a:t>
            </a:fld>
            <a:endParaRPr lang="en-AU"/>
          </a:p>
        </p:txBody>
      </p:sp>
      <p:sp>
        <p:nvSpPr>
          <p:cNvPr id="5" name="Footer Placeholder 4">
            <a:extLst>
              <a:ext uri="{FF2B5EF4-FFF2-40B4-BE49-F238E27FC236}">
                <a16:creationId xmlns:a16="http://schemas.microsoft.com/office/drawing/2014/main" id="{A3DB3BBB-EAF2-4C57-8555-6F5D80417D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7B8D6D9-3ED0-43CD-B337-8485F837C1A7}"/>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47116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0420-B1B7-4FDC-9FB8-D04F2FC7EB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F2B2E63-58FC-4C9E-A262-30A9D26BA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0145FA-A6C2-42D9-AE5B-90338A0B2AF5}"/>
              </a:ext>
            </a:extLst>
          </p:cNvPr>
          <p:cNvSpPr>
            <a:spLocks noGrp="1"/>
          </p:cNvSpPr>
          <p:nvPr>
            <p:ph type="dt" sz="half" idx="10"/>
          </p:nvPr>
        </p:nvSpPr>
        <p:spPr/>
        <p:txBody>
          <a:bodyPr/>
          <a:lstStyle/>
          <a:p>
            <a:fld id="{7E8EE69F-E0D1-4C67-A36B-23482140CEA4}" type="datetimeFigureOut">
              <a:rPr lang="en-AU" smtClean="0"/>
              <a:t>30-Jun-22</a:t>
            </a:fld>
            <a:endParaRPr lang="en-AU"/>
          </a:p>
        </p:txBody>
      </p:sp>
      <p:sp>
        <p:nvSpPr>
          <p:cNvPr id="5" name="Footer Placeholder 4">
            <a:extLst>
              <a:ext uri="{FF2B5EF4-FFF2-40B4-BE49-F238E27FC236}">
                <a16:creationId xmlns:a16="http://schemas.microsoft.com/office/drawing/2014/main" id="{BC2EB3DF-5B36-4AF8-87DD-6A202703E5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4E8891-7BF8-4469-A6D4-39779DBA1040}"/>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74487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A7B9-8D9F-4FF7-87F0-9CB5D4A5CFA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78B34C3-8A2E-4F65-BC87-039D7065F1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6FCCCD7-57F4-49EC-8F41-64E64BE647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5D8AD70-03AB-4CC4-941C-D7CA0A379CB5}"/>
              </a:ext>
            </a:extLst>
          </p:cNvPr>
          <p:cNvSpPr>
            <a:spLocks noGrp="1"/>
          </p:cNvSpPr>
          <p:nvPr>
            <p:ph type="dt" sz="half" idx="10"/>
          </p:nvPr>
        </p:nvSpPr>
        <p:spPr/>
        <p:txBody>
          <a:bodyPr/>
          <a:lstStyle/>
          <a:p>
            <a:fld id="{7E8EE69F-E0D1-4C67-A36B-23482140CEA4}" type="datetimeFigureOut">
              <a:rPr lang="en-AU" smtClean="0"/>
              <a:t>30-Jun-22</a:t>
            </a:fld>
            <a:endParaRPr lang="en-AU"/>
          </a:p>
        </p:txBody>
      </p:sp>
      <p:sp>
        <p:nvSpPr>
          <p:cNvPr id="6" name="Footer Placeholder 5">
            <a:extLst>
              <a:ext uri="{FF2B5EF4-FFF2-40B4-BE49-F238E27FC236}">
                <a16:creationId xmlns:a16="http://schemas.microsoft.com/office/drawing/2014/main" id="{EFA1EC9B-B464-4A54-A27E-C5FCADB20A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CF325B0-D084-4B84-97B3-ACEBDB63FC9F}"/>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238408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1FD4-E5AE-42C8-93E2-A877A333AA9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0D8E706-65DB-4BEE-B69C-587F7EE8A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02C41-EFD2-4950-9B7B-DA41A4390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2578807-1CBA-49AD-AD15-7BE671E9D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8BA980-F379-470E-8A1C-14A848DBEC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60F59C2-F887-4754-BDEA-F33CA73E3F59}"/>
              </a:ext>
            </a:extLst>
          </p:cNvPr>
          <p:cNvSpPr>
            <a:spLocks noGrp="1"/>
          </p:cNvSpPr>
          <p:nvPr>
            <p:ph type="dt" sz="half" idx="10"/>
          </p:nvPr>
        </p:nvSpPr>
        <p:spPr/>
        <p:txBody>
          <a:bodyPr/>
          <a:lstStyle/>
          <a:p>
            <a:fld id="{7E8EE69F-E0D1-4C67-A36B-23482140CEA4}" type="datetimeFigureOut">
              <a:rPr lang="en-AU" smtClean="0"/>
              <a:t>30-Jun-22</a:t>
            </a:fld>
            <a:endParaRPr lang="en-AU"/>
          </a:p>
        </p:txBody>
      </p:sp>
      <p:sp>
        <p:nvSpPr>
          <p:cNvPr id="8" name="Footer Placeholder 7">
            <a:extLst>
              <a:ext uri="{FF2B5EF4-FFF2-40B4-BE49-F238E27FC236}">
                <a16:creationId xmlns:a16="http://schemas.microsoft.com/office/drawing/2014/main" id="{2A8433C4-E9A4-4AD3-9E61-8F6A355ABD7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6CCE6A8-6EC0-4B49-9A9C-41F62D45BE81}"/>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132459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DA48-2B6F-4D56-ADE9-692E653CD2D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D1626C9-595E-469A-9BB3-6C3E1714AAC5}"/>
              </a:ext>
            </a:extLst>
          </p:cNvPr>
          <p:cNvSpPr>
            <a:spLocks noGrp="1"/>
          </p:cNvSpPr>
          <p:nvPr>
            <p:ph type="dt" sz="half" idx="10"/>
          </p:nvPr>
        </p:nvSpPr>
        <p:spPr/>
        <p:txBody>
          <a:bodyPr/>
          <a:lstStyle/>
          <a:p>
            <a:fld id="{7E8EE69F-E0D1-4C67-A36B-23482140CEA4}" type="datetimeFigureOut">
              <a:rPr lang="en-AU" smtClean="0"/>
              <a:t>30-Jun-22</a:t>
            </a:fld>
            <a:endParaRPr lang="en-AU"/>
          </a:p>
        </p:txBody>
      </p:sp>
      <p:sp>
        <p:nvSpPr>
          <p:cNvPr id="4" name="Footer Placeholder 3">
            <a:extLst>
              <a:ext uri="{FF2B5EF4-FFF2-40B4-BE49-F238E27FC236}">
                <a16:creationId xmlns:a16="http://schemas.microsoft.com/office/drawing/2014/main" id="{87416789-1F78-4AF5-B5B1-4CBB22969B3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EB7821A-76F8-428F-AA50-A933FDD21C5C}"/>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34171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C2F2D-79ED-4344-97EC-9D85D9944BC7}"/>
              </a:ext>
            </a:extLst>
          </p:cNvPr>
          <p:cNvSpPr>
            <a:spLocks noGrp="1"/>
          </p:cNvSpPr>
          <p:nvPr>
            <p:ph type="dt" sz="half" idx="10"/>
          </p:nvPr>
        </p:nvSpPr>
        <p:spPr/>
        <p:txBody>
          <a:bodyPr/>
          <a:lstStyle/>
          <a:p>
            <a:fld id="{7E8EE69F-E0D1-4C67-A36B-23482140CEA4}" type="datetimeFigureOut">
              <a:rPr lang="en-AU" smtClean="0"/>
              <a:t>30-Jun-22</a:t>
            </a:fld>
            <a:endParaRPr lang="en-AU"/>
          </a:p>
        </p:txBody>
      </p:sp>
      <p:sp>
        <p:nvSpPr>
          <p:cNvPr id="3" name="Footer Placeholder 2">
            <a:extLst>
              <a:ext uri="{FF2B5EF4-FFF2-40B4-BE49-F238E27FC236}">
                <a16:creationId xmlns:a16="http://schemas.microsoft.com/office/drawing/2014/main" id="{2C9A23C5-1CED-4AA3-94FF-1E77B0371DC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D83376B-12E8-4A63-B6C4-39D2116AE45C}"/>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07569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0E1F-560D-4045-9F35-E65980D97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BD5C6BB-0318-4715-BFEE-FA5E9B4AF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6E2E4E1-ED4E-4834-936A-4A7B49BD2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F6B64-B6A6-4525-B8F1-C6CD1B8705EA}"/>
              </a:ext>
            </a:extLst>
          </p:cNvPr>
          <p:cNvSpPr>
            <a:spLocks noGrp="1"/>
          </p:cNvSpPr>
          <p:nvPr>
            <p:ph type="dt" sz="half" idx="10"/>
          </p:nvPr>
        </p:nvSpPr>
        <p:spPr/>
        <p:txBody>
          <a:bodyPr/>
          <a:lstStyle/>
          <a:p>
            <a:fld id="{7E8EE69F-E0D1-4C67-A36B-23482140CEA4}" type="datetimeFigureOut">
              <a:rPr lang="en-AU" smtClean="0"/>
              <a:t>30-Jun-22</a:t>
            </a:fld>
            <a:endParaRPr lang="en-AU"/>
          </a:p>
        </p:txBody>
      </p:sp>
      <p:sp>
        <p:nvSpPr>
          <p:cNvPr id="6" name="Footer Placeholder 5">
            <a:extLst>
              <a:ext uri="{FF2B5EF4-FFF2-40B4-BE49-F238E27FC236}">
                <a16:creationId xmlns:a16="http://schemas.microsoft.com/office/drawing/2014/main" id="{29F4741A-3306-4657-844A-E9EED76A82D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3B0848D-B113-468F-81DE-691A91AF0FE6}"/>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91052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A496-7E87-432C-818C-6C32BA6387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9D59A5D-9BB2-42AD-B978-4F834C0AA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82001C6-E8E6-47BB-AE4C-4FEDC3066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4087C-6FF9-4AD3-9A17-FE379F19DBB3}"/>
              </a:ext>
            </a:extLst>
          </p:cNvPr>
          <p:cNvSpPr>
            <a:spLocks noGrp="1"/>
          </p:cNvSpPr>
          <p:nvPr>
            <p:ph type="dt" sz="half" idx="10"/>
          </p:nvPr>
        </p:nvSpPr>
        <p:spPr/>
        <p:txBody>
          <a:bodyPr/>
          <a:lstStyle/>
          <a:p>
            <a:fld id="{7E8EE69F-E0D1-4C67-A36B-23482140CEA4}" type="datetimeFigureOut">
              <a:rPr lang="en-AU" smtClean="0"/>
              <a:t>30-Jun-22</a:t>
            </a:fld>
            <a:endParaRPr lang="en-AU"/>
          </a:p>
        </p:txBody>
      </p:sp>
      <p:sp>
        <p:nvSpPr>
          <p:cNvPr id="6" name="Footer Placeholder 5">
            <a:extLst>
              <a:ext uri="{FF2B5EF4-FFF2-40B4-BE49-F238E27FC236}">
                <a16:creationId xmlns:a16="http://schemas.microsoft.com/office/drawing/2014/main" id="{19F21F1D-B328-4026-82E4-9FBB042B0D9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A76EB06-7FC5-4A96-A12C-58695D4FC74B}"/>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58828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E7D4-EA43-4C27-A8F1-B9C18F26A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142CABC-5B81-4F2B-93D1-452A3F262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F25A49F-09C2-4779-966D-EBC15BBDE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EE69F-E0D1-4C67-A36B-23482140CEA4}" type="datetimeFigureOut">
              <a:rPr lang="en-AU" smtClean="0"/>
              <a:t>30-Jun-22</a:t>
            </a:fld>
            <a:endParaRPr lang="en-AU"/>
          </a:p>
        </p:txBody>
      </p:sp>
      <p:sp>
        <p:nvSpPr>
          <p:cNvPr id="5" name="Footer Placeholder 4">
            <a:extLst>
              <a:ext uri="{FF2B5EF4-FFF2-40B4-BE49-F238E27FC236}">
                <a16:creationId xmlns:a16="http://schemas.microsoft.com/office/drawing/2014/main" id="{02AF676D-A9FB-49AD-9BC2-A6AA160B8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FFB9513-9C6C-40C7-B198-F6519BADCD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AFCBD-ED8E-48C5-9666-686FE76E9A5A}" type="slidenum">
              <a:rPr lang="en-AU" smtClean="0"/>
              <a:t>‹#›</a:t>
            </a:fld>
            <a:endParaRPr lang="en-AU"/>
          </a:p>
        </p:txBody>
      </p:sp>
    </p:spTree>
    <p:extLst>
      <p:ext uri="{BB962C8B-B14F-4D97-AF65-F5344CB8AC3E}">
        <p14:creationId xmlns:p14="http://schemas.microsoft.com/office/powerpoint/2010/main" val="1974294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1.jpg"/><Relationship Id="rId4" Type="http://schemas.openxmlformats.org/officeDocument/2006/relationships/image" Target="../media/image4.jpg"/><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sson 1:…"/>
          <p:cNvSpPr txBox="1"/>
          <p:nvPr/>
        </p:nvSpPr>
        <p:spPr>
          <a:xfrm>
            <a:off x="2683613" y="2248542"/>
            <a:ext cx="8588468" cy="13336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825500">
              <a:defRPr sz="7500" b="0">
                <a:latin typeface="+mj-lt"/>
                <a:ea typeface="+mj-ea"/>
                <a:cs typeface="+mj-cs"/>
                <a:sym typeface="Quasimoda Bold"/>
              </a:defRPr>
            </a:pPr>
            <a:r>
              <a:rPr lang="en-US" sz="8000" b="1" dirty="0">
                <a:latin typeface="Arial" charset="0"/>
                <a:ea typeface="Arial" charset="0"/>
                <a:cs typeface="Arial" charset="0"/>
                <a:sym typeface="Quasimoda Bold"/>
              </a:rPr>
              <a:t>Lesson 7</a:t>
            </a:r>
          </a:p>
        </p:txBody>
      </p:sp>
      <p:cxnSp>
        <p:nvCxnSpPr>
          <p:cNvPr id="11" name="Straight Connector 10"/>
          <p:cNvCxnSpPr/>
          <p:nvPr/>
        </p:nvCxnSpPr>
        <p:spPr>
          <a:xfrm>
            <a:off x="2788545" y="1768840"/>
            <a:ext cx="1338578" cy="1"/>
          </a:xfrm>
          <a:prstGeom prst="line">
            <a:avLst/>
          </a:prstGeom>
          <a:ln w="139700" cmpd="sng">
            <a:solidFill>
              <a:srgbClr val="4196D5"/>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987551" cy="6858001"/>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C0853A1-1007-4C52-BEFB-F48F5319A3E3}"/>
              </a:ext>
            </a:extLst>
          </p:cNvPr>
          <p:cNvSpPr txBox="1"/>
          <p:nvPr/>
        </p:nvSpPr>
        <p:spPr>
          <a:xfrm>
            <a:off x="2683613" y="4033312"/>
            <a:ext cx="8151164" cy="1754326"/>
          </a:xfrm>
          <a:prstGeom prst="rect">
            <a:avLst/>
          </a:prstGeom>
          <a:noFill/>
        </p:spPr>
        <p:txBody>
          <a:bodyPr wrap="square" rtlCol="0">
            <a:spAutoFit/>
          </a:bodyPr>
          <a:lstStyle/>
          <a:p>
            <a:r>
              <a:rPr lang="en-AU" sz="3600" b="1" dirty="0">
                <a:solidFill>
                  <a:srgbClr val="4196D5"/>
                </a:solidFill>
                <a:latin typeface="Arial" charset="0"/>
                <a:ea typeface="Arial" charset="0"/>
                <a:cs typeface="Arial" charset="0"/>
              </a:rPr>
              <a:t>Bible Overview</a:t>
            </a:r>
          </a:p>
          <a:p>
            <a:r>
              <a:rPr lang="en-AU" sz="3600" b="1" dirty="0">
                <a:solidFill>
                  <a:srgbClr val="4196D5"/>
                </a:solidFill>
                <a:latin typeface="Arial" charset="0"/>
                <a:ea typeface="Arial" charset="0"/>
                <a:cs typeface="Arial" charset="0"/>
              </a:rPr>
              <a:t>Ten Bible-based English lessons    </a:t>
            </a:r>
            <a:endParaRPr lang="en-GB" sz="3600" b="1" dirty="0">
              <a:solidFill>
                <a:srgbClr val="4196D5"/>
              </a:solidFill>
              <a:latin typeface="Arial" charset="0"/>
              <a:ea typeface="Arial" charset="0"/>
              <a:cs typeface="Arial" charset="0"/>
            </a:endParaRPr>
          </a:p>
          <a:p>
            <a:r>
              <a:rPr lang="en-AU" sz="3600" b="1" dirty="0">
                <a:solidFill>
                  <a:srgbClr val="4196D5"/>
                </a:solidFill>
                <a:latin typeface="Arial" charset="0"/>
                <a:ea typeface="Arial" charset="0"/>
                <a:cs typeface="Arial" charset="0"/>
              </a:rPr>
              <a:t>Intermediate</a:t>
            </a:r>
          </a:p>
        </p:txBody>
      </p:sp>
      <p:pic>
        <p:nvPicPr>
          <p:cNvPr id="3" name="Picture 2"/>
          <p:cNvPicPr>
            <a:picLocks noChangeAspect="1"/>
          </p:cNvPicPr>
          <p:nvPr/>
        </p:nvPicPr>
        <p:blipFill>
          <a:blip r:embed="rId3"/>
          <a:stretch>
            <a:fillRect/>
          </a:stretch>
        </p:blipFill>
        <p:spPr>
          <a:xfrm>
            <a:off x="5024516" y="433361"/>
            <a:ext cx="6502400" cy="774700"/>
          </a:xfrm>
          <a:prstGeom prst="rect">
            <a:avLst/>
          </a:prstGeom>
        </p:spPr>
      </p:pic>
    </p:spTree>
    <p:extLst>
      <p:ext uri="{BB962C8B-B14F-4D97-AF65-F5344CB8AC3E}">
        <p14:creationId xmlns:p14="http://schemas.microsoft.com/office/powerpoint/2010/main" val="418438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D7BE4C-E87F-4C39-B1B2-DE0EEA863129}"/>
              </a:ext>
            </a:extLst>
          </p:cNvPr>
          <p:cNvSpPr txBox="1"/>
          <p:nvPr/>
        </p:nvSpPr>
        <p:spPr>
          <a:xfrm>
            <a:off x="520535" y="1051426"/>
            <a:ext cx="11150930" cy="4755148"/>
          </a:xfrm>
          <a:prstGeom prst="rect">
            <a:avLst/>
          </a:prstGeom>
          <a:noFill/>
        </p:spPr>
        <p:txBody>
          <a:bodyPr wrap="square">
            <a:spAutoFit/>
          </a:bodyPr>
          <a:lstStyle/>
          <a:p>
            <a:pPr>
              <a:spcBef>
                <a:spcPts val="1200"/>
              </a:spcBef>
              <a:spcAft>
                <a:spcPts val="600"/>
              </a:spcAft>
            </a:pPr>
            <a:r>
              <a:rPr lang="en-US" sz="32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Luke 1:28–33 </a:t>
            </a:r>
          </a:p>
          <a:p>
            <a:pPr>
              <a:spcBef>
                <a:spcPts val="1200"/>
              </a:spcBef>
              <a:spcAft>
                <a:spcPts val="600"/>
              </a:spcAft>
            </a:pPr>
            <a:r>
              <a:rPr lang="en-US" sz="3200" dirty="0">
                <a:effectLst/>
                <a:latin typeface="Arial" panose="020B0604020202020204" pitchFamily="34" charset="0"/>
                <a:ea typeface="Calibri" panose="020F0502020204030204" pitchFamily="34" charset="0"/>
                <a:cs typeface="Arial" panose="020B0604020202020204" pitchFamily="34" charset="0"/>
              </a:rPr>
              <a:t>The angel greeted Mary and said, ‘The Lord has blessed you in a special way. He is with you.’ Mary was very upset by his words. She wondered what he meant. But the angel said to her, ‘Do not be afraid, Mary. You will become pregnant and give birth to a son. You must call him Jesus. He will be great and will be called the Son of the Most High God. God will make him a king like his father David from long ago. He will rule forever over his people. His kingdom will never end.’</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38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inedrawing&#10;&#10;Description automatically generated">
            <a:extLst>
              <a:ext uri="{FF2B5EF4-FFF2-40B4-BE49-F238E27FC236}">
                <a16:creationId xmlns:a16="http://schemas.microsoft.com/office/drawing/2014/main" id="{65A23DE7-6EC8-6464-F2B1-CCE1904B9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074" y="0"/>
            <a:ext cx="8195852" cy="6858000"/>
          </a:xfrm>
          <a:prstGeom prst="rect">
            <a:avLst/>
          </a:prstGeom>
        </p:spPr>
      </p:pic>
    </p:spTree>
    <p:extLst>
      <p:ext uri="{BB962C8B-B14F-4D97-AF65-F5344CB8AC3E}">
        <p14:creationId xmlns:p14="http://schemas.microsoft.com/office/powerpoint/2010/main" val="32745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a:extLst>
              <a:ext uri="{FF2B5EF4-FFF2-40B4-BE49-F238E27FC236}">
                <a16:creationId xmlns:a16="http://schemas.microsoft.com/office/drawing/2014/main" id="{C72C6F57-B6D8-D04C-AF49-0BCF13A1ABE0}"/>
              </a:ext>
            </a:extLst>
          </p:cNvPr>
          <p:cNvCxnSpPr>
            <a:cxnSpLocks/>
          </p:cNvCxnSpPr>
          <p:nvPr/>
        </p:nvCxnSpPr>
        <p:spPr>
          <a:xfrm>
            <a:off x="-931333" y="5020395"/>
            <a:ext cx="11023600" cy="0"/>
          </a:xfrm>
          <a:prstGeom prst="line">
            <a:avLst/>
          </a:prstGeom>
          <a:ln w="50800">
            <a:solidFill>
              <a:srgbClr val="4296D6"/>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F02ACF59-46CE-834D-BA5A-CFE50DD5F9E3}"/>
              </a:ext>
            </a:extLst>
          </p:cNvPr>
          <p:cNvSpPr/>
          <p:nvPr/>
        </p:nvSpPr>
        <p:spPr>
          <a:xfrm>
            <a:off x="3489411" y="4331060"/>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24B726EA-1E35-834A-8B9F-CB4C098A0F49}"/>
              </a:ext>
            </a:extLst>
          </p:cNvPr>
          <p:cNvCxnSpPr>
            <a:cxnSpLocks/>
          </p:cNvCxnSpPr>
          <p:nvPr/>
        </p:nvCxnSpPr>
        <p:spPr>
          <a:xfrm>
            <a:off x="1303867" y="1877568"/>
            <a:ext cx="11023600" cy="0"/>
          </a:xfrm>
          <a:prstGeom prst="line">
            <a:avLst/>
          </a:prstGeom>
          <a:ln w="50800">
            <a:solidFill>
              <a:srgbClr val="4296D6"/>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linedrawing&#10;&#10;Description automatically generated">
            <a:extLst>
              <a:ext uri="{FF2B5EF4-FFF2-40B4-BE49-F238E27FC236}">
                <a16:creationId xmlns:a16="http://schemas.microsoft.com/office/drawing/2014/main" id="{34012B58-D0E2-E14E-8D7A-F92EB278A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1179069"/>
            <a:ext cx="1439334" cy="1439334"/>
          </a:xfrm>
          <a:prstGeom prst="rect">
            <a:avLst/>
          </a:prstGeom>
        </p:spPr>
      </p:pic>
      <p:pic>
        <p:nvPicPr>
          <p:cNvPr id="59" name="Picture 58" descr="Shape&#10;&#10;Description automatically generated">
            <a:extLst>
              <a:ext uri="{FF2B5EF4-FFF2-40B4-BE49-F238E27FC236}">
                <a16:creationId xmlns:a16="http://schemas.microsoft.com/office/drawing/2014/main" id="{34DD5799-D96F-7E43-8F71-ABD9A3BB7D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534" y="1179070"/>
            <a:ext cx="1439334" cy="1439334"/>
          </a:xfrm>
          <a:prstGeom prst="rect">
            <a:avLst/>
          </a:prstGeom>
        </p:spPr>
      </p:pic>
      <p:pic>
        <p:nvPicPr>
          <p:cNvPr id="60" name="Picture 59" descr="A picture containing diagram&#10;&#10;Description automatically generated">
            <a:extLst>
              <a:ext uri="{FF2B5EF4-FFF2-40B4-BE49-F238E27FC236}">
                <a16:creationId xmlns:a16="http://schemas.microsoft.com/office/drawing/2014/main" id="{5B2EA70A-D67A-FC44-8DD2-9348FDA2AC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875" y="1183304"/>
            <a:ext cx="1439334" cy="1439334"/>
          </a:xfrm>
          <a:prstGeom prst="rect">
            <a:avLst/>
          </a:prstGeom>
        </p:spPr>
      </p:pic>
      <p:pic>
        <p:nvPicPr>
          <p:cNvPr id="61" name="Picture 60" descr="Shape&#10;&#10;Description automatically generated with low confidence">
            <a:extLst>
              <a:ext uri="{FF2B5EF4-FFF2-40B4-BE49-F238E27FC236}">
                <a16:creationId xmlns:a16="http://schemas.microsoft.com/office/drawing/2014/main" id="{39D1375F-2F0D-794E-83B6-9D368DF5A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9261" y="1179070"/>
            <a:ext cx="1439334" cy="1439334"/>
          </a:xfrm>
          <a:prstGeom prst="rect">
            <a:avLst/>
          </a:prstGeom>
        </p:spPr>
      </p:pic>
      <p:pic>
        <p:nvPicPr>
          <p:cNvPr id="62" name="Picture 61" descr="A drawing of a group of people&#10;&#10;Description automatically generated with low confidence">
            <a:extLst>
              <a:ext uri="{FF2B5EF4-FFF2-40B4-BE49-F238E27FC236}">
                <a16:creationId xmlns:a16="http://schemas.microsoft.com/office/drawing/2014/main" id="{78D00070-ADD4-304F-A045-6E301EDF38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4272" y="1183304"/>
            <a:ext cx="1439334" cy="1439334"/>
          </a:xfrm>
          <a:prstGeom prst="rect">
            <a:avLst/>
          </a:prstGeom>
        </p:spPr>
      </p:pic>
      <p:pic>
        <p:nvPicPr>
          <p:cNvPr id="63" name="Picture 62" descr="A picture containing shape&#10;&#10;Description automatically generated">
            <a:extLst>
              <a:ext uri="{FF2B5EF4-FFF2-40B4-BE49-F238E27FC236}">
                <a16:creationId xmlns:a16="http://schemas.microsoft.com/office/drawing/2014/main" id="{69487764-D1BF-1448-9CDE-30F60DDA62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7724" y="1183304"/>
            <a:ext cx="1439334" cy="1439334"/>
          </a:xfrm>
          <a:prstGeom prst="rect">
            <a:avLst/>
          </a:prstGeom>
        </p:spPr>
      </p:pic>
      <p:pic>
        <p:nvPicPr>
          <p:cNvPr id="64" name="Picture 63" descr="A picture containing shape&#10;&#10;Description automatically generated">
            <a:extLst>
              <a:ext uri="{FF2B5EF4-FFF2-40B4-BE49-F238E27FC236}">
                <a16:creationId xmlns:a16="http://schemas.microsoft.com/office/drawing/2014/main" id="{276E666E-AD9B-2A42-B299-788FDC9552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2470" y="4292258"/>
            <a:ext cx="1439334" cy="1439334"/>
          </a:xfrm>
          <a:prstGeom prst="rect">
            <a:avLst/>
          </a:prstGeom>
        </p:spPr>
      </p:pic>
      <p:pic>
        <p:nvPicPr>
          <p:cNvPr id="65" name="Picture 64" descr="A picture containing icon&#10;&#10;Description automatically generated">
            <a:extLst>
              <a:ext uri="{FF2B5EF4-FFF2-40B4-BE49-F238E27FC236}">
                <a16:creationId xmlns:a16="http://schemas.microsoft.com/office/drawing/2014/main" id="{D41AD4A6-B94B-D24E-A7DE-B93BFDE46489}"/>
              </a:ext>
            </a:extLst>
          </p:cNvPr>
          <p:cNvPicPr>
            <a:picLocks noChangeAspect="1"/>
          </p:cNvPicPr>
          <p:nvPr/>
        </p:nvPicPr>
        <p:blipFill rotWithShape="1">
          <a:blip r:embed="rId10">
            <a:extLst>
              <a:ext uri="{28A0092B-C50C-407E-A947-70E740481C1C}">
                <a14:useLocalDpi xmlns:a14="http://schemas.microsoft.com/office/drawing/2010/main" val="0"/>
              </a:ext>
            </a:extLst>
          </a:blip>
          <a:srcRect l="2078" t="4793" r="3893" b="5879"/>
          <a:stretch/>
        </p:blipFill>
        <p:spPr>
          <a:xfrm>
            <a:off x="3509722" y="4361234"/>
            <a:ext cx="1353403" cy="1285737"/>
          </a:xfrm>
          <a:prstGeom prst="rect">
            <a:avLst/>
          </a:prstGeom>
        </p:spPr>
      </p:pic>
      <p:sp>
        <p:nvSpPr>
          <p:cNvPr id="69" name="Rectangle 68">
            <a:extLst>
              <a:ext uri="{FF2B5EF4-FFF2-40B4-BE49-F238E27FC236}">
                <a16:creationId xmlns:a16="http://schemas.microsoft.com/office/drawing/2014/main" id="{4BFB5A52-3165-8C4C-B981-EB4DF69A2E7E}"/>
              </a:ext>
            </a:extLst>
          </p:cNvPr>
          <p:cNvSpPr/>
          <p:nvPr/>
        </p:nvSpPr>
        <p:spPr>
          <a:xfrm>
            <a:off x="1092282"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0" name="Rectangle 69">
            <a:extLst>
              <a:ext uri="{FF2B5EF4-FFF2-40B4-BE49-F238E27FC236}">
                <a16:creationId xmlns:a16="http://schemas.microsoft.com/office/drawing/2014/main" id="{97621BBC-C437-4347-9249-7111F7F5D130}"/>
              </a:ext>
            </a:extLst>
          </p:cNvPr>
          <p:cNvSpPr/>
          <p:nvPr/>
        </p:nvSpPr>
        <p:spPr>
          <a:xfrm>
            <a:off x="1166908"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1</a:t>
            </a:r>
            <a:endParaRPr lang="en-US" sz="2400" dirty="0">
              <a:solidFill>
                <a:schemeClr val="bg1"/>
              </a:solidFill>
              <a:latin typeface="Arial" charset="0"/>
              <a:ea typeface="Arial" charset="0"/>
              <a:cs typeface="Arial" charset="0"/>
            </a:endParaRPr>
          </a:p>
        </p:txBody>
      </p:sp>
      <p:sp>
        <p:nvSpPr>
          <p:cNvPr id="71" name="Rectangle 70">
            <a:extLst>
              <a:ext uri="{FF2B5EF4-FFF2-40B4-BE49-F238E27FC236}">
                <a16:creationId xmlns:a16="http://schemas.microsoft.com/office/drawing/2014/main" id="{F1C0AD49-1A9D-DC41-A391-4CA2F6BEAFF3}"/>
              </a:ext>
            </a:extLst>
          </p:cNvPr>
          <p:cNvSpPr/>
          <p:nvPr/>
        </p:nvSpPr>
        <p:spPr>
          <a:xfrm>
            <a:off x="30226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2" name="Rectangle 71">
            <a:extLst>
              <a:ext uri="{FF2B5EF4-FFF2-40B4-BE49-F238E27FC236}">
                <a16:creationId xmlns:a16="http://schemas.microsoft.com/office/drawing/2014/main" id="{168690BB-D916-FC44-821D-74A8D4627F46}"/>
              </a:ext>
            </a:extLst>
          </p:cNvPr>
          <p:cNvSpPr/>
          <p:nvPr/>
        </p:nvSpPr>
        <p:spPr>
          <a:xfrm>
            <a:off x="30973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2</a:t>
            </a:r>
            <a:endParaRPr lang="en-US" sz="2400" dirty="0">
              <a:solidFill>
                <a:schemeClr val="bg1"/>
              </a:solidFill>
              <a:latin typeface="Arial" charset="0"/>
              <a:ea typeface="Arial" charset="0"/>
              <a:cs typeface="Arial" charset="0"/>
            </a:endParaRPr>
          </a:p>
        </p:txBody>
      </p:sp>
      <p:sp>
        <p:nvSpPr>
          <p:cNvPr id="73" name="Rectangle 72">
            <a:extLst>
              <a:ext uri="{FF2B5EF4-FFF2-40B4-BE49-F238E27FC236}">
                <a16:creationId xmlns:a16="http://schemas.microsoft.com/office/drawing/2014/main" id="{82F69167-2FA1-CF40-8AFB-9D9AB98B8A59}"/>
              </a:ext>
            </a:extLst>
          </p:cNvPr>
          <p:cNvSpPr/>
          <p:nvPr/>
        </p:nvSpPr>
        <p:spPr>
          <a:xfrm>
            <a:off x="49530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4" name="Rectangle 73">
            <a:extLst>
              <a:ext uri="{FF2B5EF4-FFF2-40B4-BE49-F238E27FC236}">
                <a16:creationId xmlns:a16="http://schemas.microsoft.com/office/drawing/2014/main" id="{37CFD019-C92C-EA46-9905-6917BCEBB953}"/>
              </a:ext>
            </a:extLst>
          </p:cNvPr>
          <p:cNvSpPr/>
          <p:nvPr/>
        </p:nvSpPr>
        <p:spPr>
          <a:xfrm>
            <a:off x="50277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3</a:t>
            </a:r>
            <a:endParaRPr lang="en-US" sz="2400" dirty="0">
              <a:solidFill>
                <a:schemeClr val="bg1"/>
              </a:solidFill>
              <a:latin typeface="Arial" charset="0"/>
              <a:ea typeface="Arial" charset="0"/>
              <a:cs typeface="Arial" charset="0"/>
            </a:endParaRPr>
          </a:p>
        </p:txBody>
      </p:sp>
      <p:sp>
        <p:nvSpPr>
          <p:cNvPr id="75" name="Rectangle 74">
            <a:extLst>
              <a:ext uri="{FF2B5EF4-FFF2-40B4-BE49-F238E27FC236}">
                <a16:creationId xmlns:a16="http://schemas.microsoft.com/office/drawing/2014/main" id="{92132ACC-662B-7A49-927B-D50DA2BE76FD}"/>
              </a:ext>
            </a:extLst>
          </p:cNvPr>
          <p:cNvSpPr/>
          <p:nvPr/>
        </p:nvSpPr>
        <p:spPr>
          <a:xfrm>
            <a:off x="68834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6" name="Rectangle 75">
            <a:extLst>
              <a:ext uri="{FF2B5EF4-FFF2-40B4-BE49-F238E27FC236}">
                <a16:creationId xmlns:a16="http://schemas.microsoft.com/office/drawing/2014/main" id="{0ADCDF62-3F10-F241-9469-25EC1091A7F8}"/>
              </a:ext>
            </a:extLst>
          </p:cNvPr>
          <p:cNvSpPr/>
          <p:nvPr/>
        </p:nvSpPr>
        <p:spPr>
          <a:xfrm>
            <a:off x="6872349" y="583995"/>
            <a:ext cx="527709"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4a</a:t>
            </a:r>
            <a:endParaRPr lang="en-US" sz="2400" dirty="0">
              <a:solidFill>
                <a:schemeClr val="bg1"/>
              </a:solidFill>
              <a:latin typeface="Arial" charset="0"/>
              <a:ea typeface="Arial" charset="0"/>
              <a:cs typeface="Arial" charset="0"/>
            </a:endParaRPr>
          </a:p>
        </p:txBody>
      </p:sp>
      <p:sp>
        <p:nvSpPr>
          <p:cNvPr id="77" name="Rectangle 76">
            <a:extLst>
              <a:ext uri="{FF2B5EF4-FFF2-40B4-BE49-F238E27FC236}">
                <a16:creationId xmlns:a16="http://schemas.microsoft.com/office/drawing/2014/main" id="{253CF451-F221-714D-A954-7E087A38C474}"/>
              </a:ext>
            </a:extLst>
          </p:cNvPr>
          <p:cNvSpPr/>
          <p:nvPr/>
        </p:nvSpPr>
        <p:spPr>
          <a:xfrm>
            <a:off x="8796950"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8" name="Rectangle 77">
            <a:extLst>
              <a:ext uri="{FF2B5EF4-FFF2-40B4-BE49-F238E27FC236}">
                <a16:creationId xmlns:a16="http://schemas.microsoft.com/office/drawing/2014/main" id="{8E375905-269E-9247-A786-C6C576E92F51}"/>
              </a:ext>
            </a:extLst>
          </p:cNvPr>
          <p:cNvSpPr/>
          <p:nvPr/>
        </p:nvSpPr>
        <p:spPr>
          <a:xfrm>
            <a:off x="8777800" y="583995"/>
            <a:ext cx="543740"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4b</a:t>
            </a:r>
            <a:endParaRPr lang="en-US" sz="2400" dirty="0">
              <a:solidFill>
                <a:schemeClr val="bg1"/>
              </a:solidFill>
              <a:latin typeface="Arial" charset="0"/>
              <a:ea typeface="Arial" charset="0"/>
              <a:cs typeface="Arial" charset="0"/>
            </a:endParaRPr>
          </a:p>
        </p:txBody>
      </p:sp>
      <p:sp>
        <p:nvSpPr>
          <p:cNvPr id="79" name="Rectangle 78">
            <a:extLst>
              <a:ext uri="{FF2B5EF4-FFF2-40B4-BE49-F238E27FC236}">
                <a16:creationId xmlns:a16="http://schemas.microsoft.com/office/drawing/2014/main" id="{88159758-6654-DB48-ADDB-8C8FBD1D8527}"/>
              </a:ext>
            </a:extLst>
          </p:cNvPr>
          <p:cNvSpPr/>
          <p:nvPr/>
        </p:nvSpPr>
        <p:spPr>
          <a:xfrm>
            <a:off x="106934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0" name="Rectangle 79">
            <a:extLst>
              <a:ext uri="{FF2B5EF4-FFF2-40B4-BE49-F238E27FC236}">
                <a16:creationId xmlns:a16="http://schemas.microsoft.com/office/drawing/2014/main" id="{851780E5-0117-8F45-935E-F6239A66C74F}"/>
              </a:ext>
            </a:extLst>
          </p:cNvPr>
          <p:cNvSpPr/>
          <p:nvPr/>
        </p:nvSpPr>
        <p:spPr>
          <a:xfrm>
            <a:off x="107681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5</a:t>
            </a:r>
            <a:endParaRPr lang="en-US" sz="2400" dirty="0">
              <a:solidFill>
                <a:schemeClr val="bg1"/>
              </a:solidFill>
              <a:latin typeface="Arial" charset="0"/>
              <a:ea typeface="Arial" charset="0"/>
              <a:cs typeface="Arial" charset="0"/>
            </a:endParaRPr>
          </a:p>
        </p:txBody>
      </p:sp>
      <p:sp>
        <p:nvSpPr>
          <p:cNvPr id="81" name="Rectangle 80">
            <a:extLst>
              <a:ext uri="{FF2B5EF4-FFF2-40B4-BE49-F238E27FC236}">
                <a16:creationId xmlns:a16="http://schemas.microsoft.com/office/drawing/2014/main" id="{B9C3C8FB-E7EC-634C-9263-41C284BC85E1}"/>
              </a:ext>
            </a:extLst>
          </p:cNvPr>
          <p:cNvSpPr/>
          <p:nvPr/>
        </p:nvSpPr>
        <p:spPr>
          <a:xfrm>
            <a:off x="2057482"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2" name="Rectangle 81">
            <a:extLst>
              <a:ext uri="{FF2B5EF4-FFF2-40B4-BE49-F238E27FC236}">
                <a16:creationId xmlns:a16="http://schemas.microsoft.com/office/drawing/2014/main" id="{03584FBC-17AD-8540-B22B-8DFE08987ABC}"/>
              </a:ext>
            </a:extLst>
          </p:cNvPr>
          <p:cNvSpPr/>
          <p:nvPr/>
        </p:nvSpPr>
        <p:spPr>
          <a:xfrm>
            <a:off x="2132108"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6</a:t>
            </a:r>
            <a:endParaRPr lang="en-US" sz="2400" dirty="0">
              <a:solidFill>
                <a:schemeClr val="bg1"/>
              </a:solidFill>
              <a:latin typeface="Arial" charset="0"/>
              <a:ea typeface="Arial" charset="0"/>
              <a:cs typeface="Arial" charset="0"/>
            </a:endParaRPr>
          </a:p>
        </p:txBody>
      </p:sp>
      <p:sp>
        <p:nvSpPr>
          <p:cNvPr id="83" name="Rectangle 82">
            <a:extLst>
              <a:ext uri="{FF2B5EF4-FFF2-40B4-BE49-F238E27FC236}">
                <a16:creationId xmlns:a16="http://schemas.microsoft.com/office/drawing/2014/main" id="{46119EC4-EDD2-C640-B88A-5D40AC26F7F1}"/>
              </a:ext>
            </a:extLst>
          </p:cNvPr>
          <p:cNvSpPr/>
          <p:nvPr/>
        </p:nvSpPr>
        <p:spPr>
          <a:xfrm>
            <a:off x="39878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4" name="Rectangle 83">
            <a:extLst>
              <a:ext uri="{FF2B5EF4-FFF2-40B4-BE49-F238E27FC236}">
                <a16:creationId xmlns:a16="http://schemas.microsoft.com/office/drawing/2014/main" id="{39C649E9-F483-374D-9800-8EE2C78D7F7E}"/>
              </a:ext>
            </a:extLst>
          </p:cNvPr>
          <p:cNvSpPr/>
          <p:nvPr/>
        </p:nvSpPr>
        <p:spPr>
          <a:xfrm>
            <a:off x="4062510"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7</a:t>
            </a:r>
            <a:endParaRPr lang="en-US" sz="2400" dirty="0">
              <a:solidFill>
                <a:schemeClr val="bg1"/>
              </a:solidFill>
              <a:latin typeface="Arial" charset="0"/>
              <a:ea typeface="Arial" charset="0"/>
              <a:cs typeface="Arial" charset="0"/>
            </a:endParaRPr>
          </a:p>
        </p:txBody>
      </p:sp>
      <p:sp>
        <p:nvSpPr>
          <p:cNvPr id="85" name="Rectangle 84">
            <a:extLst>
              <a:ext uri="{FF2B5EF4-FFF2-40B4-BE49-F238E27FC236}">
                <a16:creationId xmlns:a16="http://schemas.microsoft.com/office/drawing/2014/main" id="{2548016D-5465-8E43-90E4-A77E3F4F0080}"/>
              </a:ext>
            </a:extLst>
          </p:cNvPr>
          <p:cNvSpPr/>
          <p:nvPr/>
        </p:nvSpPr>
        <p:spPr>
          <a:xfrm>
            <a:off x="59182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6" name="Rectangle 85">
            <a:extLst>
              <a:ext uri="{FF2B5EF4-FFF2-40B4-BE49-F238E27FC236}">
                <a16:creationId xmlns:a16="http://schemas.microsoft.com/office/drawing/2014/main" id="{53F8CEA0-C637-9F4E-A11C-93A96C982343}"/>
              </a:ext>
            </a:extLst>
          </p:cNvPr>
          <p:cNvSpPr/>
          <p:nvPr/>
        </p:nvSpPr>
        <p:spPr>
          <a:xfrm>
            <a:off x="5992909"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8</a:t>
            </a:r>
            <a:endParaRPr lang="en-US" sz="2400" dirty="0">
              <a:solidFill>
                <a:schemeClr val="bg1"/>
              </a:solidFill>
              <a:latin typeface="Arial" charset="0"/>
              <a:ea typeface="Arial" charset="0"/>
              <a:cs typeface="Arial" charset="0"/>
            </a:endParaRPr>
          </a:p>
        </p:txBody>
      </p:sp>
      <p:sp>
        <p:nvSpPr>
          <p:cNvPr id="87" name="Rectangle 86">
            <a:extLst>
              <a:ext uri="{FF2B5EF4-FFF2-40B4-BE49-F238E27FC236}">
                <a16:creationId xmlns:a16="http://schemas.microsoft.com/office/drawing/2014/main" id="{B4CFB8C9-045B-A149-AC48-378504FAE683}"/>
              </a:ext>
            </a:extLst>
          </p:cNvPr>
          <p:cNvSpPr/>
          <p:nvPr/>
        </p:nvSpPr>
        <p:spPr>
          <a:xfrm>
            <a:off x="78486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8" name="Rectangle 87">
            <a:extLst>
              <a:ext uri="{FF2B5EF4-FFF2-40B4-BE49-F238E27FC236}">
                <a16:creationId xmlns:a16="http://schemas.microsoft.com/office/drawing/2014/main" id="{77B980FC-29A6-AD4F-B2F0-423CD171F1A8}"/>
              </a:ext>
            </a:extLst>
          </p:cNvPr>
          <p:cNvSpPr/>
          <p:nvPr/>
        </p:nvSpPr>
        <p:spPr>
          <a:xfrm>
            <a:off x="7923310" y="3739015"/>
            <a:ext cx="356187"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9</a:t>
            </a:r>
            <a:endParaRPr lang="en-US" sz="2400" dirty="0">
              <a:solidFill>
                <a:schemeClr val="bg1"/>
              </a:solidFill>
              <a:latin typeface="Arial" charset="0"/>
              <a:ea typeface="Arial" charset="0"/>
              <a:cs typeface="Arial" charset="0"/>
            </a:endParaRPr>
          </a:p>
        </p:txBody>
      </p:sp>
      <p:sp>
        <p:nvSpPr>
          <p:cNvPr id="89" name="Rectangle 88">
            <a:extLst>
              <a:ext uri="{FF2B5EF4-FFF2-40B4-BE49-F238E27FC236}">
                <a16:creationId xmlns:a16="http://schemas.microsoft.com/office/drawing/2014/main" id="{7503216D-B9D5-E34F-8A76-51FC2197DB82}"/>
              </a:ext>
            </a:extLst>
          </p:cNvPr>
          <p:cNvSpPr/>
          <p:nvPr/>
        </p:nvSpPr>
        <p:spPr>
          <a:xfrm>
            <a:off x="9762150"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90" name="Rectangle 89">
            <a:extLst>
              <a:ext uri="{FF2B5EF4-FFF2-40B4-BE49-F238E27FC236}">
                <a16:creationId xmlns:a16="http://schemas.microsoft.com/office/drawing/2014/main" id="{E5D3D604-3124-8947-83F1-07A08A12750D}"/>
              </a:ext>
            </a:extLst>
          </p:cNvPr>
          <p:cNvSpPr/>
          <p:nvPr/>
        </p:nvSpPr>
        <p:spPr>
          <a:xfrm>
            <a:off x="9751016" y="3739015"/>
            <a:ext cx="527709"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10</a:t>
            </a:r>
            <a:endParaRPr lang="en-US" sz="2400" dirty="0">
              <a:solidFill>
                <a:schemeClr val="bg1"/>
              </a:solidFill>
              <a:latin typeface="Arial" charset="0"/>
              <a:ea typeface="Arial" charset="0"/>
              <a:cs typeface="Arial" charset="0"/>
            </a:endParaRPr>
          </a:p>
        </p:txBody>
      </p:sp>
      <p:sp>
        <p:nvSpPr>
          <p:cNvPr id="91" name="Rectangle 90">
            <a:extLst>
              <a:ext uri="{FF2B5EF4-FFF2-40B4-BE49-F238E27FC236}">
                <a16:creationId xmlns:a16="http://schemas.microsoft.com/office/drawing/2014/main" id="{B1783DF0-140D-D94F-965C-6D4028C64EAF}"/>
              </a:ext>
            </a:extLst>
          </p:cNvPr>
          <p:cNvSpPr/>
          <p:nvPr/>
        </p:nvSpPr>
        <p:spPr>
          <a:xfrm>
            <a:off x="594241"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B0A209A-E816-E146-BA93-EA85A7FBC8A1}"/>
              </a:ext>
            </a:extLst>
          </p:cNvPr>
          <p:cNvSpPr/>
          <p:nvPr/>
        </p:nvSpPr>
        <p:spPr>
          <a:xfrm>
            <a:off x="2538597"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F7D852E-FF29-4C43-8EF8-DF696BE4F023}"/>
              </a:ext>
            </a:extLst>
          </p:cNvPr>
          <p:cNvSpPr/>
          <p:nvPr/>
        </p:nvSpPr>
        <p:spPr>
          <a:xfrm>
            <a:off x="4498025"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F98EE77A-6482-1946-9343-AB59B207DA2A}"/>
              </a:ext>
            </a:extLst>
          </p:cNvPr>
          <p:cNvSpPr/>
          <p:nvPr/>
        </p:nvSpPr>
        <p:spPr>
          <a:xfrm>
            <a:off x="6421715"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7F136255-0BE2-124D-A935-A5BF89E42DF7}"/>
              </a:ext>
            </a:extLst>
          </p:cNvPr>
          <p:cNvSpPr/>
          <p:nvPr/>
        </p:nvSpPr>
        <p:spPr>
          <a:xfrm>
            <a:off x="8332466"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C8BE663-678A-474B-9EF3-CF9E6A904C00}"/>
              </a:ext>
            </a:extLst>
          </p:cNvPr>
          <p:cNvSpPr/>
          <p:nvPr/>
        </p:nvSpPr>
        <p:spPr>
          <a:xfrm>
            <a:off x="10238904"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850DAE0-6E88-D945-8C18-39E886A98A9C}"/>
              </a:ext>
            </a:extLst>
          </p:cNvPr>
          <p:cNvSpPr/>
          <p:nvPr/>
        </p:nvSpPr>
        <p:spPr>
          <a:xfrm>
            <a:off x="1548467"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0166380-3F9A-334C-AEE8-77232425515F}"/>
              </a:ext>
            </a:extLst>
          </p:cNvPr>
          <p:cNvSpPr/>
          <p:nvPr/>
        </p:nvSpPr>
        <p:spPr>
          <a:xfrm>
            <a:off x="5421728" y="4331060"/>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D5BBBCC-74FF-724F-95B5-8E291ACCA3D4}"/>
              </a:ext>
            </a:extLst>
          </p:cNvPr>
          <p:cNvSpPr/>
          <p:nvPr/>
        </p:nvSpPr>
        <p:spPr>
          <a:xfrm>
            <a:off x="7298274" y="4331060"/>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BDE4F82D-D6CF-7445-89E8-DAD41F7FE83E}"/>
              </a:ext>
            </a:extLst>
          </p:cNvPr>
          <p:cNvSpPr/>
          <p:nvPr/>
        </p:nvSpPr>
        <p:spPr>
          <a:xfrm>
            <a:off x="9243531" y="4331060"/>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57A9F23-0FFA-4C49-BF61-1DF2B9EEB912}"/>
              </a:ext>
            </a:extLst>
          </p:cNvPr>
          <p:cNvSpPr/>
          <p:nvPr/>
        </p:nvSpPr>
        <p:spPr>
          <a:xfrm>
            <a:off x="737500" y="2680631"/>
            <a:ext cx="1120820" cy="369332"/>
          </a:xfrm>
          <a:prstGeom prst="rect">
            <a:avLst/>
          </a:prstGeom>
        </p:spPr>
        <p:txBody>
          <a:bodyPr wrap="none">
            <a:spAutoFit/>
          </a:bodyPr>
          <a:lstStyle/>
          <a:p>
            <a:r>
              <a:rPr lang="en-US" b="1" dirty="0">
                <a:latin typeface="Arial" charset="0"/>
                <a:ea typeface="Arial" charset="0"/>
                <a:cs typeface="Arial" charset="0"/>
              </a:rPr>
              <a:t>Creation</a:t>
            </a:r>
            <a:endParaRPr lang="en-US" dirty="0"/>
          </a:p>
        </p:txBody>
      </p:sp>
      <p:sp>
        <p:nvSpPr>
          <p:cNvPr id="103" name="Rectangle 102">
            <a:extLst>
              <a:ext uri="{FF2B5EF4-FFF2-40B4-BE49-F238E27FC236}">
                <a16:creationId xmlns:a16="http://schemas.microsoft.com/office/drawing/2014/main" id="{C6B8CFFC-EC83-074F-8040-CFB1F8688524}"/>
              </a:ext>
            </a:extLst>
          </p:cNvPr>
          <p:cNvSpPr/>
          <p:nvPr/>
        </p:nvSpPr>
        <p:spPr>
          <a:xfrm>
            <a:off x="2656428" y="2717897"/>
            <a:ext cx="1223412" cy="369332"/>
          </a:xfrm>
          <a:prstGeom prst="rect">
            <a:avLst/>
          </a:prstGeom>
        </p:spPr>
        <p:txBody>
          <a:bodyPr wrap="none">
            <a:spAutoFit/>
          </a:bodyPr>
          <a:lstStyle/>
          <a:p>
            <a:pPr algn="ctr"/>
            <a:r>
              <a:rPr lang="en-US" b="1" dirty="0">
                <a:latin typeface="Arial" charset="0"/>
                <a:ea typeface="Arial" charset="0"/>
                <a:cs typeface="Arial" charset="0"/>
              </a:rPr>
              <a:t>Rejection</a:t>
            </a:r>
            <a:endParaRPr lang="en-US" dirty="0"/>
          </a:p>
        </p:txBody>
      </p:sp>
      <p:sp>
        <p:nvSpPr>
          <p:cNvPr id="104" name="Rectangle 103">
            <a:extLst>
              <a:ext uri="{FF2B5EF4-FFF2-40B4-BE49-F238E27FC236}">
                <a16:creationId xmlns:a16="http://schemas.microsoft.com/office/drawing/2014/main" id="{ECEFFC05-B1EB-484F-8ED9-B2A4F8062C1D}"/>
              </a:ext>
            </a:extLst>
          </p:cNvPr>
          <p:cNvSpPr/>
          <p:nvPr/>
        </p:nvSpPr>
        <p:spPr>
          <a:xfrm>
            <a:off x="4613334" y="2717897"/>
            <a:ext cx="1184941" cy="369332"/>
          </a:xfrm>
          <a:prstGeom prst="rect">
            <a:avLst/>
          </a:prstGeom>
        </p:spPr>
        <p:txBody>
          <a:bodyPr wrap="none">
            <a:spAutoFit/>
          </a:bodyPr>
          <a:lstStyle/>
          <a:p>
            <a:pPr algn="ctr"/>
            <a:r>
              <a:rPr lang="en-US" b="1" dirty="0">
                <a:latin typeface="Arial" charset="0"/>
                <a:ea typeface="Arial" charset="0"/>
                <a:cs typeface="Arial" charset="0"/>
              </a:rPr>
              <a:t>Abraham</a:t>
            </a:r>
            <a:endParaRPr lang="en-US" dirty="0"/>
          </a:p>
        </p:txBody>
      </p:sp>
      <p:sp>
        <p:nvSpPr>
          <p:cNvPr id="105" name="Rectangle 104">
            <a:extLst>
              <a:ext uri="{FF2B5EF4-FFF2-40B4-BE49-F238E27FC236}">
                <a16:creationId xmlns:a16="http://schemas.microsoft.com/office/drawing/2014/main" id="{46C77DA4-E376-3344-B157-AC406EF382FA}"/>
              </a:ext>
            </a:extLst>
          </p:cNvPr>
          <p:cNvSpPr/>
          <p:nvPr/>
        </p:nvSpPr>
        <p:spPr>
          <a:xfrm>
            <a:off x="6712452" y="2717897"/>
            <a:ext cx="825867" cy="369332"/>
          </a:xfrm>
          <a:prstGeom prst="rect">
            <a:avLst/>
          </a:prstGeom>
        </p:spPr>
        <p:txBody>
          <a:bodyPr wrap="none">
            <a:spAutoFit/>
          </a:bodyPr>
          <a:lstStyle/>
          <a:p>
            <a:pPr algn="ctr"/>
            <a:r>
              <a:rPr lang="en-US" b="1" dirty="0">
                <a:latin typeface="Arial" charset="0"/>
                <a:ea typeface="Arial" charset="0"/>
                <a:cs typeface="Arial" charset="0"/>
              </a:rPr>
              <a:t>Egypt</a:t>
            </a:r>
            <a:endParaRPr lang="en-US" dirty="0"/>
          </a:p>
        </p:txBody>
      </p:sp>
      <p:sp>
        <p:nvSpPr>
          <p:cNvPr id="106" name="Rectangle 105">
            <a:extLst>
              <a:ext uri="{FF2B5EF4-FFF2-40B4-BE49-F238E27FC236}">
                <a16:creationId xmlns:a16="http://schemas.microsoft.com/office/drawing/2014/main" id="{B5CB9FC4-3E6C-654E-A76D-0B2174A4F8D6}"/>
              </a:ext>
            </a:extLst>
          </p:cNvPr>
          <p:cNvSpPr/>
          <p:nvPr/>
        </p:nvSpPr>
        <p:spPr>
          <a:xfrm>
            <a:off x="8593560" y="2717897"/>
            <a:ext cx="902811" cy="369332"/>
          </a:xfrm>
          <a:prstGeom prst="rect">
            <a:avLst/>
          </a:prstGeom>
        </p:spPr>
        <p:txBody>
          <a:bodyPr wrap="none">
            <a:spAutoFit/>
          </a:bodyPr>
          <a:lstStyle/>
          <a:p>
            <a:pPr algn="ctr"/>
            <a:r>
              <a:rPr lang="en-US" b="1" dirty="0">
                <a:latin typeface="Arial" charset="0"/>
                <a:ea typeface="Arial" charset="0"/>
                <a:cs typeface="Arial" charset="0"/>
              </a:rPr>
              <a:t>Moses</a:t>
            </a:r>
            <a:endParaRPr lang="en-US" dirty="0"/>
          </a:p>
        </p:txBody>
      </p:sp>
      <p:sp>
        <p:nvSpPr>
          <p:cNvPr id="107" name="Rectangle 106">
            <a:extLst>
              <a:ext uri="{FF2B5EF4-FFF2-40B4-BE49-F238E27FC236}">
                <a16:creationId xmlns:a16="http://schemas.microsoft.com/office/drawing/2014/main" id="{CC5405D2-ADD3-CE40-A09A-CB6835EA1BB3}"/>
              </a:ext>
            </a:extLst>
          </p:cNvPr>
          <p:cNvSpPr/>
          <p:nvPr/>
        </p:nvSpPr>
        <p:spPr>
          <a:xfrm>
            <a:off x="10238905" y="2717897"/>
            <a:ext cx="1407338" cy="369332"/>
          </a:xfrm>
          <a:prstGeom prst="rect">
            <a:avLst/>
          </a:prstGeom>
        </p:spPr>
        <p:txBody>
          <a:bodyPr wrap="square">
            <a:spAutoFit/>
          </a:bodyPr>
          <a:lstStyle/>
          <a:p>
            <a:pPr algn="ctr"/>
            <a:r>
              <a:rPr lang="en-US" b="1" dirty="0">
                <a:latin typeface="Arial" charset="0"/>
                <a:ea typeface="Arial" charset="0"/>
                <a:cs typeface="Arial" charset="0"/>
              </a:rPr>
              <a:t>King David</a:t>
            </a:r>
            <a:endParaRPr lang="en-US" dirty="0"/>
          </a:p>
        </p:txBody>
      </p:sp>
      <p:sp>
        <p:nvSpPr>
          <p:cNvPr id="111" name="Rectangle 110">
            <a:extLst>
              <a:ext uri="{FF2B5EF4-FFF2-40B4-BE49-F238E27FC236}">
                <a16:creationId xmlns:a16="http://schemas.microsoft.com/office/drawing/2014/main" id="{5D3C5BBB-A650-BC4F-A0FD-7CCA8004009D}"/>
              </a:ext>
            </a:extLst>
          </p:cNvPr>
          <p:cNvSpPr/>
          <p:nvPr/>
        </p:nvSpPr>
        <p:spPr>
          <a:xfrm>
            <a:off x="3632670" y="5842097"/>
            <a:ext cx="1120820" cy="646331"/>
          </a:xfrm>
          <a:prstGeom prst="rect">
            <a:avLst/>
          </a:prstGeom>
        </p:spPr>
        <p:txBody>
          <a:bodyPr wrap="square">
            <a:spAutoFit/>
          </a:bodyPr>
          <a:lstStyle/>
          <a:p>
            <a:pPr algn="ctr"/>
            <a:r>
              <a:rPr lang="en-US" b="1" dirty="0">
                <a:latin typeface="Arial" charset="0"/>
                <a:ea typeface="Arial" charset="0"/>
                <a:cs typeface="Arial" charset="0"/>
              </a:rPr>
              <a:t>King Jesus</a:t>
            </a:r>
            <a:endParaRPr lang="en-US" dirty="0"/>
          </a:p>
        </p:txBody>
      </p:sp>
      <p:sp>
        <p:nvSpPr>
          <p:cNvPr id="112" name="Rectangle 111">
            <a:extLst>
              <a:ext uri="{FF2B5EF4-FFF2-40B4-BE49-F238E27FC236}">
                <a16:creationId xmlns:a16="http://schemas.microsoft.com/office/drawing/2014/main" id="{93D6A1E0-0590-8F41-9144-11954E02A7DA}"/>
              </a:ext>
            </a:extLst>
          </p:cNvPr>
          <p:cNvSpPr/>
          <p:nvPr/>
        </p:nvSpPr>
        <p:spPr>
          <a:xfrm>
            <a:off x="1523096" y="5842097"/>
            <a:ext cx="1432710" cy="646331"/>
          </a:xfrm>
          <a:prstGeom prst="rect">
            <a:avLst/>
          </a:prstGeom>
        </p:spPr>
        <p:txBody>
          <a:bodyPr wrap="square">
            <a:spAutoFit/>
          </a:bodyPr>
          <a:lstStyle/>
          <a:p>
            <a:pPr algn="ctr"/>
            <a:r>
              <a:rPr lang="en-US" b="1" dirty="0">
                <a:latin typeface="Arial" charset="0"/>
                <a:ea typeface="Arial" charset="0"/>
                <a:cs typeface="Arial" charset="0"/>
              </a:rPr>
              <a:t>King Solomon</a:t>
            </a:r>
            <a:endParaRPr lang="en-US" dirty="0"/>
          </a:p>
        </p:txBody>
      </p:sp>
      <p:sp>
        <p:nvSpPr>
          <p:cNvPr id="113" name="Rectangle 112">
            <a:extLst>
              <a:ext uri="{FF2B5EF4-FFF2-40B4-BE49-F238E27FC236}">
                <a16:creationId xmlns:a16="http://schemas.microsoft.com/office/drawing/2014/main" id="{C585FEAB-1E0E-E046-9B12-2EA06995B314}"/>
              </a:ext>
            </a:extLst>
          </p:cNvPr>
          <p:cNvSpPr/>
          <p:nvPr/>
        </p:nvSpPr>
        <p:spPr>
          <a:xfrm>
            <a:off x="3489411" y="4335217"/>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sson 1:…"/>
          <p:cNvSpPr txBox="1"/>
          <p:nvPr/>
        </p:nvSpPr>
        <p:spPr>
          <a:xfrm>
            <a:off x="2683619" y="2383452"/>
            <a:ext cx="8588468" cy="13336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825500">
              <a:defRPr sz="7500" b="0">
                <a:latin typeface="+mj-lt"/>
                <a:ea typeface="+mj-ea"/>
                <a:cs typeface="+mj-cs"/>
                <a:sym typeface="Quasimoda Bold"/>
              </a:defRPr>
            </a:pPr>
            <a:r>
              <a:rPr lang="en-US" sz="8000" b="1" dirty="0">
                <a:solidFill>
                  <a:srgbClr val="4196D5"/>
                </a:solidFill>
                <a:latin typeface="Arial" charset="0"/>
                <a:ea typeface="Arial" charset="0"/>
                <a:cs typeface="Arial" charset="0"/>
                <a:sym typeface="Quasimoda Bold"/>
              </a:rPr>
              <a:t>PART 1</a:t>
            </a:r>
          </a:p>
        </p:txBody>
      </p:sp>
      <p:cxnSp>
        <p:nvCxnSpPr>
          <p:cNvPr id="11" name="Straight Connector 10"/>
          <p:cNvCxnSpPr/>
          <p:nvPr/>
        </p:nvCxnSpPr>
        <p:spPr>
          <a:xfrm>
            <a:off x="2788550" y="1768840"/>
            <a:ext cx="1338578" cy="1"/>
          </a:xfrm>
          <a:prstGeom prst="line">
            <a:avLst/>
          </a:prstGeom>
          <a:ln w="139700" cmpd="sng">
            <a:solidFill>
              <a:srgbClr val="4196D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0853A1-1007-4C52-BEFB-F48F5319A3E3}"/>
              </a:ext>
            </a:extLst>
          </p:cNvPr>
          <p:cNvSpPr txBox="1"/>
          <p:nvPr/>
        </p:nvSpPr>
        <p:spPr>
          <a:xfrm>
            <a:off x="5017252" y="526444"/>
            <a:ext cx="6371772" cy="707886"/>
          </a:xfrm>
          <a:prstGeom prst="rect">
            <a:avLst/>
          </a:prstGeom>
          <a:noFill/>
        </p:spPr>
        <p:txBody>
          <a:bodyPr wrap="square" rtlCol="0">
            <a:spAutoFit/>
          </a:bodyPr>
          <a:lstStyle/>
          <a:p>
            <a:pPr algn="r"/>
            <a:r>
              <a:rPr lang="en-US" sz="4000" dirty="0">
                <a:solidFill>
                  <a:srgbClr val="4196D5"/>
                </a:solidFill>
                <a:latin typeface="Arial" charset="0"/>
                <a:ea typeface="Arial" charset="0"/>
                <a:cs typeface="Arial" charset="0"/>
              </a:rPr>
              <a:t>Lesson 7</a:t>
            </a:r>
            <a:endParaRPr lang="en-AU" sz="4000" dirty="0">
              <a:solidFill>
                <a:srgbClr val="4196D5"/>
              </a:solidFill>
              <a:latin typeface="Arial" charset="0"/>
              <a:ea typeface="Arial" charset="0"/>
              <a:cs typeface="Arial" charset="0"/>
            </a:endParaRPr>
          </a:p>
        </p:txBody>
      </p:sp>
      <p:sp>
        <p:nvSpPr>
          <p:cNvPr id="7" name="Rectangle 6"/>
          <p:cNvSpPr/>
          <p:nvPr/>
        </p:nvSpPr>
        <p:spPr>
          <a:xfrm>
            <a:off x="1" y="0"/>
            <a:ext cx="987551" cy="6858001"/>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6922724-4FF4-4E0C-9421-EB306614BCA8}"/>
              </a:ext>
            </a:extLst>
          </p:cNvPr>
          <p:cNvSpPr txBox="1"/>
          <p:nvPr/>
        </p:nvSpPr>
        <p:spPr>
          <a:xfrm>
            <a:off x="2683619" y="4048302"/>
            <a:ext cx="7564786" cy="707886"/>
          </a:xfrm>
          <a:prstGeom prst="rect">
            <a:avLst/>
          </a:prstGeom>
          <a:noFill/>
        </p:spPr>
        <p:txBody>
          <a:bodyPr wrap="square" rtlCol="0">
            <a:spAutoFit/>
          </a:bodyPr>
          <a:lstStyle/>
          <a:p>
            <a:r>
              <a:rPr lang="en-AU" sz="4000" b="1" dirty="0">
                <a:latin typeface="Arial" charset="0"/>
                <a:ea typeface="Arial" charset="0"/>
                <a:cs typeface="Arial" charset="0"/>
              </a:rPr>
              <a:t>Great names in history</a:t>
            </a:r>
          </a:p>
        </p:txBody>
      </p:sp>
    </p:spTree>
    <p:extLst>
      <p:ext uri="{BB962C8B-B14F-4D97-AF65-F5344CB8AC3E}">
        <p14:creationId xmlns:p14="http://schemas.microsoft.com/office/powerpoint/2010/main" val="212418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390E54-D74A-4067-A4A9-00B93E635800}"/>
              </a:ext>
            </a:extLst>
          </p:cNvPr>
          <p:cNvSpPr txBox="1"/>
          <p:nvPr/>
        </p:nvSpPr>
        <p:spPr>
          <a:xfrm>
            <a:off x="1801586" y="2688735"/>
            <a:ext cx="8588828" cy="1107996"/>
          </a:xfrm>
          <a:prstGeom prst="rect">
            <a:avLst/>
          </a:prstGeom>
          <a:noFill/>
        </p:spPr>
        <p:txBody>
          <a:bodyPr wrap="square">
            <a:spAutoFit/>
          </a:bodyPr>
          <a:lstStyle/>
          <a:p>
            <a:r>
              <a:rPr lang="en-US" sz="6600" dirty="0">
                <a:effectLst/>
                <a:latin typeface="Arial" panose="020B0604020202020204" pitchFamily="34" charset="0"/>
                <a:ea typeface="Calibri" panose="020F0502020204030204" pitchFamily="34" charset="0"/>
                <a:cs typeface="Arial" panose="020B0604020202020204" pitchFamily="34" charset="0"/>
              </a:rPr>
              <a:t>great names in history </a:t>
            </a:r>
            <a:endParaRPr lang="en-AU"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53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0AC9BE-B862-424C-9ECD-8C3B2A4FDFA6}"/>
              </a:ext>
            </a:extLst>
          </p:cNvPr>
          <p:cNvSpPr txBox="1"/>
          <p:nvPr/>
        </p:nvSpPr>
        <p:spPr>
          <a:xfrm>
            <a:off x="798066" y="1843950"/>
            <a:ext cx="10595868" cy="3170099"/>
          </a:xfrm>
          <a:prstGeom prst="rect">
            <a:avLst/>
          </a:prstGeom>
          <a:noFill/>
        </p:spPr>
        <p:txBody>
          <a:bodyPr wrap="square" rtlCol="0">
            <a:spAutoFit/>
          </a:bodyPr>
          <a:lstStyle/>
          <a:p>
            <a:pPr algn="ctr"/>
            <a:r>
              <a:rPr lang="en-AU" sz="4000" b="1" dirty="0">
                <a:latin typeface="Arial" panose="020B0604020202020204" pitchFamily="34" charset="0"/>
                <a:cs typeface="Arial" panose="020B0604020202020204" pitchFamily="34" charset="0"/>
              </a:rPr>
              <a:t>What do all people, great or small,</a:t>
            </a:r>
          </a:p>
          <a:p>
            <a:pPr algn="ctr"/>
            <a:r>
              <a:rPr lang="en-AU" sz="4000" b="1" dirty="0">
                <a:latin typeface="Arial" panose="020B0604020202020204" pitchFamily="34" charset="0"/>
                <a:cs typeface="Arial" panose="020B0604020202020204" pitchFamily="34" charset="0"/>
              </a:rPr>
              <a:t>have in common?</a:t>
            </a:r>
          </a:p>
          <a:p>
            <a:pPr algn="ctr"/>
            <a:endParaRPr lang="en-AU" sz="4000" dirty="0">
              <a:latin typeface="Arial" panose="020B0604020202020204" pitchFamily="34" charset="0"/>
              <a:cs typeface="Arial" panose="020B0604020202020204" pitchFamily="34" charset="0"/>
            </a:endParaRPr>
          </a:p>
          <a:p>
            <a:pPr algn="ctr"/>
            <a:r>
              <a:rPr lang="en-AU" sz="4000" dirty="0">
                <a:latin typeface="Arial" panose="020B0604020202020204" pitchFamily="34" charset="0"/>
                <a:cs typeface="Arial" panose="020B0604020202020204" pitchFamily="34" charset="0"/>
              </a:rPr>
              <a:t>e.g. we were all babies,</a:t>
            </a:r>
          </a:p>
          <a:p>
            <a:pPr algn="ctr"/>
            <a:r>
              <a:rPr lang="en-AU" sz="4000" dirty="0">
                <a:latin typeface="Arial" panose="020B0604020202020204" pitchFamily="34" charset="0"/>
                <a:cs typeface="Arial" panose="020B0604020202020204" pitchFamily="34" charset="0"/>
              </a:rPr>
              <a:t>we all make mistakes</a:t>
            </a:r>
          </a:p>
        </p:txBody>
      </p:sp>
    </p:spTree>
    <p:extLst>
      <p:ext uri="{BB962C8B-B14F-4D97-AF65-F5344CB8AC3E}">
        <p14:creationId xmlns:p14="http://schemas.microsoft.com/office/powerpoint/2010/main" val="188394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418964-7C45-5D4E-9515-2A50E3DFCC8E}"/>
              </a:ext>
            </a:extLst>
          </p:cNvPr>
          <p:cNvPicPr>
            <a:picLocks noChangeAspect="1"/>
          </p:cNvPicPr>
          <p:nvPr/>
        </p:nvPicPr>
        <p:blipFill rotWithShape="1">
          <a:blip r:embed="rId3">
            <a:extLst>
              <a:ext uri="{28A0092B-C50C-407E-A947-70E740481C1C}">
                <a14:useLocalDpi xmlns:a14="http://schemas.microsoft.com/office/drawing/2010/main" val="0"/>
              </a:ext>
            </a:extLst>
          </a:blip>
          <a:srcRect r="13361"/>
          <a:stretch/>
        </p:blipFill>
        <p:spPr>
          <a:xfrm>
            <a:off x="1683944" y="-328613"/>
            <a:ext cx="9203135" cy="7515225"/>
          </a:xfrm>
          <a:prstGeom prst="rect">
            <a:avLst/>
          </a:prstGeom>
        </p:spPr>
      </p:pic>
    </p:spTree>
    <p:extLst>
      <p:ext uri="{BB962C8B-B14F-4D97-AF65-F5344CB8AC3E}">
        <p14:creationId xmlns:p14="http://schemas.microsoft.com/office/powerpoint/2010/main" val="233814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sson 1:…"/>
          <p:cNvSpPr txBox="1"/>
          <p:nvPr/>
        </p:nvSpPr>
        <p:spPr>
          <a:xfrm>
            <a:off x="2683616" y="2383452"/>
            <a:ext cx="8588468" cy="13336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825500">
              <a:defRPr sz="7500" b="0">
                <a:latin typeface="+mj-lt"/>
                <a:ea typeface="+mj-ea"/>
                <a:cs typeface="+mj-cs"/>
                <a:sym typeface="Quasimoda Bold"/>
              </a:defRPr>
            </a:pPr>
            <a:r>
              <a:rPr lang="en-US" sz="8000" b="1" dirty="0">
                <a:solidFill>
                  <a:srgbClr val="4196D5"/>
                </a:solidFill>
                <a:latin typeface="Arial" charset="0"/>
                <a:ea typeface="Arial" charset="0"/>
                <a:cs typeface="Arial" charset="0"/>
                <a:sym typeface="Quasimoda Bold"/>
              </a:rPr>
              <a:t>PART 2</a:t>
            </a:r>
          </a:p>
        </p:txBody>
      </p:sp>
      <p:cxnSp>
        <p:nvCxnSpPr>
          <p:cNvPr id="11" name="Straight Connector 10"/>
          <p:cNvCxnSpPr/>
          <p:nvPr/>
        </p:nvCxnSpPr>
        <p:spPr>
          <a:xfrm>
            <a:off x="2788547" y="1768840"/>
            <a:ext cx="1338578" cy="1"/>
          </a:xfrm>
          <a:prstGeom prst="line">
            <a:avLst/>
          </a:prstGeom>
          <a:ln w="139700" cmpd="sng">
            <a:solidFill>
              <a:srgbClr val="4196D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0853A1-1007-4C52-BEFB-F48F5319A3E3}"/>
              </a:ext>
            </a:extLst>
          </p:cNvPr>
          <p:cNvSpPr txBox="1"/>
          <p:nvPr/>
        </p:nvSpPr>
        <p:spPr>
          <a:xfrm>
            <a:off x="5017252" y="526444"/>
            <a:ext cx="6371772" cy="707886"/>
          </a:xfrm>
          <a:prstGeom prst="rect">
            <a:avLst/>
          </a:prstGeom>
          <a:noFill/>
        </p:spPr>
        <p:txBody>
          <a:bodyPr wrap="square" rtlCol="0">
            <a:spAutoFit/>
          </a:bodyPr>
          <a:lstStyle/>
          <a:p>
            <a:pPr algn="r"/>
            <a:r>
              <a:rPr lang="en-US" sz="4000">
                <a:solidFill>
                  <a:srgbClr val="4196D5"/>
                </a:solidFill>
                <a:latin typeface="Arial" charset="0"/>
                <a:ea typeface="Arial" charset="0"/>
                <a:cs typeface="Arial" charset="0"/>
              </a:rPr>
              <a:t>Lesson 7</a:t>
            </a:r>
            <a:endParaRPr lang="en-AU" sz="4000" dirty="0">
              <a:solidFill>
                <a:srgbClr val="4196D5"/>
              </a:solidFill>
              <a:latin typeface="Arial" charset="0"/>
              <a:ea typeface="Arial" charset="0"/>
              <a:cs typeface="Arial" charset="0"/>
            </a:endParaRPr>
          </a:p>
        </p:txBody>
      </p:sp>
      <p:sp>
        <p:nvSpPr>
          <p:cNvPr id="9" name="Rectangle 8"/>
          <p:cNvSpPr/>
          <p:nvPr/>
        </p:nvSpPr>
        <p:spPr>
          <a:xfrm>
            <a:off x="1" y="0"/>
            <a:ext cx="987551" cy="6858001"/>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949CC3-E3A3-48C8-974E-A814A5A458BE}"/>
              </a:ext>
            </a:extLst>
          </p:cNvPr>
          <p:cNvSpPr txBox="1"/>
          <p:nvPr/>
        </p:nvSpPr>
        <p:spPr>
          <a:xfrm>
            <a:off x="2683618" y="4048302"/>
            <a:ext cx="8859197" cy="1323439"/>
          </a:xfrm>
          <a:prstGeom prst="rect">
            <a:avLst/>
          </a:prstGeom>
          <a:noFill/>
        </p:spPr>
        <p:txBody>
          <a:bodyPr wrap="square" rtlCol="0">
            <a:spAutoFit/>
          </a:bodyPr>
          <a:lstStyle/>
          <a:p>
            <a:r>
              <a:rPr lang="en-AU" sz="4000" b="1" dirty="0">
                <a:latin typeface="Arial" charset="0"/>
                <a:ea typeface="Arial" charset="0"/>
                <a:cs typeface="Arial" charset="0"/>
              </a:rPr>
              <a:t>The coming of God’s king</a:t>
            </a:r>
          </a:p>
          <a:p>
            <a:r>
              <a:rPr lang="en-AU" sz="4000" b="1" dirty="0">
                <a:latin typeface="Arial" charset="0"/>
                <a:ea typeface="Arial" charset="0"/>
                <a:cs typeface="Arial" charset="0"/>
              </a:rPr>
              <a:t>Luke 1:28–33</a:t>
            </a:r>
          </a:p>
        </p:txBody>
      </p:sp>
    </p:spTree>
    <p:extLst>
      <p:ext uri="{BB962C8B-B14F-4D97-AF65-F5344CB8AC3E}">
        <p14:creationId xmlns:p14="http://schemas.microsoft.com/office/powerpoint/2010/main" val="52435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83FC0331-CDB0-C34F-9CC0-0F899B3A7678}"/>
              </a:ext>
            </a:extLst>
          </p:cNvPr>
          <p:cNvCxnSpPr>
            <a:cxnSpLocks/>
          </p:cNvCxnSpPr>
          <p:nvPr/>
        </p:nvCxnSpPr>
        <p:spPr>
          <a:xfrm>
            <a:off x="1303867" y="1877568"/>
            <a:ext cx="11023600" cy="0"/>
          </a:xfrm>
          <a:prstGeom prst="line">
            <a:avLst/>
          </a:prstGeom>
          <a:ln w="50800">
            <a:solidFill>
              <a:srgbClr val="4296D6"/>
            </a:solidFill>
          </a:ln>
        </p:spPr>
        <p:style>
          <a:lnRef idx="1">
            <a:schemeClr val="accent1"/>
          </a:lnRef>
          <a:fillRef idx="0">
            <a:schemeClr val="accent1"/>
          </a:fillRef>
          <a:effectRef idx="0">
            <a:schemeClr val="accent1"/>
          </a:effectRef>
          <a:fontRef idx="minor">
            <a:schemeClr val="tx1"/>
          </a:fontRef>
        </p:style>
      </p:cxnSp>
      <p:pic>
        <p:nvPicPr>
          <p:cNvPr id="50" name="Picture 49" descr="A picture containing linedrawing&#10;&#10;Description automatically generated">
            <a:extLst>
              <a:ext uri="{FF2B5EF4-FFF2-40B4-BE49-F238E27FC236}">
                <a16:creationId xmlns:a16="http://schemas.microsoft.com/office/drawing/2014/main" id="{92CBFE1F-00CD-204A-85EE-C8411E8C7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1179069"/>
            <a:ext cx="1439334" cy="1439334"/>
          </a:xfrm>
          <a:prstGeom prst="rect">
            <a:avLst/>
          </a:prstGeom>
        </p:spPr>
      </p:pic>
      <p:cxnSp>
        <p:nvCxnSpPr>
          <p:cNvPr id="51" name="Straight Connector 50">
            <a:extLst>
              <a:ext uri="{FF2B5EF4-FFF2-40B4-BE49-F238E27FC236}">
                <a16:creationId xmlns:a16="http://schemas.microsoft.com/office/drawing/2014/main" id="{8F19ADE8-575E-FD4B-BF9B-45FFEB051CCF}"/>
              </a:ext>
            </a:extLst>
          </p:cNvPr>
          <p:cNvCxnSpPr>
            <a:cxnSpLocks/>
          </p:cNvCxnSpPr>
          <p:nvPr/>
        </p:nvCxnSpPr>
        <p:spPr>
          <a:xfrm>
            <a:off x="-931333" y="5020395"/>
            <a:ext cx="11023600" cy="0"/>
          </a:xfrm>
          <a:prstGeom prst="line">
            <a:avLst/>
          </a:prstGeom>
          <a:ln w="50800">
            <a:solidFill>
              <a:srgbClr val="4296D6"/>
            </a:solidFill>
          </a:ln>
        </p:spPr>
        <p:style>
          <a:lnRef idx="1">
            <a:schemeClr val="accent1"/>
          </a:lnRef>
          <a:fillRef idx="0">
            <a:schemeClr val="accent1"/>
          </a:fillRef>
          <a:effectRef idx="0">
            <a:schemeClr val="accent1"/>
          </a:effectRef>
          <a:fontRef idx="minor">
            <a:schemeClr val="tx1"/>
          </a:fontRef>
        </p:style>
      </p:cxnSp>
      <p:pic>
        <p:nvPicPr>
          <p:cNvPr id="52" name="Picture 51" descr="Shape&#10;&#10;Description automatically generated">
            <a:extLst>
              <a:ext uri="{FF2B5EF4-FFF2-40B4-BE49-F238E27FC236}">
                <a16:creationId xmlns:a16="http://schemas.microsoft.com/office/drawing/2014/main" id="{7765C370-3185-B44D-B408-6AF17586D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534" y="1179070"/>
            <a:ext cx="1439334" cy="1439334"/>
          </a:xfrm>
          <a:prstGeom prst="rect">
            <a:avLst/>
          </a:prstGeom>
        </p:spPr>
      </p:pic>
      <p:pic>
        <p:nvPicPr>
          <p:cNvPr id="53" name="Picture 52" descr="A picture containing diagram&#10;&#10;Description automatically generated">
            <a:extLst>
              <a:ext uri="{FF2B5EF4-FFF2-40B4-BE49-F238E27FC236}">
                <a16:creationId xmlns:a16="http://schemas.microsoft.com/office/drawing/2014/main" id="{5CDF2AA8-E093-754B-A799-FB2D01A60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875" y="1183304"/>
            <a:ext cx="1439334" cy="1439334"/>
          </a:xfrm>
          <a:prstGeom prst="rect">
            <a:avLst/>
          </a:prstGeom>
        </p:spPr>
      </p:pic>
      <p:pic>
        <p:nvPicPr>
          <p:cNvPr id="54" name="Picture 53" descr="Shape&#10;&#10;Description automatically generated with low confidence">
            <a:extLst>
              <a:ext uri="{FF2B5EF4-FFF2-40B4-BE49-F238E27FC236}">
                <a16:creationId xmlns:a16="http://schemas.microsoft.com/office/drawing/2014/main" id="{FCFA2132-FACA-2345-986F-1B13FCBF18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9261" y="1179070"/>
            <a:ext cx="1439334" cy="1439334"/>
          </a:xfrm>
          <a:prstGeom prst="rect">
            <a:avLst/>
          </a:prstGeom>
        </p:spPr>
      </p:pic>
      <p:pic>
        <p:nvPicPr>
          <p:cNvPr id="55" name="Picture 54" descr="A drawing of a group of people&#10;&#10;Description automatically generated with low confidence">
            <a:extLst>
              <a:ext uri="{FF2B5EF4-FFF2-40B4-BE49-F238E27FC236}">
                <a16:creationId xmlns:a16="http://schemas.microsoft.com/office/drawing/2014/main" id="{A6A3E53B-2515-F047-945A-EF775286CA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4272" y="1183304"/>
            <a:ext cx="1439334" cy="1439334"/>
          </a:xfrm>
          <a:prstGeom prst="rect">
            <a:avLst/>
          </a:prstGeom>
        </p:spPr>
      </p:pic>
      <p:pic>
        <p:nvPicPr>
          <p:cNvPr id="56" name="Picture 55" descr="A picture containing shape&#10;&#10;Description automatically generated">
            <a:extLst>
              <a:ext uri="{FF2B5EF4-FFF2-40B4-BE49-F238E27FC236}">
                <a16:creationId xmlns:a16="http://schemas.microsoft.com/office/drawing/2014/main" id="{3BC0E0BC-C010-BC41-8D05-391D9A85EF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7724" y="1183304"/>
            <a:ext cx="1439334" cy="1439334"/>
          </a:xfrm>
          <a:prstGeom prst="rect">
            <a:avLst/>
          </a:prstGeom>
        </p:spPr>
      </p:pic>
      <p:pic>
        <p:nvPicPr>
          <p:cNvPr id="57" name="Picture 56" descr="A picture containing shape&#10;&#10;Description automatically generated">
            <a:extLst>
              <a:ext uri="{FF2B5EF4-FFF2-40B4-BE49-F238E27FC236}">
                <a16:creationId xmlns:a16="http://schemas.microsoft.com/office/drawing/2014/main" id="{67C1D7F7-F922-5843-87A6-037CEBEB65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2470" y="4292258"/>
            <a:ext cx="1439334" cy="1439334"/>
          </a:xfrm>
          <a:prstGeom prst="rect">
            <a:avLst/>
          </a:prstGeom>
        </p:spPr>
      </p:pic>
      <p:sp>
        <p:nvSpPr>
          <p:cNvPr id="62" name="Rectangle 61">
            <a:extLst>
              <a:ext uri="{FF2B5EF4-FFF2-40B4-BE49-F238E27FC236}">
                <a16:creationId xmlns:a16="http://schemas.microsoft.com/office/drawing/2014/main" id="{5953B018-0DDD-3442-B4A9-722AA42BBD76}"/>
              </a:ext>
            </a:extLst>
          </p:cNvPr>
          <p:cNvSpPr/>
          <p:nvPr/>
        </p:nvSpPr>
        <p:spPr>
          <a:xfrm>
            <a:off x="1092282"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3" name="Rectangle 62">
            <a:extLst>
              <a:ext uri="{FF2B5EF4-FFF2-40B4-BE49-F238E27FC236}">
                <a16:creationId xmlns:a16="http://schemas.microsoft.com/office/drawing/2014/main" id="{E725B1AA-2116-824E-B434-663A41382839}"/>
              </a:ext>
            </a:extLst>
          </p:cNvPr>
          <p:cNvSpPr/>
          <p:nvPr/>
        </p:nvSpPr>
        <p:spPr>
          <a:xfrm>
            <a:off x="1166908"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1</a:t>
            </a:r>
            <a:endParaRPr lang="en-US" sz="2400" dirty="0">
              <a:solidFill>
                <a:schemeClr val="bg1"/>
              </a:solidFill>
              <a:latin typeface="Arial" charset="0"/>
              <a:ea typeface="Arial" charset="0"/>
              <a:cs typeface="Arial" charset="0"/>
            </a:endParaRPr>
          </a:p>
        </p:txBody>
      </p:sp>
      <p:sp>
        <p:nvSpPr>
          <p:cNvPr id="64" name="Rectangle 63">
            <a:extLst>
              <a:ext uri="{FF2B5EF4-FFF2-40B4-BE49-F238E27FC236}">
                <a16:creationId xmlns:a16="http://schemas.microsoft.com/office/drawing/2014/main" id="{04B6F5C6-37B3-1243-80BF-1A0AF73D426D}"/>
              </a:ext>
            </a:extLst>
          </p:cNvPr>
          <p:cNvSpPr/>
          <p:nvPr/>
        </p:nvSpPr>
        <p:spPr>
          <a:xfrm>
            <a:off x="30226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5" name="Rectangle 64">
            <a:extLst>
              <a:ext uri="{FF2B5EF4-FFF2-40B4-BE49-F238E27FC236}">
                <a16:creationId xmlns:a16="http://schemas.microsoft.com/office/drawing/2014/main" id="{8C792E10-2F8D-5842-BD08-DEBA02220335}"/>
              </a:ext>
            </a:extLst>
          </p:cNvPr>
          <p:cNvSpPr/>
          <p:nvPr/>
        </p:nvSpPr>
        <p:spPr>
          <a:xfrm>
            <a:off x="30973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2</a:t>
            </a:r>
            <a:endParaRPr lang="en-US" sz="2400" dirty="0">
              <a:solidFill>
                <a:schemeClr val="bg1"/>
              </a:solidFill>
              <a:latin typeface="Arial" charset="0"/>
              <a:ea typeface="Arial" charset="0"/>
              <a:cs typeface="Arial" charset="0"/>
            </a:endParaRPr>
          </a:p>
        </p:txBody>
      </p:sp>
      <p:sp>
        <p:nvSpPr>
          <p:cNvPr id="66" name="Rectangle 65">
            <a:extLst>
              <a:ext uri="{FF2B5EF4-FFF2-40B4-BE49-F238E27FC236}">
                <a16:creationId xmlns:a16="http://schemas.microsoft.com/office/drawing/2014/main" id="{2F00DDD4-ED6E-404B-9FEC-75FDE4F0A279}"/>
              </a:ext>
            </a:extLst>
          </p:cNvPr>
          <p:cNvSpPr/>
          <p:nvPr/>
        </p:nvSpPr>
        <p:spPr>
          <a:xfrm>
            <a:off x="49530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7" name="Rectangle 66">
            <a:extLst>
              <a:ext uri="{FF2B5EF4-FFF2-40B4-BE49-F238E27FC236}">
                <a16:creationId xmlns:a16="http://schemas.microsoft.com/office/drawing/2014/main" id="{22D2C93F-4AEF-8044-AAF3-DD481326BF38}"/>
              </a:ext>
            </a:extLst>
          </p:cNvPr>
          <p:cNvSpPr/>
          <p:nvPr/>
        </p:nvSpPr>
        <p:spPr>
          <a:xfrm>
            <a:off x="50277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3</a:t>
            </a:r>
            <a:endParaRPr lang="en-US" sz="2400" dirty="0">
              <a:solidFill>
                <a:schemeClr val="bg1"/>
              </a:solidFill>
              <a:latin typeface="Arial" charset="0"/>
              <a:ea typeface="Arial" charset="0"/>
              <a:cs typeface="Arial" charset="0"/>
            </a:endParaRPr>
          </a:p>
        </p:txBody>
      </p:sp>
      <p:sp>
        <p:nvSpPr>
          <p:cNvPr id="68" name="Rectangle 67">
            <a:extLst>
              <a:ext uri="{FF2B5EF4-FFF2-40B4-BE49-F238E27FC236}">
                <a16:creationId xmlns:a16="http://schemas.microsoft.com/office/drawing/2014/main" id="{0EF5F287-CEB3-3F48-B689-2612D588610E}"/>
              </a:ext>
            </a:extLst>
          </p:cNvPr>
          <p:cNvSpPr/>
          <p:nvPr/>
        </p:nvSpPr>
        <p:spPr>
          <a:xfrm>
            <a:off x="68834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9" name="Rectangle 68">
            <a:extLst>
              <a:ext uri="{FF2B5EF4-FFF2-40B4-BE49-F238E27FC236}">
                <a16:creationId xmlns:a16="http://schemas.microsoft.com/office/drawing/2014/main" id="{BE4A914C-A702-AE48-90B6-58BE99DC8C90}"/>
              </a:ext>
            </a:extLst>
          </p:cNvPr>
          <p:cNvSpPr/>
          <p:nvPr/>
        </p:nvSpPr>
        <p:spPr>
          <a:xfrm>
            <a:off x="6872349" y="583995"/>
            <a:ext cx="527709"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4a</a:t>
            </a:r>
            <a:endParaRPr lang="en-US" sz="2400" dirty="0">
              <a:solidFill>
                <a:schemeClr val="bg1"/>
              </a:solidFill>
              <a:latin typeface="Arial" charset="0"/>
              <a:ea typeface="Arial" charset="0"/>
              <a:cs typeface="Arial" charset="0"/>
            </a:endParaRPr>
          </a:p>
        </p:txBody>
      </p:sp>
      <p:sp>
        <p:nvSpPr>
          <p:cNvPr id="70" name="Rectangle 69">
            <a:extLst>
              <a:ext uri="{FF2B5EF4-FFF2-40B4-BE49-F238E27FC236}">
                <a16:creationId xmlns:a16="http://schemas.microsoft.com/office/drawing/2014/main" id="{B7299F6B-09A2-ED46-A1DA-E9488F4B1C96}"/>
              </a:ext>
            </a:extLst>
          </p:cNvPr>
          <p:cNvSpPr/>
          <p:nvPr/>
        </p:nvSpPr>
        <p:spPr>
          <a:xfrm>
            <a:off x="8796950"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1" name="Rectangle 70">
            <a:extLst>
              <a:ext uri="{FF2B5EF4-FFF2-40B4-BE49-F238E27FC236}">
                <a16:creationId xmlns:a16="http://schemas.microsoft.com/office/drawing/2014/main" id="{51C7FABF-31EC-EE43-95D6-F9B1AF2C54E3}"/>
              </a:ext>
            </a:extLst>
          </p:cNvPr>
          <p:cNvSpPr/>
          <p:nvPr/>
        </p:nvSpPr>
        <p:spPr>
          <a:xfrm>
            <a:off x="8777800" y="583995"/>
            <a:ext cx="543740"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4b</a:t>
            </a:r>
            <a:endParaRPr lang="en-US" sz="2400" dirty="0">
              <a:solidFill>
                <a:schemeClr val="bg1"/>
              </a:solidFill>
              <a:latin typeface="Arial" charset="0"/>
              <a:ea typeface="Arial" charset="0"/>
              <a:cs typeface="Arial" charset="0"/>
            </a:endParaRPr>
          </a:p>
        </p:txBody>
      </p:sp>
      <p:sp>
        <p:nvSpPr>
          <p:cNvPr id="72" name="Rectangle 71">
            <a:extLst>
              <a:ext uri="{FF2B5EF4-FFF2-40B4-BE49-F238E27FC236}">
                <a16:creationId xmlns:a16="http://schemas.microsoft.com/office/drawing/2014/main" id="{0B9E351C-D99B-E44E-BAA4-7B8AE5EEC205}"/>
              </a:ext>
            </a:extLst>
          </p:cNvPr>
          <p:cNvSpPr/>
          <p:nvPr/>
        </p:nvSpPr>
        <p:spPr>
          <a:xfrm>
            <a:off x="106934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3" name="Rectangle 72">
            <a:extLst>
              <a:ext uri="{FF2B5EF4-FFF2-40B4-BE49-F238E27FC236}">
                <a16:creationId xmlns:a16="http://schemas.microsoft.com/office/drawing/2014/main" id="{517107AE-0F62-B44E-B357-8301D7693892}"/>
              </a:ext>
            </a:extLst>
          </p:cNvPr>
          <p:cNvSpPr/>
          <p:nvPr/>
        </p:nvSpPr>
        <p:spPr>
          <a:xfrm>
            <a:off x="107681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5</a:t>
            </a:r>
            <a:endParaRPr lang="en-US" sz="2400" dirty="0">
              <a:solidFill>
                <a:schemeClr val="bg1"/>
              </a:solidFill>
              <a:latin typeface="Arial" charset="0"/>
              <a:ea typeface="Arial" charset="0"/>
              <a:cs typeface="Arial" charset="0"/>
            </a:endParaRPr>
          </a:p>
        </p:txBody>
      </p:sp>
      <p:sp>
        <p:nvSpPr>
          <p:cNvPr id="74" name="Rectangle 73">
            <a:extLst>
              <a:ext uri="{FF2B5EF4-FFF2-40B4-BE49-F238E27FC236}">
                <a16:creationId xmlns:a16="http://schemas.microsoft.com/office/drawing/2014/main" id="{4490CA03-CE46-F841-9110-4F2C84F86261}"/>
              </a:ext>
            </a:extLst>
          </p:cNvPr>
          <p:cNvSpPr/>
          <p:nvPr/>
        </p:nvSpPr>
        <p:spPr>
          <a:xfrm>
            <a:off x="2057482"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5" name="Rectangle 74">
            <a:extLst>
              <a:ext uri="{FF2B5EF4-FFF2-40B4-BE49-F238E27FC236}">
                <a16:creationId xmlns:a16="http://schemas.microsoft.com/office/drawing/2014/main" id="{F8C290C3-ED19-1F4A-AFBC-AF39934F348F}"/>
              </a:ext>
            </a:extLst>
          </p:cNvPr>
          <p:cNvSpPr/>
          <p:nvPr/>
        </p:nvSpPr>
        <p:spPr>
          <a:xfrm>
            <a:off x="2132108"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6</a:t>
            </a:r>
            <a:endParaRPr lang="en-US" sz="2400" dirty="0">
              <a:solidFill>
                <a:schemeClr val="bg1"/>
              </a:solidFill>
              <a:latin typeface="Arial" charset="0"/>
              <a:ea typeface="Arial" charset="0"/>
              <a:cs typeface="Arial" charset="0"/>
            </a:endParaRPr>
          </a:p>
        </p:txBody>
      </p:sp>
      <p:sp>
        <p:nvSpPr>
          <p:cNvPr id="76" name="Rectangle 75">
            <a:extLst>
              <a:ext uri="{FF2B5EF4-FFF2-40B4-BE49-F238E27FC236}">
                <a16:creationId xmlns:a16="http://schemas.microsoft.com/office/drawing/2014/main" id="{F322A550-34DA-D74A-85E5-82C6BFC7A9AB}"/>
              </a:ext>
            </a:extLst>
          </p:cNvPr>
          <p:cNvSpPr/>
          <p:nvPr/>
        </p:nvSpPr>
        <p:spPr>
          <a:xfrm>
            <a:off x="39878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7" name="Rectangle 76">
            <a:extLst>
              <a:ext uri="{FF2B5EF4-FFF2-40B4-BE49-F238E27FC236}">
                <a16:creationId xmlns:a16="http://schemas.microsoft.com/office/drawing/2014/main" id="{D9C4B3FE-D3EA-0A40-AC1C-69A61732E95A}"/>
              </a:ext>
            </a:extLst>
          </p:cNvPr>
          <p:cNvSpPr/>
          <p:nvPr/>
        </p:nvSpPr>
        <p:spPr>
          <a:xfrm>
            <a:off x="4062510"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7</a:t>
            </a:r>
            <a:endParaRPr lang="en-US" sz="2400" dirty="0">
              <a:solidFill>
                <a:schemeClr val="bg1"/>
              </a:solidFill>
              <a:latin typeface="Arial" charset="0"/>
              <a:ea typeface="Arial" charset="0"/>
              <a:cs typeface="Arial" charset="0"/>
            </a:endParaRPr>
          </a:p>
        </p:txBody>
      </p:sp>
      <p:sp>
        <p:nvSpPr>
          <p:cNvPr id="78" name="Rectangle 77">
            <a:extLst>
              <a:ext uri="{FF2B5EF4-FFF2-40B4-BE49-F238E27FC236}">
                <a16:creationId xmlns:a16="http://schemas.microsoft.com/office/drawing/2014/main" id="{0E43BBF7-9F1D-A44E-9770-627377177215}"/>
              </a:ext>
            </a:extLst>
          </p:cNvPr>
          <p:cNvSpPr/>
          <p:nvPr/>
        </p:nvSpPr>
        <p:spPr>
          <a:xfrm>
            <a:off x="59182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9" name="Rectangle 78">
            <a:extLst>
              <a:ext uri="{FF2B5EF4-FFF2-40B4-BE49-F238E27FC236}">
                <a16:creationId xmlns:a16="http://schemas.microsoft.com/office/drawing/2014/main" id="{3971B1F3-8D60-B649-B647-F6325B2A1E23}"/>
              </a:ext>
            </a:extLst>
          </p:cNvPr>
          <p:cNvSpPr/>
          <p:nvPr/>
        </p:nvSpPr>
        <p:spPr>
          <a:xfrm>
            <a:off x="5992909"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8</a:t>
            </a:r>
            <a:endParaRPr lang="en-US" sz="2400" dirty="0">
              <a:solidFill>
                <a:schemeClr val="bg1"/>
              </a:solidFill>
              <a:latin typeface="Arial" charset="0"/>
              <a:ea typeface="Arial" charset="0"/>
              <a:cs typeface="Arial" charset="0"/>
            </a:endParaRPr>
          </a:p>
        </p:txBody>
      </p:sp>
      <p:sp>
        <p:nvSpPr>
          <p:cNvPr id="80" name="Rectangle 79">
            <a:extLst>
              <a:ext uri="{FF2B5EF4-FFF2-40B4-BE49-F238E27FC236}">
                <a16:creationId xmlns:a16="http://schemas.microsoft.com/office/drawing/2014/main" id="{06ED3C8A-1D3E-FC4C-B514-218121EAC1FC}"/>
              </a:ext>
            </a:extLst>
          </p:cNvPr>
          <p:cNvSpPr/>
          <p:nvPr/>
        </p:nvSpPr>
        <p:spPr>
          <a:xfrm>
            <a:off x="78486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1" name="Rectangle 80">
            <a:extLst>
              <a:ext uri="{FF2B5EF4-FFF2-40B4-BE49-F238E27FC236}">
                <a16:creationId xmlns:a16="http://schemas.microsoft.com/office/drawing/2014/main" id="{C0B9D7D3-ECCA-A543-A952-E398879B0039}"/>
              </a:ext>
            </a:extLst>
          </p:cNvPr>
          <p:cNvSpPr/>
          <p:nvPr/>
        </p:nvSpPr>
        <p:spPr>
          <a:xfrm>
            <a:off x="7923310" y="3739015"/>
            <a:ext cx="356187"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9</a:t>
            </a:r>
            <a:endParaRPr lang="en-US" sz="2400" dirty="0">
              <a:solidFill>
                <a:schemeClr val="bg1"/>
              </a:solidFill>
              <a:latin typeface="Arial" charset="0"/>
              <a:ea typeface="Arial" charset="0"/>
              <a:cs typeface="Arial" charset="0"/>
            </a:endParaRPr>
          </a:p>
        </p:txBody>
      </p:sp>
      <p:sp>
        <p:nvSpPr>
          <p:cNvPr id="82" name="Rectangle 81">
            <a:extLst>
              <a:ext uri="{FF2B5EF4-FFF2-40B4-BE49-F238E27FC236}">
                <a16:creationId xmlns:a16="http://schemas.microsoft.com/office/drawing/2014/main" id="{925E07DC-3B07-1C49-A6AD-EACD1F3121C5}"/>
              </a:ext>
            </a:extLst>
          </p:cNvPr>
          <p:cNvSpPr/>
          <p:nvPr/>
        </p:nvSpPr>
        <p:spPr>
          <a:xfrm>
            <a:off x="9762150"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3" name="Rectangle 82">
            <a:extLst>
              <a:ext uri="{FF2B5EF4-FFF2-40B4-BE49-F238E27FC236}">
                <a16:creationId xmlns:a16="http://schemas.microsoft.com/office/drawing/2014/main" id="{E1BF5A1E-3604-6C4F-9CE2-315546CFCC55}"/>
              </a:ext>
            </a:extLst>
          </p:cNvPr>
          <p:cNvSpPr/>
          <p:nvPr/>
        </p:nvSpPr>
        <p:spPr>
          <a:xfrm>
            <a:off x="9751016" y="3739015"/>
            <a:ext cx="527709"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10</a:t>
            </a:r>
            <a:endParaRPr lang="en-US" sz="2400" dirty="0">
              <a:solidFill>
                <a:schemeClr val="bg1"/>
              </a:solidFill>
              <a:latin typeface="Arial" charset="0"/>
              <a:ea typeface="Arial" charset="0"/>
              <a:cs typeface="Arial" charset="0"/>
            </a:endParaRPr>
          </a:p>
        </p:txBody>
      </p:sp>
      <p:sp>
        <p:nvSpPr>
          <p:cNvPr id="84" name="Rectangle 83">
            <a:extLst>
              <a:ext uri="{FF2B5EF4-FFF2-40B4-BE49-F238E27FC236}">
                <a16:creationId xmlns:a16="http://schemas.microsoft.com/office/drawing/2014/main" id="{F5083EEE-EEBA-4949-A110-1BFF6E9F4B09}"/>
              </a:ext>
            </a:extLst>
          </p:cNvPr>
          <p:cNvSpPr/>
          <p:nvPr/>
        </p:nvSpPr>
        <p:spPr>
          <a:xfrm>
            <a:off x="594241"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D4D5716-FA70-4643-B180-D749E13273EB}"/>
              </a:ext>
            </a:extLst>
          </p:cNvPr>
          <p:cNvSpPr/>
          <p:nvPr/>
        </p:nvSpPr>
        <p:spPr>
          <a:xfrm>
            <a:off x="2538597"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0B88334-F4CC-2147-B2B9-74ACE7A23904}"/>
              </a:ext>
            </a:extLst>
          </p:cNvPr>
          <p:cNvSpPr/>
          <p:nvPr/>
        </p:nvSpPr>
        <p:spPr>
          <a:xfrm>
            <a:off x="4498025"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37B4614-BDD1-634C-817A-9F2CE67E86D9}"/>
              </a:ext>
            </a:extLst>
          </p:cNvPr>
          <p:cNvSpPr/>
          <p:nvPr/>
        </p:nvSpPr>
        <p:spPr>
          <a:xfrm>
            <a:off x="6421715"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0E4C0B4A-6BDC-5C48-B390-7BE891EC3578}"/>
              </a:ext>
            </a:extLst>
          </p:cNvPr>
          <p:cNvSpPr/>
          <p:nvPr/>
        </p:nvSpPr>
        <p:spPr>
          <a:xfrm>
            <a:off x="8332466"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A94ECCC-E809-6841-9AF5-B42E89D3CD01}"/>
              </a:ext>
            </a:extLst>
          </p:cNvPr>
          <p:cNvSpPr/>
          <p:nvPr/>
        </p:nvSpPr>
        <p:spPr>
          <a:xfrm>
            <a:off x="10238904"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7B1A318D-0445-ED40-986A-4B6CF635476A}"/>
              </a:ext>
            </a:extLst>
          </p:cNvPr>
          <p:cNvSpPr/>
          <p:nvPr/>
        </p:nvSpPr>
        <p:spPr>
          <a:xfrm>
            <a:off x="1548467"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20E042F-2C58-2E40-9512-27AEA3B69240}"/>
              </a:ext>
            </a:extLst>
          </p:cNvPr>
          <p:cNvSpPr/>
          <p:nvPr/>
        </p:nvSpPr>
        <p:spPr>
          <a:xfrm>
            <a:off x="3489411" y="4331060"/>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00A61D0-D001-B244-BE5B-C3CEBE00002B}"/>
              </a:ext>
            </a:extLst>
          </p:cNvPr>
          <p:cNvSpPr/>
          <p:nvPr/>
        </p:nvSpPr>
        <p:spPr>
          <a:xfrm>
            <a:off x="5421728" y="4331060"/>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9FD94FC-E31B-5B4C-8451-B4A14372BAF7}"/>
              </a:ext>
            </a:extLst>
          </p:cNvPr>
          <p:cNvSpPr/>
          <p:nvPr/>
        </p:nvSpPr>
        <p:spPr>
          <a:xfrm>
            <a:off x="7298274" y="4331060"/>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403AD24-E284-6442-8E68-59C4AA43EF60}"/>
              </a:ext>
            </a:extLst>
          </p:cNvPr>
          <p:cNvSpPr/>
          <p:nvPr/>
        </p:nvSpPr>
        <p:spPr>
          <a:xfrm>
            <a:off x="9243531" y="4331060"/>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CBC18111-828F-8D46-A51D-9EA35ABB5870}"/>
              </a:ext>
            </a:extLst>
          </p:cNvPr>
          <p:cNvSpPr/>
          <p:nvPr/>
        </p:nvSpPr>
        <p:spPr>
          <a:xfrm>
            <a:off x="737500" y="2680631"/>
            <a:ext cx="1120820" cy="369332"/>
          </a:xfrm>
          <a:prstGeom prst="rect">
            <a:avLst/>
          </a:prstGeom>
        </p:spPr>
        <p:txBody>
          <a:bodyPr wrap="none">
            <a:spAutoFit/>
          </a:bodyPr>
          <a:lstStyle/>
          <a:p>
            <a:r>
              <a:rPr lang="en-US" b="1" dirty="0">
                <a:latin typeface="Arial" charset="0"/>
                <a:ea typeface="Arial" charset="0"/>
                <a:cs typeface="Arial" charset="0"/>
              </a:rPr>
              <a:t>Creation</a:t>
            </a:r>
            <a:endParaRPr lang="en-US" dirty="0"/>
          </a:p>
        </p:txBody>
      </p:sp>
      <p:sp>
        <p:nvSpPr>
          <p:cNvPr id="96" name="Rectangle 95">
            <a:extLst>
              <a:ext uri="{FF2B5EF4-FFF2-40B4-BE49-F238E27FC236}">
                <a16:creationId xmlns:a16="http://schemas.microsoft.com/office/drawing/2014/main" id="{44BFD2E2-71EE-CD42-8BEE-65A7376D2FD4}"/>
              </a:ext>
            </a:extLst>
          </p:cNvPr>
          <p:cNvSpPr/>
          <p:nvPr/>
        </p:nvSpPr>
        <p:spPr>
          <a:xfrm>
            <a:off x="2656428" y="2717897"/>
            <a:ext cx="1223412" cy="369332"/>
          </a:xfrm>
          <a:prstGeom prst="rect">
            <a:avLst/>
          </a:prstGeom>
        </p:spPr>
        <p:txBody>
          <a:bodyPr wrap="none">
            <a:spAutoFit/>
          </a:bodyPr>
          <a:lstStyle/>
          <a:p>
            <a:pPr algn="ctr"/>
            <a:r>
              <a:rPr lang="en-US" b="1" dirty="0">
                <a:latin typeface="Arial" charset="0"/>
                <a:ea typeface="Arial" charset="0"/>
                <a:cs typeface="Arial" charset="0"/>
              </a:rPr>
              <a:t>Rejection</a:t>
            </a:r>
            <a:endParaRPr lang="en-US" dirty="0"/>
          </a:p>
        </p:txBody>
      </p:sp>
      <p:sp>
        <p:nvSpPr>
          <p:cNvPr id="97" name="Rectangle 96">
            <a:extLst>
              <a:ext uri="{FF2B5EF4-FFF2-40B4-BE49-F238E27FC236}">
                <a16:creationId xmlns:a16="http://schemas.microsoft.com/office/drawing/2014/main" id="{087AC769-022C-FA48-B6D4-D4D00728662F}"/>
              </a:ext>
            </a:extLst>
          </p:cNvPr>
          <p:cNvSpPr/>
          <p:nvPr/>
        </p:nvSpPr>
        <p:spPr>
          <a:xfrm>
            <a:off x="4613334" y="2717897"/>
            <a:ext cx="1184941" cy="369332"/>
          </a:xfrm>
          <a:prstGeom prst="rect">
            <a:avLst/>
          </a:prstGeom>
        </p:spPr>
        <p:txBody>
          <a:bodyPr wrap="none">
            <a:spAutoFit/>
          </a:bodyPr>
          <a:lstStyle/>
          <a:p>
            <a:pPr algn="ctr"/>
            <a:r>
              <a:rPr lang="en-US" b="1" dirty="0">
                <a:latin typeface="Arial" charset="0"/>
                <a:ea typeface="Arial" charset="0"/>
                <a:cs typeface="Arial" charset="0"/>
              </a:rPr>
              <a:t>Abraham</a:t>
            </a:r>
            <a:endParaRPr lang="en-US" dirty="0"/>
          </a:p>
        </p:txBody>
      </p:sp>
      <p:sp>
        <p:nvSpPr>
          <p:cNvPr id="98" name="Rectangle 97">
            <a:extLst>
              <a:ext uri="{FF2B5EF4-FFF2-40B4-BE49-F238E27FC236}">
                <a16:creationId xmlns:a16="http://schemas.microsoft.com/office/drawing/2014/main" id="{83A2FCDC-E07E-F04A-A5E8-17A126484002}"/>
              </a:ext>
            </a:extLst>
          </p:cNvPr>
          <p:cNvSpPr/>
          <p:nvPr/>
        </p:nvSpPr>
        <p:spPr>
          <a:xfrm>
            <a:off x="6712452" y="2717897"/>
            <a:ext cx="825867" cy="369332"/>
          </a:xfrm>
          <a:prstGeom prst="rect">
            <a:avLst/>
          </a:prstGeom>
        </p:spPr>
        <p:txBody>
          <a:bodyPr wrap="none">
            <a:spAutoFit/>
          </a:bodyPr>
          <a:lstStyle/>
          <a:p>
            <a:pPr algn="ctr"/>
            <a:r>
              <a:rPr lang="en-US" b="1" dirty="0">
                <a:latin typeface="Arial" charset="0"/>
                <a:ea typeface="Arial" charset="0"/>
                <a:cs typeface="Arial" charset="0"/>
              </a:rPr>
              <a:t>Egypt</a:t>
            </a:r>
            <a:endParaRPr lang="en-US" dirty="0"/>
          </a:p>
        </p:txBody>
      </p:sp>
      <p:sp>
        <p:nvSpPr>
          <p:cNvPr id="99" name="Rectangle 98">
            <a:extLst>
              <a:ext uri="{FF2B5EF4-FFF2-40B4-BE49-F238E27FC236}">
                <a16:creationId xmlns:a16="http://schemas.microsoft.com/office/drawing/2014/main" id="{3B31B1D9-B453-4D4B-802A-D826BF08F6B0}"/>
              </a:ext>
            </a:extLst>
          </p:cNvPr>
          <p:cNvSpPr/>
          <p:nvPr/>
        </p:nvSpPr>
        <p:spPr>
          <a:xfrm>
            <a:off x="8593560" y="2717897"/>
            <a:ext cx="902811" cy="369332"/>
          </a:xfrm>
          <a:prstGeom prst="rect">
            <a:avLst/>
          </a:prstGeom>
        </p:spPr>
        <p:txBody>
          <a:bodyPr wrap="none">
            <a:spAutoFit/>
          </a:bodyPr>
          <a:lstStyle/>
          <a:p>
            <a:pPr algn="ctr"/>
            <a:r>
              <a:rPr lang="en-US" b="1" dirty="0">
                <a:latin typeface="Arial" charset="0"/>
                <a:ea typeface="Arial" charset="0"/>
                <a:cs typeface="Arial" charset="0"/>
              </a:rPr>
              <a:t>Moses</a:t>
            </a:r>
            <a:endParaRPr lang="en-US" dirty="0"/>
          </a:p>
        </p:txBody>
      </p:sp>
      <p:sp>
        <p:nvSpPr>
          <p:cNvPr id="100" name="Rectangle 99">
            <a:extLst>
              <a:ext uri="{FF2B5EF4-FFF2-40B4-BE49-F238E27FC236}">
                <a16:creationId xmlns:a16="http://schemas.microsoft.com/office/drawing/2014/main" id="{E66DEE6A-8696-1344-A2D4-CAA5726149E9}"/>
              </a:ext>
            </a:extLst>
          </p:cNvPr>
          <p:cNvSpPr/>
          <p:nvPr/>
        </p:nvSpPr>
        <p:spPr>
          <a:xfrm>
            <a:off x="10238905" y="2717897"/>
            <a:ext cx="1407338" cy="369332"/>
          </a:xfrm>
          <a:prstGeom prst="rect">
            <a:avLst/>
          </a:prstGeom>
        </p:spPr>
        <p:txBody>
          <a:bodyPr wrap="square">
            <a:spAutoFit/>
          </a:bodyPr>
          <a:lstStyle/>
          <a:p>
            <a:pPr algn="ctr"/>
            <a:r>
              <a:rPr lang="en-US" b="1" dirty="0">
                <a:latin typeface="Arial" charset="0"/>
                <a:ea typeface="Arial" charset="0"/>
                <a:cs typeface="Arial" charset="0"/>
              </a:rPr>
              <a:t>King David</a:t>
            </a:r>
            <a:endParaRPr lang="en-US" dirty="0"/>
          </a:p>
        </p:txBody>
      </p:sp>
      <p:sp>
        <p:nvSpPr>
          <p:cNvPr id="105" name="Rectangle 104">
            <a:extLst>
              <a:ext uri="{FF2B5EF4-FFF2-40B4-BE49-F238E27FC236}">
                <a16:creationId xmlns:a16="http://schemas.microsoft.com/office/drawing/2014/main" id="{CAAE0D3B-9FE6-F745-A3A2-B26AA4C5030F}"/>
              </a:ext>
            </a:extLst>
          </p:cNvPr>
          <p:cNvSpPr/>
          <p:nvPr/>
        </p:nvSpPr>
        <p:spPr>
          <a:xfrm>
            <a:off x="1523096" y="5842097"/>
            <a:ext cx="1432710" cy="646331"/>
          </a:xfrm>
          <a:prstGeom prst="rect">
            <a:avLst/>
          </a:prstGeom>
        </p:spPr>
        <p:txBody>
          <a:bodyPr wrap="square">
            <a:spAutoFit/>
          </a:bodyPr>
          <a:lstStyle/>
          <a:p>
            <a:pPr algn="ctr"/>
            <a:r>
              <a:rPr lang="en-US" b="1" dirty="0">
                <a:latin typeface="Arial" charset="0"/>
                <a:ea typeface="Arial" charset="0"/>
                <a:cs typeface="Arial" charset="0"/>
              </a:rPr>
              <a:t>King Solomon</a:t>
            </a:r>
            <a:endParaRPr lang="en-US" dirty="0"/>
          </a:p>
        </p:txBody>
      </p:sp>
    </p:spTree>
    <p:extLst>
      <p:ext uri="{BB962C8B-B14F-4D97-AF65-F5344CB8AC3E}">
        <p14:creationId xmlns:p14="http://schemas.microsoft.com/office/powerpoint/2010/main" val="34664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5F592A-ABE2-46DA-A2DD-DC9733961BA5}"/>
              </a:ext>
            </a:extLst>
          </p:cNvPr>
          <p:cNvSpPr txBox="1"/>
          <p:nvPr/>
        </p:nvSpPr>
        <p:spPr>
          <a:xfrm>
            <a:off x="3848852" y="1860325"/>
            <a:ext cx="10557163" cy="1015663"/>
          </a:xfrm>
          <a:prstGeom prst="rect">
            <a:avLst/>
          </a:prstGeom>
          <a:noFill/>
        </p:spPr>
        <p:txBody>
          <a:bodyPr wrap="square">
            <a:spAutoFit/>
          </a:bodyPr>
          <a:lstStyle/>
          <a:p>
            <a:pPr>
              <a:spcBef>
                <a:spcPts val="600"/>
              </a:spcBef>
              <a:spcAft>
                <a:spcPts val="300"/>
              </a:spcAft>
            </a:pPr>
            <a:r>
              <a:rPr lang="en-US" sz="60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Mary</a:t>
            </a:r>
            <a:endParaRPr lang="en-AU" sz="6000" b="1" dirty="0">
              <a:solidFill>
                <a:srgbClr val="4196D5"/>
              </a:solidFill>
              <a:effectLst/>
              <a:latin typeface="Times New Roman" panose="02020603050405020304" pitchFamily="18" charset="0"/>
              <a:ea typeface="Calibri" panose="020F0502020204030204" pitchFamily="34" charset="0"/>
            </a:endParaRPr>
          </a:p>
        </p:txBody>
      </p:sp>
      <p:sp>
        <p:nvSpPr>
          <p:cNvPr id="4" name="TextBox 3">
            <a:extLst>
              <a:ext uri="{FF2B5EF4-FFF2-40B4-BE49-F238E27FC236}">
                <a16:creationId xmlns:a16="http://schemas.microsoft.com/office/drawing/2014/main" id="{5B65FA06-6951-F3C0-3522-4057E7CE0021}"/>
              </a:ext>
            </a:extLst>
          </p:cNvPr>
          <p:cNvSpPr txBox="1"/>
          <p:nvPr/>
        </p:nvSpPr>
        <p:spPr>
          <a:xfrm>
            <a:off x="4858180" y="2632910"/>
            <a:ext cx="3291907" cy="1569660"/>
          </a:xfrm>
          <a:prstGeom prst="rect">
            <a:avLst/>
          </a:prstGeom>
          <a:noFill/>
        </p:spPr>
        <p:txBody>
          <a:bodyPr wrap="square">
            <a:spAutoFit/>
          </a:bodyPr>
          <a:lstStyle/>
          <a:p>
            <a:r>
              <a:rPr lang="en-US" sz="96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king</a:t>
            </a:r>
            <a:endParaRPr lang="en-US" sz="9600" dirty="0"/>
          </a:p>
        </p:txBody>
      </p:sp>
      <p:sp>
        <p:nvSpPr>
          <p:cNvPr id="6" name="TextBox 5">
            <a:extLst>
              <a:ext uri="{FF2B5EF4-FFF2-40B4-BE49-F238E27FC236}">
                <a16:creationId xmlns:a16="http://schemas.microsoft.com/office/drawing/2014/main" id="{1305AE73-CF6F-9D30-F295-7B9D2C30A793}"/>
              </a:ext>
            </a:extLst>
          </p:cNvPr>
          <p:cNvSpPr txBox="1"/>
          <p:nvPr/>
        </p:nvSpPr>
        <p:spPr>
          <a:xfrm>
            <a:off x="3950805" y="3764624"/>
            <a:ext cx="6192078" cy="1015663"/>
          </a:xfrm>
          <a:prstGeom prst="rect">
            <a:avLst/>
          </a:prstGeom>
          <a:noFill/>
        </p:spPr>
        <p:txBody>
          <a:bodyPr wrap="square">
            <a:spAutoFit/>
          </a:bodyPr>
          <a:lstStyle/>
          <a:p>
            <a:r>
              <a:rPr lang="en-US" sz="60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forever</a:t>
            </a:r>
            <a:endParaRPr lang="en-US" sz="6000" dirty="0"/>
          </a:p>
        </p:txBody>
      </p:sp>
      <p:sp>
        <p:nvSpPr>
          <p:cNvPr id="8" name="TextBox 7">
            <a:extLst>
              <a:ext uri="{FF2B5EF4-FFF2-40B4-BE49-F238E27FC236}">
                <a16:creationId xmlns:a16="http://schemas.microsoft.com/office/drawing/2014/main" id="{3A56E285-DBEE-CC24-7235-20F3F3A755AE}"/>
              </a:ext>
            </a:extLst>
          </p:cNvPr>
          <p:cNvSpPr txBox="1"/>
          <p:nvPr/>
        </p:nvSpPr>
        <p:spPr>
          <a:xfrm>
            <a:off x="6898854" y="4115424"/>
            <a:ext cx="6192078" cy="523220"/>
          </a:xfrm>
          <a:prstGeom prst="rect">
            <a:avLst/>
          </a:prstGeom>
          <a:noFill/>
        </p:spPr>
        <p:txBody>
          <a:bodyPr wrap="square">
            <a:spAutoFit/>
          </a:bodyPr>
          <a:lstStyle/>
          <a:p>
            <a:r>
              <a:rPr lang="en-US"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angel</a:t>
            </a:r>
            <a:endParaRPr lang="en-US" sz="2800" dirty="0"/>
          </a:p>
        </p:txBody>
      </p:sp>
      <p:sp>
        <p:nvSpPr>
          <p:cNvPr id="10" name="TextBox 9">
            <a:extLst>
              <a:ext uri="{FF2B5EF4-FFF2-40B4-BE49-F238E27FC236}">
                <a16:creationId xmlns:a16="http://schemas.microsoft.com/office/drawing/2014/main" id="{6DD8ADB6-1956-0991-20FC-F44BB2C15BA1}"/>
              </a:ext>
            </a:extLst>
          </p:cNvPr>
          <p:cNvSpPr txBox="1"/>
          <p:nvPr/>
        </p:nvSpPr>
        <p:spPr>
          <a:xfrm>
            <a:off x="6096000" y="2217411"/>
            <a:ext cx="6549886" cy="830997"/>
          </a:xfrm>
          <a:prstGeom prst="rect">
            <a:avLst/>
          </a:prstGeom>
          <a:noFill/>
        </p:spPr>
        <p:txBody>
          <a:bodyPr wrap="square">
            <a:spAutoFit/>
          </a:bodyPr>
          <a:lstStyle/>
          <a:p>
            <a:r>
              <a:rPr lang="en-US" sz="48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great </a:t>
            </a:r>
            <a:endParaRPr lang="en-US" sz="4800" dirty="0"/>
          </a:p>
        </p:txBody>
      </p:sp>
      <p:sp>
        <p:nvSpPr>
          <p:cNvPr id="12" name="TextBox 11">
            <a:extLst>
              <a:ext uri="{FF2B5EF4-FFF2-40B4-BE49-F238E27FC236}">
                <a16:creationId xmlns:a16="http://schemas.microsoft.com/office/drawing/2014/main" id="{29D1BC2D-2BEF-FD6A-088E-7641B9DC69E3}"/>
              </a:ext>
            </a:extLst>
          </p:cNvPr>
          <p:cNvSpPr txBox="1"/>
          <p:nvPr/>
        </p:nvSpPr>
        <p:spPr>
          <a:xfrm>
            <a:off x="7509014" y="3203318"/>
            <a:ext cx="6549886" cy="1107996"/>
          </a:xfrm>
          <a:prstGeom prst="rect">
            <a:avLst/>
          </a:prstGeom>
          <a:noFill/>
        </p:spPr>
        <p:txBody>
          <a:bodyPr wrap="square">
            <a:spAutoFit/>
          </a:bodyPr>
          <a:lstStyle/>
          <a:p>
            <a:r>
              <a:rPr lang="en-US" sz="66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son</a:t>
            </a:r>
            <a:endParaRPr lang="en-US" sz="6600" dirty="0"/>
          </a:p>
        </p:txBody>
      </p:sp>
      <p:sp>
        <p:nvSpPr>
          <p:cNvPr id="14" name="TextBox 13">
            <a:extLst>
              <a:ext uri="{FF2B5EF4-FFF2-40B4-BE49-F238E27FC236}">
                <a16:creationId xmlns:a16="http://schemas.microsoft.com/office/drawing/2014/main" id="{58525BDF-60A6-9899-D4CE-744B38E5E7E5}"/>
              </a:ext>
            </a:extLst>
          </p:cNvPr>
          <p:cNvSpPr txBox="1"/>
          <p:nvPr/>
        </p:nvSpPr>
        <p:spPr>
          <a:xfrm>
            <a:off x="3665604" y="2831881"/>
            <a:ext cx="7036904" cy="769441"/>
          </a:xfrm>
          <a:prstGeom prst="rect">
            <a:avLst/>
          </a:prstGeom>
          <a:noFill/>
        </p:spPr>
        <p:txBody>
          <a:bodyPr wrap="square">
            <a:spAutoFit/>
          </a:bodyPr>
          <a:lstStyle/>
          <a:p>
            <a:r>
              <a:rPr lang="en-US" sz="44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rule</a:t>
            </a:r>
            <a:endParaRPr lang="en-US" sz="4400" dirty="0"/>
          </a:p>
        </p:txBody>
      </p:sp>
      <p:sp>
        <p:nvSpPr>
          <p:cNvPr id="16" name="TextBox 15">
            <a:extLst>
              <a:ext uri="{FF2B5EF4-FFF2-40B4-BE49-F238E27FC236}">
                <a16:creationId xmlns:a16="http://schemas.microsoft.com/office/drawing/2014/main" id="{E38426FF-0548-B18A-663A-A604F6E7F5C4}"/>
              </a:ext>
            </a:extLst>
          </p:cNvPr>
          <p:cNvSpPr txBox="1"/>
          <p:nvPr/>
        </p:nvSpPr>
        <p:spPr>
          <a:xfrm>
            <a:off x="5608982" y="4604723"/>
            <a:ext cx="7036904" cy="769441"/>
          </a:xfrm>
          <a:prstGeom prst="rect">
            <a:avLst/>
          </a:prstGeom>
          <a:noFill/>
        </p:spPr>
        <p:txBody>
          <a:bodyPr wrap="square">
            <a:spAutoFit/>
          </a:bodyPr>
          <a:lstStyle/>
          <a:p>
            <a:r>
              <a:rPr lang="en-US" sz="44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afraid</a:t>
            </a:r>
            <a:endParaRPr lang="en-US" sz="4400" dirty="0"/>
          </a:p>
        </p:txBody>
      </p:sp>
    </p:spTree>
    <p:extLst>
      <p:ext uri="{BB962C8B-B14F-4D97-AF65-F5344CB8AC3E}">
        <p14:creationId xmlns:p14="http://schemas.microsoft.com/office/powerpoint/2010/main" val="294934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A8EAA8-5F8D-4390-990B-FC8458EE9232}"/>
              </a:ext>
            </a:extLst>
          </p:cNvPr>
          <p:cNvSpPr txBox="1"/>
          <p:nvPr/>
        </p:nvSpPr>
        <p:spPr>
          <a:xfrm>
            <a:off x="221974" y="697483"/>
            <a:ext cx="11748052" cy="5463034"/>
          </a:xfrm>
          <a:prstGeom prst="rect">
            <a:avLst/>
          </a:prstGeom>
          <a:noFill/>
        </p:spPr>
        <p:txBody>
          <a:bodyPr wrap="square">
            <a:spAutoFit/>
          </a:bodyPr>
          <a:lstStyle/>
          <a:p>
            <a:pPr marL="457200">
              <a:spcBef>
                <a:spcPts val="600"/>
              </a:spcBef>
              <a:spcAft>
                <a:spcPts val="300"/>
              </a:spcAft>
            </a:pPr>
            <a:r>
              <a:rPr lang="en-US" sz="2800" dirty="0">
                <a:effectLst/>
                <a:latin typeface="Arial" panose="020B0604020202020204" pitchFamily="34" charset="0"/>
                <a:ea typeface="Calibri" panose="020F0502020204030204" pitchFamily="34" charset="0"/>
                <a:cs typeface="Arial" panose="020B0604020202020204" pitchFamily="34" charset="0"/>
              </a:rPr>
              <a:t>The angel greeted</a:t>
            </a:r>
            <a:r>
              <a:rPr lang="en-US" sz="2800" b="1" dirty="0">
                <a:effectLst/>
                <a:latin typeface="Arial" panose="020B0604020202020204" pitchFamily="34" charset="0"/>
                <a:ea typeface="Calibri" panose="020F0502020204030204" pitchFamily="34" charset="0"/>
                <a:cs typeface="Arial" panose="020B0604020202020204" pitchFamily="34" charset="0"/>
              </a:rPr>
              <a:t>­­­­ _______ </a:t>
            </a:r>
            <a:r>
              <a:rPr lang="en-US" sz="2800" dirty="0">
                <a:effectLst/>
                <a:latin typeface="Arial" panose="020B0604020202020204" pitchFamily="34" charset="0"/>
                <a:ea typeface="Calibri" panose="020F0502020204030204" pitchFamily="34" charset="0"/>
                <a:cs typeface="Arial" panose="020B0604020202020204" pitchFamily="34" charset="0"/>
              </a:rPr>
              <a:t>and said, ‘The Lord has blessed you in a special way. He is with you.’ </a:t>
            </a:r>
          </a:p>
          <a:p>
            <a:pPr marL="457200">
              <a:spcBef>
                <a:spcPts val="600"/>
              </a:spcBef>
              <a:spcAft>
                <a:spcPts val="300"/>
              </a:spcAft>
            </a:pPr>
            <a:endParaRPr lang="en-AU" sz="1000" dirty="0">
              <a:effectLst/>
              <a:latin typeface="Arial" panose="020B0604020202020204" pitchFamily="34" charset="0"/>
              <a:ea typeface="Calibri" panose="020F0502020204030204" pitchFamily="34" charset="0"/>
              <a:cs typeface="Arial" panose="020B0604020202020204" pitchFamily="34" charset="0"/>
            </a:endParaRPr>
          </a:p>
          <a:p>
            <a:pPr marL="457200">
              <a:spcBef>
                <a:spcPts val="600"/>
              </a:spcBef>
              <a:spcAft>
                <a:spcPts val="300"/>
              </a:spcAft>
            </a:pPr>
            <a:r>
              <a:rPr lang="en-US" sz="2800" dirty="0">
                <a:effectLst/>
                <a:latin typeface="Arial" panose="020B0604020202020204" pitchFamily="34" charset="0"/>
                <a:ea typeface="Calibri" panose="020F0502020204030204" pitchFamily="34" charset="0"/>
                <a:cs typeface="Arial" panose="020B0604020202020204" pitchFamily="34" charset="0"/>
              </a:rPr>
              <a:t>Mary was very upset by his words. She wondered what he meant. </a:t>
            </a:r>
          </a:p>
          <a:p>
            <a:pPr marL="457200">
              <a:spcBef>
                <a:spcPts val="600"/>
              </a:spcBef>
              <a:spcAft>
                <a:spcPts val="300"/>
              </a:spcAft>
            </a:pPr>
            <a:endParaRPr lang="en-US" sz="1000" dirty="0">
              <a:latin typeface="Arial" panose="020B0604020202020204" pitchFamily="34" charset="0"/>
              <a:ea typeface="Calibri" panose="020F0502020204030204" pitchFamily="34" charset="0"/>
              <a:cs typeface="Arial" panose="020B0604020202020204" pitchFamily="34" charset="0"/>
            </a:endParaRPr>
          </a:p>
          <a:p>
            <a:pPr marL="457200">
              <a:spcBef>
                <a:spcPts val="600"/>
              </a:spcBef>
              <a:spcAft>
                <a:spcPts val="300"/>
              </a:spcAft>
            </a:pPr>
            <a:r>
              <a:rPr lang="en-US" sz="2800" dirty="0">
                <a:effectLst/>
                <a:latin typeface="Arial" panose="020B0604020202020204" pitchFamily="34" charset="0"/>
                <a:ea typeface="Calibri" panose="020F0502020204030204" pitchFamily="34" charset="0"/>
                <a:cs typeface="Arial" panose="020B0604020202020204" pitchFamily="34" charset="0"/>
              </a:rPr>
              <a:t>But the angel said to her, ‘Do not be</a:t>
            </a:r>
            <a:r>
              <a:rPr lang="en-US" sz="2800" b="1" dirty="0">
                <a:effectLst/>
                <a:latin typeface="Arial" panose="020B0604020202020204" pitchFamily="34" charset="0"/>
                <a:ea typeface="Calibri" panose="020F0502020204030204" pitchFamily="34" charset="0"/>
                <a:cs typeface="Arial" panose="020B0604020202020204" pitchFamily="34" charset="0"/>
              </a:rPr>
              <a:t> _______ </a:t>
            </a:r>
            <a:r>
              <a:rPr lang="en-US" sz="2800" dirty="0">
                <a:effectLst/>
                <a:latin typeface="Arial" panose="020B0604020202020204" pitchFamily="34" charset="0"/>
                <a:ea typeface="Calibri" panose="020F0502020204030204" pitchFamily="34" charset="0"/>
                <a:cs typeface="Arial" panose="020B0604020202020204" pitchFamily="34" charset="0"/>
              </a:rPr>
              <a:t>, Mary. You will become pregnant and give birth to a son. You must call him </a:t>
            </a:r>
            <a:r>
              <a:rPr lang="en-US" sz="2800" b="1" dirty="0">
                <a:effectLst/>
                <a:latin typeface="Arial" panose="020B0604020202020204" pitchFamily="34" charset="0"/>
                <a:ea typeface="Calibri" panose="020F0502020204030204" pitchFamily="34" charset="0"/>
                <a:cs typeface="Arial" panose="020B0604020202020204" pitchFamily="34" charset="0"/>
              </a:rPr>
              <a:t>_______</a:t>
            </a:r>
            <a:r>
              <a:rPr lang="en-US" sz="2800" dirty="0">
                <a:effectLst/>
                <a:latin typeface="Arial" panose="020B0604020202020204" pitchFamily="34" charset="0"/>
                <a:ea typeface="Calibri" panose="020F0502020204030204" pitchFamily="34" charset="0"/>
                <a:cs typeface="Arial" panose="020B0604020202020204" pitchFamily="34" charset="0"/>
              </a:rPr>
              <a:t> . </a:t>
            </a:r>
            <a:endParaRPr lang="en-AU" sz="2800" dirty="0">
              <a:effectLst/>
              <a:latin typeface="Arial" panose="020B0604020202020204" pitchFamily="34" charset="0"/>
              <a:ea typeface="Calibri" panose="020F0502020204030204" pitchFamily="34" charset="0"/>
              <a:cs typeface="Arial" panose="020B0604020202020204" pitchFamily="34" charset="0"/>
            </a:endParaRPr>
          </a:p>
          <a:p>
            <a:pPr marL="457200">
              <a:spcBef>
                <a:spcPts val="600"/>
              </a:spcBef>
              <a:spcAft>
                <a:spcPts val="30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457200">
              <a:spcBef>
                <a:spcPts val="600"/>
              </a:spcBef>
              <a:spcAft>
                <a:spcPts val="300"/>
              </a:spcAft>
            </a:pPr>
            <a:r>
              <a:rPr lang="en-US" sz="2800" dirty="0">
                <a:effectLst/>
                <a:latin typeface="Arial" panose="020B0604020202020204" pitchFamily="34" charset="0"/>
                <a:ea typeface="Calibri" panose="020F0502020204030204" pitchFamily="34" charset="0"/>
                <a:cs typeface="Arial" panose="020B0604020202020204" pitchFamily="34" charset="0"/>
              </a:rPr>
              <a:t>He will be</a:t>
            </a:r>
            <a:r>
              <a:rPr lang="en-US" sz="2800" b="1" dirty="0">
                <a:effectLst/>
                <a:latin typeface="Arial" panose="020B0604020202020204" pitchFamily="34" charset="0"/>
                <a:ea typeface="Calibri" panose="020F0502020204030204" pitchFamily="34" charset="0"/>
                <a:cs typeface="Arial" panose="020B0604020202020204" pitchFamily="34" charset="0"/>
              </a:rPr>
              <a:t> _______ </a:t>
            </a:r>
            <a:r>
              <a:rPr lang="en-US" sz="2800" dirty="0">
                <a:effectLst/>
                <a:latin typeface="Arial" panose="020B0604020202020204" pitchFamily="34" charset="0"/>
                <a:ea typeface="Calibri" panose="020F0502020204030204" pitchFamily="34" charset="0"/>
                <a:cs typeface="Arial" panose="020B0604020202020204" pitchFamily="34" charset="0"/>
              </a:rPr>
              <a:t>and will be called the Son of the Most High God.</a:t>
            </a:r>
          </a:p>
          <a:p>
            <a:pPr marL="457200">
              <a:spcBef>
                <a:spcPts val="600"/>
              </a:spcBef>
              <a:spcAft>
                <a:spcPts val="300"/>
              </a:spcAft>
            </a:pPr>
            <a:endParaRPr lang="en-AU" sz="1000" dirty="0">
              <a:effectLst/>
              <a:latin typeface="Arial" panose="020B0604020202020204" pitchFamily="34" charset="0"/>
              <a:ea typeface="Calibri" panose="020F0502020204030204" pitchFamily="34" charset="0"/>
              <a:cs typeface="Arial" panose="020B0604020202020204" pitchFamily="34" charset="0"/>
            </a:endParaRPr>
          </a:p>
          <a:p>
            <a:pPr marL="457200">
              <a:spcBef>
                <a:spcPts val="600"/>
              </a:spcBef>
              <a:spcAft>
                <a:spcPts val="300"/>
              </a:spcAft>
            </a:pPr>
            <a:r>
              <a:rPr lang="en-US" sz="2800" dirty="0">
                <a:effectLst/>
                <a:latin typeface="Arial" panose="020B0604020202020204" pitchFamily="34" charset="0"/>
                <a:ea typeface="Calibri" panose="020F0502020204030204" pitchFamily="34" charset="0"/>
                <a:cs typeface="Arial" panose="020B0604020202020204" pitchFamily="34" charset="0"/>
              </a:rPr>
              <a:t>God will make him a</a:t>
            </a:r>
            <a:r>
              <a:rPr lang="en-US" sz="2800" b="1" dirty="0">
                <a:effectLst/>
                <a:latin typeface="Arial" panose="020B0604020202020204" pitchFamily="34" charset="0"/>
                <a:ea typeface="Calibri" panose="020F0502020204030204" pitchFamily="34" charset="0"/>
                <a:cs typeface="Arial" panose="020B0604020202020204" pitchFamily="34" charset="0"/>
              </a:rPr>
              <a:t> _______</a:t>
            </a:r>
            <a:r>
              <a:rPr lang="en-US" sz="2800" dirty="0">
                <a:effectLst/>
                <a:latin typeface="Arial" panose="020B0604020202020204" pitchFamily="34" charset="0"/>
                <a:ea typeface="Calibri" panose="020F0502020204030204" pitchFamily="34" charset="0"/>
                <a:cs typeface="Arial" panose="020B0604020202020204" pitchFamily="34" charset="0"/>
              </a:rPr>
              <a:t> like his father</a:t>
            </a:r>
            <a:r>
              <a:rPr lang="en-US" sz="2800" b="1" dirty="0">
                <a:effectLst/>
                <a:latin typeface="Arial" panose="020B0604020202020204" pitchFamily="34" charset="0"/>
                <a:ea typeface="Calibri" panose="020F0502020204030204" pitchFamily="34" charset="0"/>
                <a:cs typeface="Arial" panose="020B0604020202020204" pitchFamily="34" charset="0"/>
              </a:rPr>
              <a:t> _______ </a:t>
            </a:r>
            <a:r>
              <a:rPr lang="en-US" sz="2800" dirty="0">
                <a:effectLst/>
                <a:latin typeface="Arial" panose="020B0604020202020204" pitchFamily="34" charset="0"/>
                <a:ea typeface="Calibri" panose="020F0502020204030204" pitchFamily="34" charset="0"/>
                <a:cs typeface="Arial" panose="020B0604020202020204" pitchFamily="34" charset="0"/>
              </a:rPr>
              <a:t>from long ago. </a:t>
            </a:r>
            <a:endParaRPr lang="en-AU" sz="2800" dirty="0">
              <a:effectLst/>
              <a:latin typeface="Arial" panose="020B0604020202020204" pitchFamily="34" charset="0"/>
              <a:ea typeface="Calibri" panose="020F0502020204030204" pitchFamily="34" charset="0"/>
              <a:cs typeface="Arial" panose="020B0604020202020204" pitchFamily="34" charset="0"/>
            </a:endParaRPr>
          </a:p>
          <a:p>
            <a:pPr marL="457200">
              <a:spcBef>
                <a:spcPts val="600"/>
              </a:spcBef>
              <a:spcAft>
                <a:spcPts val="30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457200">
              <a:spcBef>
                <a:spcPts val="600"/>
              </a:spcBef>
              <a:spcAft>
                <a:spcPts val="300"/>
              </a:spcAft>
            </a:pPr>
            <a:r>
              <a:rPr lang="en-US" sz="2800" dirty="0">
                <a:effectLst/>
                <a:latin typeface="Arial" panose="020B0604020202020204" pitchFamily="34" charset="0"/>
                <a:ea typeface="Calibri" panose="020F0502020204030204" pitchFamily="34" charset="0"/>
                <a:cs typeface="Arial" panose="020B0604020202020204" pitchFamily="34" charset="0"/>
              </a:rPr>
              <a:t>He will rule</a:t>
            </a:r>
            <a:r>
              <a:rPr lang="en-US" sz="2800" b="1" dirty="0">
                <a:effectLst/>
                <a:latin typeface="Arial" panose="020B0604020202020204" pitchFamily="34" charset="0"/>
                <a:ea typeface="Calibri" panose="020F0502020204030204" pitchFamily="34" charset="0"/>
                <a:cs typeface="Arial" panose="020B0604020202020204" pitchFamily="34" charset="0"/>
              </a:rPr>
              <a:t> _______</a:t>
            </a:r>
            <a:r>
              <a:rPr lang="en-US" sz="2800" dirty="0">
                <a:effectLst/>
                <a:latin typeface="Arial" panose="020B0604020202020204" pitchFamily="34" charset="0"/>
                <a:ea typeface="Calibri" panose="020F0502020204030204" pitchFamily="34" charset="0"/>
                <a:cs typeface="Arial" panose="020B0604020202020204" pitchFamily="34" charset="0"/>
              </a:rPr>
              <a:t> over his people. His kingdom will never</a:t>
            </a:r>
            <a:r>
              <a:rPr lang="en-US" sz="2800" b="1" dirty="0">
                <a:effectLst/>
                <a:latin typeface="Arial" panose="020B0604020202020204" pitchFamily="34" charset="0"/>
                <a:ea typeface="Calibri" panose="020F0502020204030204" pitchFamily="34" charset="0"/>
                <a:cs typeface="Arial" panose="020B0604020202020204" pitchFamily="34" charset="0"/>
              </a:rPr>
              <a:t> ______</a:t>
            </a:r>
            <a:r>
              <a:rPr lang="en-US" sz="2800" dirty="0">
                <a:effectLst/>
                <a:latin typeface="Arial" panose="020B0604020202020204" pitchFamily="34" charset="0"/>
                <a:ea typeface="Calibri" panose="020F0502020204030204" pitchFamily="34" charset="0"/>
                <a:cs typeface="Arial" panose="020B0604020202020204" pitchFamily="34" charset="0"/>
              </a:rPr>
              <a:t>.’</a:t>
            </a:r>
            <a:endParaRPr lang="en-AU"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50DB29DE-6C25-0958-1131-7588332FACF1}"/>
              </a:ext>
            </a:extLst>
          </p:cNvPr>
          <p:cNvSpPr txBox="1"/>
          <p:nvPr/>
        </p:nvSpPr>
        <p:spPr>
          <a:xfrm>
            <a:off x="3747051" y="695001"/>
            <a:ext cx="1381540" cy="523220"/>
          </a:xfrm>
          <a:prstGeom prst="rect">
            <a:avLst/>
          </a:prstGeom>
          <a:noFill/>
        </p:spPr>
        <p:txBody>
          <a:bodyPr wrap="square">
            <a:spAutoFit/>
          </a:bodyPr>
          <a:lstStyle/>
          <a:p>
            <a:pPr algn="ctr"/>
            <a:r>
              <a:rPr lang="en-US"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Mary</a:t>
            </a:r>
            <a:endParaRPr lang="en-US" sz="2800" b="1" dirty="0">
              <a:solidFill>
                <a:srgbClr val="4196D5"/>
              </a:solidFill>
            </a:endParaRPr>
          </a:p>
        </p:txBody>
      </p:sp>
      <p:sp>
        <p:nvSpPr>
          <p:cNvPr id="5" name="TextBox 4">
            <a:extLst>
              <a:ext uri="{FF2B5EF4-FFF2-40B4-BE49-F238E27FC236}">
                <a16:creationId xmlns:a16="http://schemas.microsoft.com/office/drawing/2014/main" id="{774FCE69-A330-BF67-E1F2-3B0F9A0A692A}"/>
              </a:ext>
            </a:extLst>
          </p:cNvPr>
          <p:cNvSpPr txBox="1"/>
          <p:nvPr/>
        </p:nvSpPr>
        <p:spPr>
          <a:xfrm>
            <a:off x="6589642" y="2736871"/>
            <a:ext cx="1381540" cy="523220"/>
          </a:xfrm>
          <a:prstGeom prst="rect">
            <a:avLst/>
          </a:prstGeom>
          <a:noFill/>
        </p:spPr>
        <p:txBody>
          <a:bodyPr wrap="square">
            <a:spAutoFit/>
          </a:bodyPr>
          <a:lstStyle/>
          <a:p>
            <a:pPr algn="ctr"/>
            <a:r>
              <a:rPr lang="en-US"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afraid</a:t>
            </a:r>
            <a:endParaRPr lang="en-US" sz="2800" b="1" dirty="0">
              <a:solidFill>
                <a:srgbClr val="4196D5"/>
              </a:solidFill>
            </a:endParaRPr>
          </a:p>
        </p:txBody>
      </p:sp>
      <p:sp>
        <p:nvSpPr>
          <p:cNvPr id="6" name="TextBox 5">
            <a:extLst>
              <a:ext uri="{FF2B5EF4-FFF2-40B4-BE49-F238E27FC236}">
                <a16:creationId xmlns:a16="http://schemas.microsoft.com/office/drawing/2014/main" id="{152C4772-040A-5901-D5A6-D39806443B89}"/>
              </a:ext>
            </a:extLst>
          </p:cNvPr>
          <p:cNvSpPr txBox="1"/>
          <p:nvPr/>
        </p:nvSpPr>
        <p:spPr>
          <a:xfrm>
            <a:off x="8855763" y="3159905"/>
            <a:ext cx="1381540" cy="523220"/>
          </a:xfrm>
          <a:prstGeom prst="rect">
            <a:avLst/>
          </a:prstGeom>
          <a:noFill/>
        </p:spPr>
        <p:txBody>
          <a:bodyPr wrap="square">
            <a:spAutoFit/>
          </a:bodyPr>
          <a:lstStyle/>
          <a:p>
            <a:pPr algn="ctr"/>
            <a:r>
              <a:rPr lang="en-US"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Jesus</a:t>
            </a:r>
            <a:endParaRPr lang="en-US" sz="2800" b="1" dirty="0">
              <a:solidFill>
                <a:srgbClr val="4196D5"/>
              </a:solidFill>
            </a:endParaRPr>
          </a:p>
        </p:txBody>
      </p:sp>
      <p:sp>
        <p:nvSpPr>
          <p:cNvPr id="7" name="TextBox 6">
            <a:extLst>
              <a:ext uri="{FF2B5EF4-FFF2-40B4-BE49-F238E27FC236}">
                <a16:creationId xmlns:a16="http://schemas.microsoft.com/office/drawing/2014/main" id="{665A1B8A-484C-605D-3E69-C2E625A0E315}"/>
              </a:ext>
            </a:extLst>
          </p:cNvPr>
          <p:cNvSpPr txBox="1"/>
          <p:nvPr/>
        </p:nvSpPr>
        <p:spPr>
          <a:xfrm>
            <a:off x="2395329" y="3983612"/>
            <a:ext cx="1381540" cy="523220"/>
          </a:xfrm>
          <a:prstGeom prst="rect">
            <a:avLst/>
          </a:prstGeom>
          <a:noFill/>
        </p:spPr>
        <p:txBody>
          <a:bodyPr wrap="square">
            <a:spAutoFit/>
          </a:bodyPr>
          <a:lstStyle/>
          <a:p>
            <a:pPr algn="ctr"/>
            <a:r>
              <a:rPr lang="en-US"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great</a:t>
            </a:r>
            <a:endParaRPr lang="en-US" sz="2800" b="1" dirty="0">
              <a:solidFill>
                <a:srgbClr val="4196D5"/>
              </a:solidFill>
            </a:endParaRPr>
          </a:p>
        </p:txBody>
      </p:sp>
      <p:sp>
        <p:nvSpPr>
          <p:cNvPr id="8" name="TextBox 7">
            <a:extLst>
              <a:ext uri="{FF2B5EF4-FFF2-40B4-BE49-F238E27FC236}">
                <a16:creationId xmlns:a16="http://schemas.microsoft.com/office/drawing/2014/main" id="{50D89BD2-5F39-97EF-573B-EE7AB3858595}"/>
              </a:ext>
            </a:extLst>
          </p:cNvPr>
          <p:cNvSpPr txBox="1"/>
          <p:nvPr/>
        </p:nvSpPr>
        <p:spPr>
          <a:xfrm>
            <a:off x="4104860" y="4778743"/>
            <a:ext cx="1381540" cy="523220"/>
          </a:xfrm>
          <a:prstGeom prst="rect">
            <a:avLst/>
          </a:prstGeom>
          <a:noFill/>
        </p:spPr>
        <p:txBody>
          <a:bodyPr wrap="square">
            <a:spAutoFit/>
          </a:bodyPr>
          <a:lstStyle/>
          <a:p>
            <a:pPr algn="ctr"/>
            <a:r>
              <a:rPr lang="en-US" sz="2800" b="1" dirty="0">
                <a:solidFill>
                  <a:srgbClr val="4196D5"/>
                </a:solidFill>
                <a:latin typeface="Arial" panose="020B0604020202020204" pitchFamily="34" charset="0"/>
                <a:cs typeface="Arial" panose="020B0604020202020204" pitchFamily="34" charset="0"/>
              </a:rPr>
              <a:t>king</a:t>
            </a:r>
            <a:endParaRPr lang="en-US" sz="2800" b="1" dirty="0">
              <a:solidFill>
                <a:srgbClr val="4196D5"/>
              </a:solidFill>
            </a:endParaRPr>
          </a:p>
        </p:txBody>
      </p:sp>
      <p:sp>
        <p:nvSpPr>
          <p:cNvPr id="9" name="TextBox 8">
            <a:extLst>
              <a:ext uri="{FF2B5EF4-FFF2-40B4-BE49-F238E27FC236}">
                <a16:creationId xmlns:a16="http://schemas.microsoft.com/office/drawing/2014/main" id="{1F179852-A9E7-92F9-83A5-CAE6375BF591}"/>
              </a:ext>
            </a:extLst>
          </p:cNvPr>
          <p:cNvSpPr txBox="1"/>
          <p:nvPr/>
        </p:nvSpPr>
        <p:spPr>
          <a:xfrm>
            <a:off x="7742581" y="4778743"/>
            <a:ext cx="1381540" cy="523220"/>
          </a:xfrm>
          <a:prstGeom prst="rect">
            <a:avLst/>
          </a:prstGeom>
          <a:noFill/>
        </p:spPr>
        <p:txBody>
          <a:bodyPr wrap="square">
            <a:spAutoFit/>
          </a:bodyPr>
          <a:lstStyle/>
          <a:p>
            <a:pPr algn="ctr"/>
            <a:r>
              <a:rPr lang="en-US"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David</a:t>
            </a:r>
            <a:endParaRPr lang="en-US" sz="2800" b="1" dirty="0">
              <a:solidFill>
                <a:srgbClr val="4196D5"/>
              </a:solidFill>
            </a:endParaRPr>
          </a:p>
        </p:txBody>
      </p:sp>
      <p:sp>
        <p:nvSpPr>
          <p:cNvPr id="10" name="TextBox 9">
            <a:extLst>
              <a:ext uri="{FF2B5EF4-FFF2-40B4-BE49-F238E27FC236}">
                <a16:creationId xmlns:a16="http://schemas.microsoft.com/office/drawing/2014/main" id="{C9AC0DA8-8288-817A-08A6-89C6260602FA}"/>
              </a:ext>
            </a:extLst>
          </p:cNvPr>
          <p:cNvSpPr txBox="1"/>
          <p:nvPr/>
        </p:nvSpPr>
        <p:spPr>
          <a:xfrm>
            <a:off x="2543311" y="5593752"/>
            <a:ext cx="1510749" cy="523220"/>
          </a:xfrm>
          <a:prstGeom prst="rect">
            <a:avLst/>
          </a:prstGeom>
          <a:noFill/>
        </p:spPr>
        <p:txBody>
          <a:bodyPr wrap="square">
            <a:spAutoFit/>
          </a:bodyPr>
          <a:lstStyle/>
          <a:p>
            <a:pPr algn="ctr"/>
            <a:r>
              <a:rPr lang="en-US"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forever</a:t>
            </a:r>
            <a:endParaRPr lang="en-US" sz="2800" b="1" dirty="0">
              <a:solidFill>
                <a:srgbClr val="4196D5"/>
              </a:solidFill>
            </a:endParaRPr>
          </a:p>
        </p:txBody>
      </p:sp>
      <p:sp>
        <p:nvSpPr>
          <p:cNvPr id="11" name="TextBox 10">
            <a:extLst>
              <a:ext uri="{FF2B5EF4-FFF2-40B4-BE49-F238E27FC236}">
                <a16:creationId xmlns:a16="http://schemas.microsoft.com/office/drawing/2014/main" id="{41DC26FD-3E65-1F54-4756-6EA04798FA15}"/>
              </a:ext>
            </a:extLst>
          </p:cNvPr>
          <p:cNvSpPr txBox="1"/>
          <p:nvPr/>
        </p:nvSpPr>
        <p:spPr>
          <a:xfrm>
            <a:off x="10247241" y="5593752"/>
            <a:ext cx="1381540" cy="523220"/>
          </a:xfrm>
          <a:prstGeom prst="rect">
            <a:avLst/>
          </a:prstGeom>
          <a:noFill/>
        </p:spPr>
        <p:txBody>
          <a:bodyPr wrap="square">
            <a:spAutoFit/>
          </a:bodyPr>
          <a:lstStyle/>
          <a:p>
            <a:pPr algn="ctr"/>
            <a:r>
              <a:rPr lang="en-US"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end</a:t>
            </a:r>
            <a:endParaRPr lang="en-US" sz="2800" b="1" dirty="0">
              <a:solidFill>
                <a:srgbClr val="4196D5"/>
              </a:solidFill>
            </a:endParaRPr>
          </a:p>
        </p:txBody>
      </p:sp>
    </p:spTree>
    <p:extLst>
      <p:ext uri="{BB962C8B-B14F-4D97-AF65-F5344CB8AC3E}">
        <p14:creationId xmlns:p14="http://schemas.microsoft.com/office/powerpoint/2010/main" val="67705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anim calcmode="lin" valueType="num">
                                      <p:cBhvr>
                                        <p:cTn id="15" dur="250" fill="hold"/>
                                        <p:tgtEl>
                                          <p:spTgt spid="5"/>
                                        </p:tgtEl>
                                        <p:attrNameLst>
                                          <p:attrName>ppt_x</p:attrName>
                                        </p:attrNameLst>
                                      </p:cBhvr>
                                      <p:tavLst>
                                        <p:tav tm="0">
                                          <p:val>
                                            <p:strVal val="#ppt_x"/>
                                          </p:val>
                                        </p:tav>
                                        <p:tav tm="100000">
                                          <p:val>
                                            <p:strVal val="#ppt_x"/>
                                          </p:val>
                                        </p:tav>
                                      </p:tavLst>
                                    </p:anim>
                                    <p:anim calcmode="lin" valueType="num">
                                      <p:cBhvr>
                                        <p:cTn id="16"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anim calcmode="lin" valueType="num">
                                      <p:cBhvr>
                                        <p:cTn id="22" dur="250" fill="hold"/>
                                        <p:tgtEl>
                                          <p:spTgt spid="6"/>
                                        </p:tgtEl>
                                        <p:attrNameLst>
                                          <p:attrName>ppt_x</p:attrName>
                                        </p:attrNameLst>
                                      </p:cBhvr>
                                      <p:tavLst>
                                        <p:tav tm="0">
                                          <p:val>
                                            <p:strVal val="#ppt_x"/>
                                          </p:val>
                                        </p:tav>
                                        <p:tav tm="100000">
                                          <p:val>
                                            <p:strVal val="#ppt_x"/>
                                          </p:val>
                                        </p:tav>
                                      </p:tavLst>
                                    </p:anim>
                                    <p:anim calcmode="lin" valueType="num">
                                      <p:cBhvr>
                                        <p:cTn id="23"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anim calcmode="lin" valueType="num">
                                      <p:cBhvr>
                                        <p:cTn id="29" dur="250" fill="hold"/>
                                        <p:tgtEl>
                                          <p:spTgt spid="7"/>
                                        </p:tgtEl>
                                        <p:attrNameLst>
                                          <p:attrName>ppt_x</p:attrName>
                                        </p:attrNameLst>
                                      </p:cBhvr>
                                      <p:tavLst>
                                        <p:tav tm="0">
                                          <p:val>
                                            <p:strVal val="#ppt_x"/>
                                          </p:val>
                                        </p:tav>
                                        <p:tav tm="100000">
                                          <p:val>
                                            <p:strVal val="#ppt_x"/>
                                          </p:val>
                                        </p:tav>
                                      </p:tavLst>
                                    </p:anim>
                                    <p:anim calcmode="lin" valueType="num">
                                      <p:cBhvr>
                                        <p:cTn id="30"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50"/>
                                        <p:tgtEl>
                                          <p:spTgt spid="8"/>
                                        </p:tgtEl>
                                      </p:cBhvr>
                                    </p:animEffect>
                                    <p:anim calcmode="lin" valueType="num">
                                      <p:cBhvr>
                                        <p:cTn id="36" dur="250" fill="hold"/>
                                        <p:tgtEl>
                                          <p:spTgt spid="8"/>
                                        </p:tgtEl>
                                        <p:attrNameLst>
                                          <p:attrName>ppt_x</p:attrName>
                                        </p:attrNameLst>
                                      </p:cBhvr>
                                      <p:tavLst>
                                        <p:tav tm="0">
                                          <p:val>
                                            <p:strVal val="#ppt_x"/>
                                          </p:val>
                                        </p:tav>
                                        <p:tav tm="100000">
                                          <p:val>
                                            <p:strVal val="#ppt_x"/>
                                          </p:val>
                                        </p:tav>
                                      </p:tavLst>
                                    </p:anim>
                                    <p:anim calcmode="lin" valueType="num">
                                      <p:cBhvr>
                                        <p:cTn id="37"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50"/>
                                        <p:tgtEl>
                                          <p:spTgt spid="9"/>
                                        </p:tgtEl>
                                      </p:cBhvr>
                                    </p:animEffect>
                                    <p:anim calcmode="lin" valueType="num">
                                      <p:cBhvr>
                                        <p:cTn id="43" dur="250" fill="hold"/>
                                        <p:tgtEl>
                                          <p:spTgt spid="9"/>
                                        </p:tgtEl>
                                        <p:attrNameLst>
                                          <p:attrName>ppt_x</p:attrName>
                                        </p:attrNameLst>
                                      </p:cBhvr>
                                      <p:tavLst>
                                        <p:tav tm="0">
                                          <p:val>
                                            <p:strVal val="#ppt_x"/>
                                          </p:val>
                                        </p:tav>
                                        <p:tav tm="100000">
                                          <p:val>
                                            <p:strVal val="#ppt_x"/>
                                          </p:val>
                                        </p:tav>
                                      </p:tavLst>
                                    </p:anim>
                                    <p:anim calcmode="lin" valueType="num">
                                      <p:cBhvr>
                                        <p:cTn id="44"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anim calcmode="lin" valueType="num">
                                      <p:cBhvr>
                                        <p:cTn id="50" dur="250" fill="hold"/>
                                        <p:tgtEl>
                                          <p:spTgt spid="10"/>
                                        </p:tgtEl>
                                        <p:attrNameLst>
                                          <p:attrName>ppt_x</p:attrName>
                                        </p:attrNameLst>
                                      </p:cBhvr>
                                      <p:tavLst>
                                        <p:tav tm="0">
                                          <p:val>
                                            <p:strVal val="#ppt_x"/>
                                          </p:val>
                                        </p:tav>
                                        <p:tav tm="100000">
                                          <p:val>
                                            <p:strVal val="#ppt_x"/>
                                          </p:val>
                                        </p:tav>
                                      </p:tavLst>
                                    </p:anim>
                                    <p:anim calcmode="lin" valueType="num">
                                      <p:cBhvr>
                                        <p:cTn id="51"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50"/>
                                        <p:tgtEl>
                                          <p:spTgt spid="11"/>
                                        </p:tgtEl>
                                      </p:cBhvr>
                                    </p:animEffect>
                                    <p:anim calcmode="lin" valueType="num">
                                      <p:cBhvr>
                                        <p:cTn id="57" dur="250" fill="hold"/>
                                        <p:tgtEl>
                                          <p:spTgt spid="11"/>
                                        </p:tgtEl>
                                        <p:attrNameLst>
                                          <p:attrName>ppt_x</p:attrName>
                                        </p:attrNameLst>
                                      </p:cBhvr>
                                      <p:tavLst>
                                        <p:tav tm="0">
                                          <p:val>
                                            <p:strVal val="#ppt_x"/>
                                          </p:val>
                                        </p:tav>
                                        <p:tav tm="100000">
                                          <p:val>
                                            <p:strVal val="#ppt_x"/>
                                          </p:val>
                                        </p:tav>
                                      </p:tavLst>
                                    </p:anim>
                                    <p:anim calcmode="lin" valueType="num">
                                      <p:cBhvr>
                                        <p:cTn id="58"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1773</Words>
  <Application>Microsoft Office PowerPoint</Application>
  <PresentationFormat>Widescreen</PresentationFormat>
  <Paragraphs>213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Overview</dc:title>
  <dc:creator>Danielle McGregor</dc:creator>
  <cp:lastModifiedBy>Lisa Neale</cp:lastModifiedBy>
  <cp:revision>23</cp:revision>
  <dcterms:created xsi:type="dcterms:W3CDTF">2022-05-02T22:30:11Z</dcterms:created>
  <dcterms:modified xsi:type="dcterms:W3CDTF">2022-06-30T04:32:52Z</dcterms:modified>
</cp:coreProperties>
</file>