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76" r:id="rId3"/>
    <p:sldId id="294" r:id="rId4"/>
    <p:sldId id="295" r:id="rId5"/>
    <p:sldId id="296" r:id="rId6"/>
    <p:sldId id="298" r:id="rId7"/>
    <p:sldId id="297" r:id="rId8"/>
    <p:sldId id="285" r:id="rId9"/>
    <p:sldId id="300" r:id="rId10"/>
    <p:sldId id="301" r:id="rId11"/>
    <p:sldId id="302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cGregor" initials="DM" lastIdx="19" clrIdx="0">
    <p:extLst>
      <p:ext uri="{19B8F6BF-5375-455C-9EA6-DF929625EA0E}">
        <p15:presenceInfo xmlns:p15="http://schemas.microsoft.com/office/powerpoint/2012/main" userId="S::danielle.mcgregor@Anglicare.org.au::087646c7-bbf8-4721-9492-e808a5f7ce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6D5"/>
    <a:srgbClr val="42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39378" autoAdjust="0"/>
  </p:normalViewPr>
  <p:slideViewPr>
    <p:cSldViewPr snapToGrid="0">
      <p:cViewPr varScale="1">
        <p:scale>
          <a:sx n="47" d="100"/>
          <a:sy n="47" d="100"/>
        </p:scale>
        <p:origin x="29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Neale" userId="092c3a9ff1cc85a9" providerId="LiveId" clId="{6170F54E-ABA5-4578-BC25-4F7DE3333034}"/>
    <pc:docChg chg="undo custSel modSld">
      <pc:chgData name="Lisa Neale" userId="092c3a9ff1cc85a9" providerId="LiveId" clId="{6170F54E-ABA5-4578-BC25-4F7DE3333034}" dt="2022-07-04T05:50:04.655" v="1503" actId="6549"/>
      <pc:docMkLst>
        <pc:docMk/>
      </pc:docMkLst>
      <pc:sldChg chg="modNotes modNotesTx">
        <pc:chgData name="Lisa Neale" userId="092c3a9ff1cc85a9" providerId="LiveId" clId="{6170F54E-ABA5-4578-BC25-4F7DE3333034}" dt="2022-06-29T01:24:36.226" v="1378" actId="6549"/>
        <pc:sldMkLst>
          <pc:docMk/>
          <pc:sldMk cId="3274527140" sldId="292"/>
        </pc:sldMkLst>
      </pc:sldChg>
      <pc:sldChg chg="modNotes modNotesTx">
        <pc:chgData name="Lisa Neale" userId="092c3a9ff1cc85a9" providerId="LiveId" clId="{6170F54E-ABA5-4578-BC25-4F7DE3333034}" dt="2022-06-20T00:32:25.186" v="119" actId="6549"/>
        <pc:sldMkLst>
          <pc:docMk/>
          <pc:sldMk cId="82188311" sldId="293"/>
        </pc:sldMkLst>
      </pc:sldChg>
      <pc:sldChg chg="modNotes modNotesTx">
        <pc:chgData name="Lisa Neale" userId="092c3a9ff1cc85a9" providerId="LiveId" clId="{6170F54E-ABA5-4578-BC25-4F7DE3333034}" dt="2022-06-29T01:25:55.047" v="1386" actId="20577"/>
        <pc:sldMkLst>
          <pc:docMk/>
          <pc:sldMk cId="1096780565" sldId="294"/>
        </pc:sldMkLst>
      </pc:sldChg>
      <pc:sldChg chg="modNotes modNotesTx">
        <pc:chgData name="Lisa Neale" userId="092c3a9ff1cc85a9" providerId="LiveId" clId="{6170F54E-ABA5-4578-BC25-4F7DE3333034}" dt="2022-06-29T01:27:10.068" v="1420" actId="20577"/>
        <pc:sldMkLst>
          <pc:docMk/>
          <pc:sldMk cId="1365860587" sldId="295"/>
        </pc:sldMkLst>
      </pc:sldChg>
      <pc:sldChg chg="modNotes modNotesTx">
        <pc:chgData name="Lisa Neale" userId="092c3a9ff1cc85a9" providerId="LiveId" clId="{6170F54E-ABA5-4578-BC25-4F7DE3333034}" dt="2022-06-29T01:28:17.160" v="1422" actId="6549"/>
        <pc:sldMkLst>
          <pc:docMk/>
          <pc:sldMk cId="1633883501" sldId="296"/>
        </pc:sldMkLst>
      </pc:sldChg>
      <pc:sldChg chg="modNotes modNotesTx">
        <pc:chgData name="Lisa Neale" userId="092c3a9ff1cc85a9" providerId="LiveId" clId="{6170F54E-ABA5-4578-BC25-4F7DE3333034}" dt="2022-06-30T01:29:03.475" v="1491" actId="20577"/>
        <pc:sldMkLst>
          <pc:docMk/>
          <pc:sldMk cId="2932613766" sldId="297"/>
        </pc:sldMkLst>
      </pc:sldChg>
      <pc:sldChg chg="modNotes modNotesTx">
        <pc:chgData name="Lisa Neale" userId="092c3a9ff1cc85a9" providerId="LiveId" clId="{6170F54E-ABA5-4578-BC25-4F7DE3333034}" dt="2022-06-29T01:30:21.067" v="1453" actId="6549"/>
        <pc:sldMkLst>
          <pc:docMk/>
          <pc:sldMk cId="1096708575" sldId="298"/>
        </pc:sldMkLst>
      </pc:sldChg>
      <pc:sldChg chg="modNotes modNotesTx">
        <pc:chgData name="Lisa Neale" userId="092c3a9ff1cc85a9" providerId="LiveId" clId="{6170F54E-ABA5-4578-BC25-4F7DE3333034}" dt="2022-06-30T01:29:26.609" v="1499" actId="6549"/>
        <pc:sldMkLst>
          <pc:docMk/>
          <pc:sldMk cId="3110546379" sldId="300"/>
        </pc:sldMkLst>
      </pc:sldChg>
      <pc:sldChg chg="modNotes modNotesTx">
        <pc:chgData name="Lisa Neale" userId="092c3a9ff1cc85a9" providerId="LiveId" clId="{6170F54E-ABA5-4578-BC25-4F7DE3333034}" dt="2022-06-29T01:15:24.764" v="1145" actId="20577"/>
        <pc:sldMkLst>
          <pc:docMk/>
          <pc:sldMk cId="328090023" sldId="301"/>
        </pc:sldMkLst>
      </pc:sldChg>
      <pc:sldChg chg="modNotes modNotesTx">
        <pc:chgData name="Lisa Neale" userId="092c3a9ff1cc85a9" providerId="LiveId" clId="{6170F54E-ABA5-4578-BC25-4F7DE3333034}" dt="2022-07-04T05:50:04.655" v="1503" actId="6549"/>
        <pc:sldMkLst>
          <pc:docMk/>
          <pc:sldMk cId="192335012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DB4-1809-493F-AF7E-A0D4B4DD58B0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37442-11A9-4B83-8A7B-881E4FBEF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52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0"/>
              </a:spcAft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(Lesson 1 title page)</a:t>
            </a:r>
          </a:p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54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 the content 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‘Today we learn about the king who God gave to his people’.</a:t>
            </a: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‘Who do you think God was talking to?’</a:t>
            </a:r>
            <a:b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responses, prompting if necessary.</a:t>
            </a:r>
          </a:p>
          <a:p>
            <a:pPr>
              <a:lnSpc>
                <a:spcPct val="107000"/>
              </a:lnSpc>
            </a:pPr>
            <a:r>
              <a:rPr lang="en-US" sz="13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US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your mouse to reveal the unscrambled word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(David)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your mouse again to reveal the next sentence with scrambled words in red.</a:t>
            </a:r>
            <a:endParaRPr lang="en-AU" sz="13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unscramble the red letters, prompting if necessary.  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 all sentences have been revealed and all words unscrambled. Answers follow:</a:t>
            </a:r>
          </a:p>
          <a:p>
            <a:pPr lvl="1">
              <a:lnSpc>
                <a:spcPct val="107000"/>
              </a:lnSpc>
            </a:pP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place; land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ancestors; died</a:t>
            </a:r>
          </a:p>
          <a:p>
            <a:pPr lvl="1">
              <a:lnSpc>
                <a:spcPct val="107000"/>
              </a:lnSpc>
            </a:pP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descendants; forever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64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and comprehend</a:t>
            </a:r>
            <a:endParaRPr lang="en-AU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(Optional: Invite students to read 2 Samuel 7:8–13 in their heart languages.)</a:t>
            </a:r>
          </a:p>
          <a:p>
            <a:pPr>
              <a:lnSpc>
                <a:spcPct val="107000"/>
              </a:lnSpc>
            </a:pPr>
            <a:endParaRPr lang="en-US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RESOURCE 5.4 – Paraphrased Bible text.]</a:t>
            </a:r>
          </a:p>
          <a:p>
            <a:pPr>
              <a:lnSpc>
                <a:spcPct val="107000"/>
              </a:lnSpc>
            </a:pPr>
            <a:endParaRPr lang="en-GB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1: Read text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RESOURCE 5.4 – Paraphrased Bible text to each student (if using).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text aloud, inviting students to read along and put their hands up every time they hear the word ‘</a:t>
            </a:r>
            <a:r>
              <a:rPr lang="en-US" sz="13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will’</a:t>
            </a:r>
            <a:r>
              <a:rPr lang="en-US" sz="13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make the word ‘will’ bold throughout the text.</a:t>
            </a:r>
            <a:endParaRPr lang="en-AU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read aloud the sentences in the text containing the word ‘will’.</a:t>
            </a: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‘We use the word “will”</a:t>
            </a:r>
            <a:r>
              <a:rPr lang="en-US" sz="13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promises. God is making promises to David.’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meaning of these promises as a class.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Remembering God’s promises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‘Remember the promises God made to Abram. He promised to: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 Abram’s descendants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 Abram’s descendants their own land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bless all people through them.’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‘How many of these promises are in this passage?’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‘How can a kingdom last forever?’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[The following activity is not adapted for PowerPoint. You may choose to do this activity if face-to-face. If not, skip the activity and move to the next slide.]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AU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Pictionary 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play Pictionary as a class or in small groups. (Choose from the following words to give different students to draw for the group: King David, land, enemies, ancestors, descendants, king, kingdom, forever.)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curiosity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RESOURCE 5.5 – Summary sketch. It will at first appear blank.]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‘Do you have any questions or comments about the story?’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and discuss.</a:t>
            </a:r>
          </a:p>
          <a:p>
            <a:pPr>
              <a:lnSpc>
                <a:spcPct val="107000"/>
              </a:lnSpc>
            </a:pP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summary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Summary sketch.</a:t>
            </a:r>
            <a:b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volunteer to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Bible text in their own words.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18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i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Timeline and summary statement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[This slide at first contains the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timeline with only the icons from the previous lessons already inserted.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icon for this lesson inserted in the timeline (RESOURCE 5.6 – Lesson 5 icon).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‘God gave the people a good king to rule them in their land. God promised that a descendant of King David would one day rule forever.’</a:t>
            </a: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important question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‘Who will this descendant be?’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32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0"/>
              </a:spcAft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(Part 1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29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Activate knowledge </a:t>
            </a:r>
          </a:p>
          <a:p>
            <a:pPr>
              <a:lnSpc>
                <a:spcPct val="107000"/>
              </a:lnSpc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replaces RESOURCE 5.1 – Student questionnaire.]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pairs.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ask each other 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questions on the slide.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share with the class what they learnt from their </a:t>
            </a:r>
            <a:r>
              <a:rPr lang="en-A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01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</a:t>
            </a:r>
          </a:p>
          <a:p>
            <a:pPr>
              <a:lnSpc>
                <a:spcPct val="107000"/>
              </a:lnSpc>
            </a:pPr>
            <a:endParaRPr lang="en-US" sz="1300" b="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class to work together to define the four words on the slide.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definitions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at a time.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74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a section of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5.2 – Royal family tree.] </a:t>
            </a: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following questions and allow time for students to respond: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‘When was Queen Elizabeth II born?’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(1926)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‘Name one of Queen Elizabeth’s ancestors.’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(accept multiple responses)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‘Name one of Queen Elizabeth’s descendants.’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(accept multiple responses)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‘Who was king before Queen Elizabeth?’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(King George VI)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‘When did he die?’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(1952)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‘Who are Queen Elizabeth’s children?’ </a:t>
            </a:r>
            <a:r>
              <a:rPr lang="en-US" sz="13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(Prince Charles, Princess Anne, Prince Andrew, Prince Edward)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03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speaking tasks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task 1: See, think, wonder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three sentences about the family tree. For example: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Queen Elizabeth was born in 1926.’ (observation)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think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Queen Victoria had a lot of children.’ (opinion)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wonder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old Prince Charles will be if he becomes king.’ (question)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look again at the family tree, and talk with the people around them about what they see, think and wonder (i.e. one observation, one opinion and one question).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task 2: Asking questions in pairs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into pairs.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think of their own questions about the family tree and ask each other.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02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 speaking tasks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US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replaces RESOURCE 5.3.1 – Royalty facts: answers and RESOURCE 5.3.1 – Royalty facts: question strips.]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task 3: Discussion about different rulers and their roles</a:t>
            </a:r>
          </a:p>
          <a:p>
            <a:pPr>
              <a:lnSpc>
                <a:spcPct val="107000"/>
              </a:lnSpc>
            </a:pPr>
            <a:endParaRPr lang="en-US" sz="13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‘These are answers to questions about the British Monarchy. I will read the questions. Can you choose the correct answer?’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questions/statements below, inviting students to choose the correct answer after each.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words and concepts as you go.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she was 18, what was Elizabeth trained as in the Armed Services?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did Prince Charles study history?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was the title of Queen Elizabeth’s husband?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royal family are not allowed to do this.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was Prince Philip’s ethnic background?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many times a year does Queen Elizabeth celebrate her birthday?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must the Queen be addressed?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Queen of England never has to show this when she travels.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language apart from English can Queen Elizabeth speak?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into Bible</a:t>
            </a:r>
          </a:p>
          <a:p>
            <a:pPr>
              <a:lnSpc>
                <a:spcPct val="107000"/>
              </a:lnSpc>
            </a:pPr>
            <a:endParaRPr lang="en-AU" sz="13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‘Our Bible time is about a king and his descendant.’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2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spcAft>
                <a:spcPts val="0"/>
              </a:spcAft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(Part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89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previous lessons</a:t>
            </a:r>
          </a:p>
          <a:p>
            <a:pPr>
              <a:lnSpc>
                <a:spcPct val="107000"/>
              </a:lnSpc>
            </a:pPr>
            <a:endParaRPr lang="en-AU" sz="13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[Slide contains the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timeline with the icons from previous lessons inserted.]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volunteer to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previous lessons as you point to each icon on the timeline. 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Prompt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necessary. 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1: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made a good world, and he rules over it. God made people to be his friends and rule the world under him.</a:t>
            </a:r>
          </a:p>
          <a:p>
            <a:pPr lvl="1"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2: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rejected God’s rule and broke their friendship with him. God sent them out of the garden.</a:t>
            </a:r>
          </a:p>
          <a:p>
            <a:pPr lvl="1"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 3: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chose a man and promised to bless his descendants with their own land under his rule. God promised to bless all people through them.</a:t>
            </a:r>
          </a:p>
          <a:p>
            <a:pPr lvl="1">
              <a:lnSpc>
                <a:spcPct val="107000"/>
              </a:lnSpc>
            </a:pPr>
            <a:r>
              <a:rPr lang="en-US" sz="1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 4a: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Abram lived with his descendants in the land but during a famine they went to Egypt. After a long time, they became slaves in Egypt.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4b: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used Moses to rescue his people from slavery in Egypt and promised to give them their own land.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37442-11A9-4B83-8A7B-881E4FBEF1A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04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A441-BB92-468A-8006-F5DA6E79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DB5A1-AB60-4ADC-BD52-92418DC90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3DFF0-ED95-412F-8E8C-B6223CEF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7D7F-2A4B-44F0-9070-1356D922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BC4F-9D12-4422-AF02-9890E9D6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89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5C9-BF81-4B5D-A9E3-825BE1EB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C8D3E-9DCA-4042-8A07-56A4169E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2114-105A-4327-B0B9-5FD55972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25024-16A2-4421-9D2C-06FF15E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5D1F-C8FC-432D-B168-E535F60A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9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7C890-BF40-4E3B-9934-37DF58925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6D3AC-ABB9-4EEA-9AB7-9F8293C5C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D6DD-166C-4971-B53D-FCF0132B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C651-ED2F-416B-AEB3-94B48A0C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FB1D4-A661-4EB5-85FE-5AC8A5E9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1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955E-89D7-4B07-9EAE-D623ECDE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1C1C-B8CC-4BEF-9560-B8D079EB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8067-2601-43FF-BB82-CF11EE01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B3BBB-EAF2-4C57-8555-6F5D8041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D6D9-3ED0-43CD-B337-8485F837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1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0420-B1B7-4FDC-9FB8-D04F2FC7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2E63-58FC-4C9E-A262-30A9D26B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145FA-A6C2-42D9-AE5B-90338A0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B3DF-5B36-4AF8-87DD-6A202703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8891-7BF8-4469-A6D4-39779DBA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87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A7B9-8D9F-4FF7-87F0-9CB5D4A5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B34C3-8A2E-4F65-BC87-039D7065F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CCCD7-57F4-49EC-8F41-64E64BE6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AD70-03AB-4CC4-941C-D7CA0A37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EC9B-B464-4A54-A27E-C5FCADB2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25B0-D084-4B84-97B3-ACEBDB63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0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1FD4-E5AE-42C8-93E2-A877A333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8E706-65DB-4BEE-B69C-587F7EE8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02C41-EFD2-4950-9B7B-DA41A439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78807-1CBA-49AD-AD15-7BE671E9D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BA980-F379-470E-8A1C-14A848DBE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F59C2-F887-4754-BDEA-F33CA73E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433C4-E9A4-4AD3-9E61-8F6A355A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CE6A8-6EC0-4B49-9A9C-41F62D45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DA48-2B6F-4D56-ADE9-692E653C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626C9-595E-469A-9BB3-6C3E1714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16789-1F78-4AF5-B5B1-4CBB229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7821A-76F8-428F-AA50-A933FDD2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7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C2F2D-79ED-4344-97EC-9D85D994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A23C5-1CED-4AA3-94FF-1E77B037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3376B-12E8-4A63-B6C4-39D2116A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69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0E1F-560D-4045-9F35-E65980D9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C6BB-0318-4715-BFEE-FA5E9B4A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2E4E1-ED4E-4834-936A-4A7B49BD2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6B64-B6A6-4525-B8F1-C6CD1B87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4741A-3306-4657-844A-E9EED76A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0848D-B113-468F-81DE-691A91AF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52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A496-7E87-432C-818C-6C32BA63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59A5D-9BB2-42AD-B978-4F834C0AA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001C6-E8E6-47BB-AE4C-4FEDC3066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4087C-6FF9-4AD3-9A17-FE379F19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21F1D-B328-4026-82E4-9FBB042B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6EB06-7FC5-4A96-A12C-58695D4F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28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E7D4-EA43-4C27-A8F1-B9C18F26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CABC-5B81-4F2B-93D1-452A3F26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A49F-09C2-4779-966D-EBC15BBDE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E69F-E0D1-4C67-A36B-23482140CEA4}" type="datetimeFigureOut">
              <a:rPr lang="en-AU" smtClean="0"/>
              <a:t>04-Jul-22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F676D-A9FB-49AD-9BC2-A6AA160B8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B9513-9C6C-40C7-B198-F6519BAD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FCBD-ED8E-48C5-9666-686FE76E9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2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sson 1:…"/>
          <p:cNvSpPr txBox="1"/>
          <p:nvPr/>
        </p:nvSpPr>
        <p:spPr>
          <a:xfrm>
            <a:off x="2683613" y="224854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latin typeface="Arial" charset="0"/>
                <a:ea typeface="Arial" charset="0"/>
                <a:cs typeface="Arial" charset="0"/>
                <a:sym typeface="Quasimoda Bold"/>
              </a:rPr>
              <a:t>Lesson 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8545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3" y="4033312"/>
            <a:ext cx="8151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Bible Overview</a:t>
            </a: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Ten Bible-based English lessons    </a:t>
            </a:r>
            <a:endParaRPr lang="en-GB" sz="3600" b="1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Intermediate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16" y="433361"/>
            <a:ext cx="650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53F3FE-12F1-4626-AD4F-BA32A67D7578}"/>
              </a:ext>
            </a:extLst>
          </p:cNvPr>
          <p:cNvSpPr txBox="1"/>
          <p:nvPr/>
        </p:nvSpPr>
        <p:spPr>
          <a:xfrm>
            <a:off x="688765" y="710991"/>
            <a:ext cx="10640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Lord said to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 v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‘I made you ruler over Israel.’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2FC4E-D38D-4709-A98C-F4AE54A1A656}"/>
              </a:ext>
            </a:extLst>
          </p:cNvPr>
          <p:cNvSpPr txBox="1"/>
          <p:nvPr/>
        </p:nvSpPr>
        <p:spPr>
          <a:xfrm>
            <a:off x="688765" y="2076864"/>
            <a:ext cx="10640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give my people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 a c 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live. I will put them in the 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n l 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61C8A-D105-48A4-939F-D477D1A7DF7E}"/>
              </a:ext>
            </a:extLst>
          </p:cNvPr>
          <p:cNvSpPr txBox="1"/>
          <p:nvPr/>
        </p:nvSpPr>
        <p:spPr>
          <a:xfrm>
            <a:off x="688765" y="3442737"/>
            <a:ext cx="10913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day you will join your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 s e n t s r 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who have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63DF3-0D8B-4EFD-8D34-9A5B7E5C3A75}"/>
              </a:ext>
            </a:extLst>
          </p:cNvPr>
          <p:cNvSpPr txBox="1"/>
          <p:nvPr/>
        </p:nvSpPr>
        <p:spPr>
          <a:xfrm>
            <a:off x="688765" y="4808610"/>
            <a:ext cx="10913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make one of your 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s n c e t d a n e s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king after you. I will establish his kingdom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e r o r v e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9E4D3D-CA92-4972-0190-C0F59CB32A27}"/>
              </a:ext>
            </a:extLst>
          </p:cNvPr>
          <p:cNvSpPr/>
          <p:nvPr/>
        </p:nvSpPr>
        <p:spPr>
          <a:xfrm>
            <a:off x="442022" y="452530"/>
            <a:ext cx="11749978" cy="156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97EF6-167C-2591-B474-FBA43D44F7EF}"/>
              </a:ext>
            </a:extLst>
          </p:cNvPr>
          <p:cNvSpPr txBox="1"/>
          <p:nvPr/>
        </p:nvSpPr>
        <p:spPr>
          <a:xfrm>
            <a:off x="688764" y="713352"/>
            <a:ext cx="10640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Lord said to </a:t>
            </a:r>
            <a:r>
              <a:rPr lang="en-US" sz="36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‘I made you ruler over Israel.’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33F47-68EE-7B5D-9FE5-CC598B8B5D78}"/>
              </a:ext>
            </a:extLst>
          </p:cNvPr>
          <p:cNvSpPr/>
          <p:nvPr/>
        </p:nvSpPr>
        <p:spPr>
          <a:xfrm>
            <a:off x="221011" y="1849081"/>
            <a:ext cx="11749978" cy="156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31164-433A-8731-5FC0-E4B05CE5143D}"/>
              </a:ext>
            </a:extLst>
          </p:cNvPr>
          <p:cNvSpPr txBox="1"/>
          <p:nvPr/>
        </p:nvSpPr>
        <p:spPr>
          <a:xfrm>
            <a:off x="688764" y="2074912"/>
            <a:ext cx="10640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give my people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36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live. I will put them in the </a:t>
            </a:r>
            <a:r>
              <a:rPr lang="en-US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C0AF32-E01C-1584-DEC9-BA821F206F53}"/>
              </a:ext>
            </a:extLst>
          </p:cNvPr>
          <p:cNvSpPr/>
          <p:nvPr/>
        </p:nvSpPr>
        <p:spPr>
          <a:xfrm>
            <a:off x="331517" y="3234747"/>
            <a:ext cx="11749977" cy="156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5341E-945B-2ABE-22AE-9816AFFD6AC3}"/>
              </a:ext>
            </a:extLst>
          </p:cNvPr>
          <p:cNvSpPr txBox="1"/>
          <p:nvPr/>
        </p:nvSpPr>
        <p:spPr>
          <a:xfrm>
            <a:off x="688765" y="3444644"/>
            <a:ext cx="10913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day you will join your </a:t>
            </a:r>
            <a:r>
              <a:rPr lang="en-US" sz="36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ancestors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have </a:t>
            </a:r>
            <a:r>
              <a:rPr lang="en-US" sz="36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died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B0324-C582-C1BC-62DA-C193127680F9}"/>
              </a:ext>
            </a:extLst>
          </p:cNvPr>
          <p:cNvSpPr/>
          <p:nvPr/>
        </p:nvSpPr>
        <p:spPr>
          <a:xfrm>
            <a:off x="331517" y="4797724"/>
            <a:ext cx="11425054" cy="1562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C2135-160C-9F0D-8ADE-B0F5C1A740F9}"/>
              </a:ext>
            </a:extLst>
          </p:cNvPr>
          <p:cNvSpPr txBox="1"/>
          <p:nvPr/>
        </p:nvSpPr>
        <p:spPr>
          <a:xfrm>
            <a:off x="688765" y="4816635"/>
            <a:ext cx="10913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make one of your </a:t>
            </a:r>
            <a:r>
              <a:rPr lang="en-US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descendants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king after you. </a:t>
            </a:r>
            <a:b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will establish his kingdom </a:t>
            </a:r>
            <a:r>
              <a:rPr lang="en-US" sz="36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forever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2" grpId="0" animBg="1"/>
      <p:bldP spid="9" grpId="0"/>
      <p:bldP spid="11" grpId="0" animBg="1"/>
      <p:bldP spid="10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77D71-FDE4-4564-A389-464E61E28D1B}"/>
              </a:ext>
            </a:extLst>
          </p:cNvPr>
          <p:cNvSpPr txBox="1"/>
          <p:nvPr/>
        </p:nvSpPr>
        <p:spPr>
          <a:xfrm>
            <a:off x="882732" y="805205"/>
            <a:ext cx="10426535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Samuel 7:8–13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 my servant David, ‘The Lord says, I made you ruler over Israel. I have been with you everywhere. I have destroyed your enemies. Now I will make your name great. I will give my people a place to live. I will put them in the land. They will have a home of their own. Their enemies will not persecute them anymore. One day your life will end, and you will join your ancestors who have died. Then I will make one of your descendants king after you. I will establish his kingdom forever.’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4C00E4-82B1-404F-F89D-D4B3699A91AD}"/>
              </a:ext>
            </a:extLst>
          </p:cNvPr>
          <p:cNvSpPr/>
          <p:nvPr/>
        </p:nvSpPr>
        <p:spPr>
          <a:xfrm>
            <a:off x="-203201" y="0"/>
            <a:ext cx="12569371" cy="71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9C01B-090F-9BA3-2F31-27558D769F2B}"/>
              </a:ext>
            </a:extLst>
          </p:cNvPr>
          <p:cNvSpPr txBox="1"/>
          <p:nvPr/>
        </p:nvSpPr>
        <p:spPr>
          <a:xfrm>
            <a:off x="882731" y="805205"/>
            <a:ext cx="10554526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Samuel 7:8–13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 my servant David, ‘The Lord says, I made you ruler over Israel. I have been with you everywhere. I have destroyed your enemies. Now I </a:t>
            </a:r>
            <a:r>
              <a:rPr lang="en-US" sz="32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make your name great. I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give my people a place to live. I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put them in the land. They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a home of their own. Their enemies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persecute them anymore. One day your life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end, and you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join your ancestors who have died. Then I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make one of your descendants king after you. I </a:t>
            </a:r>
            <a:r>
              <a:rPr lang="en-US" sz="32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establish his kingdom forever.’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8CB691F1-E522-4179-F9F9-0AEDB76A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31" y="221980"/>
            <a:ext cx="8779737" cy="64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CEDE8D-8FEA-9042-AF19-22DAC73A740B}"/>
              </a:ext>
            </a:extLst>
          </p:cNvPr>
          <p:cNvCxnSpPr>
            <a:cxnSpLocks/>
          </p:cNvCxnSpPr>
          <p:nvPr/>
        </p:nvCxnSpPr>
        <p:spPr>
          <a:xfrm>
            <a:off x="1303867" y="1883516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DF35447C-AA1A-DD4D-BA3E-66FE4AD6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5" y="1184104"/>
            <a:ext cx="1439334" cy="143933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358AB9D-FEA8-5B46-931C-9F63063E70BF}"/>
              </a:ext>
            </a:extLst>
          </p:cNvPr>
          <p:cNvSpPr/>
          <p:nvPr/>
        </p:nvSpPr>
        <p:spPr>
          <a:xfrm>
            <a:off x="2538597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5436328F-D4A9-7941-AE31-8CD57EC3F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4" y="1185018"/>
            <a:ext cx="1439334" cy="143933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E30A378-0479-9943-ACE0-EA9345D03E11}"/>
              </a:ext>
            </a:extLst>
          </p:cNvPr>
          <p:cNvSpPr/>
          <p:nvPr/>
        </p:nvSpPr>
        <p:spPr>
          <a:xfrm>
            <a:off x="594241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F9707DFF-CE4D-A044-9274-23AC00D74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3" y="1185017"/>
            <a:ext cx="1439334" cy="1439334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E0CF91-2701-1545-9F10-EB2AC8902642}"/>
              </a:ext>
            </a:extLst>
          </p:cNvPr>
          <p:cNvCxnSpPr>
            <a:cxnSpLocks/>
          </p:cNvCxnSpPr>
          <p:nvPr/>
        </p:nvCxnSpPr>
        <p:spPr>
          <a:xfrm>
            <a:off x="-931333" y="5014916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F4DC64E-D22C-504E-AD47-44EBB6FE1CFF}"/>
              </a:ext>
            </a:extLst>
          </p:cNvPr>
          <p:cNvSpPr/>
          <p:nvPr/>
        </p:nvSpPr>
        <p:spPr>
          <a:xfrm>
            <a:off x="1092282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39C8E3-D962-4F46-9D01-57C42882BC7A}"/>
              </a:ext>
            </a:extLst>
          </p:cNvPr>
          <p:cNvSpPr/>
          <p:nvPr/>
        </p:nvSpPr>
        <p:spPr>
          <a:xfrm>
            <a:off x="1166908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706350-5E48-8A4E-84C6-BA9E9BCFDA05}"/>
              </a:ext>
            </a:extLst>
          </p:cNvPr>
          <p:cNvSpPr/>
          <p:nvPr/>
        </p:nvSpPr>
        <p:spPr>
          <a:xfrm>
            <a:off x="30226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8D5932-27FC-2649-842D-16F62734E753}"/>
              </a:ext>
            </a:extLst>
          </p:cNvPr>
          <p:cNvSpPr/>
          <p:nvPr/>
        </p:nvSpPr>
        <p:spPr>
          <a:xfrm>
            <a:off x="3097309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6A9407-7682-2340-A7EC-62C8B91449E6}"/>
              </a:ext>
            </a:extLst>
          </p:cNvPr>
          <p:cNvSpPr/>
          <p:nvPr/>
        </p:nvSpPr>
        <p:spPr>
          <a:xfrm>
            <a:off x="49530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B3B29F3-3558-604C-8725-5C0D54E42096}"/>
              </a:ext>
            </a:extLst>
          </p:cNvPr>
          <p:cNvSpPr/>
          <p:nvPr/>
        </p:nvSpPr>
        <p:spPr>
          <a:xfrm>
            <a:off x="5027709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83D3ED6-7A4D-9544-8D25-E621CF1790FF}"/>
              </a:ext>
            </a:extLst>
          </p:cNvPr>
          <p:cNvSpPr/>
          <p:nvPr/>
        </p:nvSpPr>
        <p:spPr>
          <a:xfrm>
            <a:off x="68834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75CC38-9C54-3142-A009-69BDDBCB9998}"/>
              </a:ext>
            </a:extLst>
          </p:cNvPr>
          <p:cNvSpPr/>
          <p:nvPr/>
        </p:nvSpPr>
        <p:spPr>
          <a:xfrm>
            <a:off x="6872349" y="58994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4a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E71BFC2-1897-7745-8272-6F39DE27CD17}"/>
              </a:ext>
            </a:extLst>
          </p:cNvPr>
          <p:cNvSpPr/>
          <p:nvPr/>
        </p:nvSpPr>
        <p:spPr>
          <a:xfrm>
            <a:off x="8796950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2062FC-6930-7248-9E78-FCA2026BFFC6}"/>
              </a:ext>
            </a:extLst>
          </p:cNvPr>
          <p:cNvSpPr/>
          <p:nvPr/>
        </p:nvSpPr>
        <p:spPr>
          <a:xfrm>
            <a:off x="8777800" y="589943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4b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A2B165B-E984-0E44-865F-FC4AB0CB64DE}"/>
              </a:ext>
            </a:extLst>
          </p:cNvPr>
          <p:cNvSpPr/>
          <p:nvPr/>
        </p:nvSpPr>
        <p:spPr>
          <a:xfrm>
            <a:off x="10693483" y="59034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6BBD6C-4A15-D54A-A44B-48E13047AD74}"/>
              </a:ext>
            </a:extLst>
          </p:cNvPr>
          <p:cNvSpPr/>
          <p:nvPr/>
        </p:nvSpPr>
        <p:spPr>
          <a:xfrm>
            <a:off x="10768109" y="5899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E66E8A-98E1-1F4C-B61D-E324436EA8D8}"/>
              </a:ext>
            </a:extLst>
          </p:cNvPr>
          <p:cNvSpPr/>
          <p:nvPr/>
        </p:nvSpPr>
        <p:spPr>
          <a:xfrm>
            <a:off x="2057482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66BE76E-188A-D94B-9979-CCDE8C431102}"/>
              </a:ext>
            </a:extLst>
          </p:cNvPr>
          <p:cNvSpPr/>
          <p:nvPr/>
        </p:nvSpPr>
        <p:spPr>
          <a:xfrm>
            <a:off x="2132108" y="37213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A4510A-990D-724A-A8E2-3EA3BA535303}"/>
              </a:ext>
            </a:extLst>
          </p:cNvPr>
          <p:cNvSpPr/>
          <p:nvPr/>
        </p:nvSpPr>
        <p:spPr>
          <a:xfrm>
            <a:off x="3987883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4689D63-52EC-AF46-8C6A-2D35892B0CE3}"/>
              </a:ext>
            </a:extLst>
          </p:cNvPr>
          <p:cNvSpPr/>
          <p:nvPr/>
        </p:nvSpPr>
        <p:spPr>
          <a:xfrm>
            <a:off x="4062510" y="37213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4C91F7B-7F1B-5B43-AE96-1E2BC4369BC5}"/>
              </a:ext>
            </a:extLst>
          </p:cNvPr>
          <p:cNvSpPr/>
          <p:nvPr/>
        </p:nvSpPr>
        <p:spPr>
          <a:xfrm>
            <a:off x="5918283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0CC57EE-2072-F741-9D86-8FE43FE9AED5}"/>
              </a:ext>
            </a:extLst>
          </p:cNvPr>
          <p:cNvSpPr/>
          <p:nvPr/>
        </p:nvSpPr>
        <p:spPr>
          <a:xfrm>
            <a:off x="5992909" y="37213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B8C687-2036-764E-9DD5-1F1B48367845}"/>
              </a:ext>
            </a:extLst>
          </p:cNvPr>
          <p:cNvSpPr/>
          <p:nvPr/>
        </p:nvSpPr>
        <p:spPr>
          <a:xfrm>
            <a:off x="7848683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B39443-BBFD-5949-B933-89516F124EAA}"/>
              </a:ext>
            </a:extLst>
          </p:cNvPr>
          <p:cNvSpPr/>
          <p:nvPr/>
        </p:nvSpPr>
        <p:spPr>
          <a:xfrm>
            <a:off x="7923310" y="3721344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637CE84-5DAB-B84C-A32B-C98D2DD753D8}"/>
              </a:ext>
            </a:extLst>
          </p:cNvPr>
          <p:cNvSpPr/>
          <p:nvPr/>
        </p:nvSpPr>
        <p:spPr>
          <a:xfrm>
            <a:off x="9762150" y="3721745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6D12097-D7AB-E64C-B933-BC63B182FEAB}"/>
              </a:ext>
            </a:extLst>
          </p:cNvPr>
          <p:cNvSpPr/>
          <p:nvPr/>
        </p:nvSpPr>
        <p:spPr>
          <a:xfrm>
            <a:off x="9751016" y="372134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910228-0FA5-A944-AA74-1E15140DA7DC}"/>
              </a:ext>
            </a:extLst>
          </p:cNvPr>
          <p:cNvSpPr/>
          <p:nvPr/>
        </p:nvSpPr>
        <p:spPr>
          <a:xfrm>
            <a:off x="8332466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2D8F3BD-088D-B742-9914-042BA12BCEFB}"/>
              </a:ext>
            </a:extLst>
          </p:cNvPr>
          <p:cNvSpPr/>
          <p:nvPr/>
        </p:nvSpPr>
        <p:spPr>
          <a:xfrm>
            <a:off x="10238904" y="1216977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EAF010-AADE-D74A-944F-5D3EBF3DB88B}"/>
              </a:ext>
            </a:extLst>
          </p:cNvPr>
          <p:cNvSpPr/>
          <p:nvPr/>
        </p:nvSpPr>
        <p:spPr>
          <a:xfrm>
            <a:off x="1548467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A24FAA5-FE18-D44C-BE22-13AE38E11D33}"/>
              </a:ext>
            </a:extLst>
          </p:cNvPr>
          <p:cNvSpPr/>
          <p:nvPr/>
        </p:nvSpPr>
        <p:spPr>
          <a:xfrm>
            <a:off x="3489411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36E8B34-C428-F84E-8855-D8E4410D37BA}"/>
              </a:ext>
            </a:extLst>
          </p:cNvPr>
          <p:cNvSpPr/>
          <p:nvPr/>
        </p:nvSpPr>
        <p:spPr>
          <a:xfrm>
            <a:off x="5421728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8087F00-EE2F-A14A-B589-5AF6A9946408}"/>
              </a:ext>
            </a:extLst>
          </p:cNvPr>
          <p:cNvSpPr/>
          <p:nvPr/>
        </p:nvSpPr>
        <p:spPr>
          <a:xfrm>
            <a:off x="7298274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4B01316-9E43-A146-A5E7-C789AAD13577}"/>
              </a:ext>
            </a:extLst>
          </p:cNvPr>
          <p:cNvSpPr/>
          <p:nvPr/>
        </p:nvSpPr>
        <p:spPr>
          <a:xfrm>
            <a:off x="9243531" y="4325581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85F5572-BBE5-F54A-856D-E99D4A6CC649}"/>
              </a:ext>
            </a:extLst>
          </p:cNvPr>
          <p:cNvSpPr/>
          <p:nvPr/>
        </p:nvSpPr>
        <p:spPr>
          <a:xfrm>
            <a:off x="594241" y="1225568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3087FA-5F23-AA42-B9CF-6EA4EAAA4420}"/>
              </a:ext>
            </a:extLst>
          </p:cNvPr>
          <p:cNvSpPr/>
          <p:nvPr/>
        </p:nvSpPr>
        <p:spPr>
          <a:xfrm>
            <a:off x="2538597" y="1216977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BC20BAB-2FBC-0246-9838-2663A3E25175}"/>
              </a:ext>
            </a:extLst>
          </p:cNvPr>
          <p:cNvSpPr/>
          <p:nvPr/>
        </p:nvSpPr>
        <p:spPr>
          <a:xfrm>
            <a:off x="737500" y="268063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Creation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98B07A7-44F7-5445-9549-70F24817AD52}"/>
              </a:ext>
            </a:extLst>
          </p:cNvPr>
          <p:cNvSpPr/>
          <p:nvPr/>
        </p:nvSpPr>
        <p:spPr>
          <a:xfrm>
            <a:off x="2656428" y="271789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Rejection</a:t>
            </a:r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F1B2E39-13B4-B243-88C5-ED47CFE44E11}"/>
              </a:ext>
            </a:extLst>
          </p:cNvPr>
          <p:cNvSpPr/>
          <p:nvPr/>
        </p:nvSpPr>
        <p:spPr>
          <a:xfrm>
            <a:off x="4613334" y="2717897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Abraham</a:t>
            </a: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27FFB6-18F9-4742-A306-194792B5702B}"/>
              </a:ext>
            </a:extLst>
          </p:cNvPr>
          <p:cNvSpPr/>
          <p:nvPr/>
        </p:nvSpPr>
        <p:spPr>
          <a:xfrm>
            <a:off x="6712452" y="271789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Egypt</a:t>
            </a:r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9CFBEE-7EB0-1E48-830B-66A9E18A48C3}"/>
              </a:ext>
            </a:extLst>
          </p:cNvPr>
          <p:cNvSpPr/>
          <p:nvPr/>
        </p:nvSpPr>
        <p:spPr>
          <a:xfrm>
            <a:off x="8593560" y="271789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Moses</a:t>
            </a:r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F527F0B-337A-D144-8F78-86CCA5052D44}"/>
              </a:ext>
            </a:extLst>
          </p:cNvPr>
          <p:cNvSpPr/>
          <p:nvPr/>
        </p:nvSpPr>
        <p:spPr>
          <a:xfrm>
            <a:off x="10238905" y="2717897"/>
            <a:ext cx="140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King David</a:t>
            </a:r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7AE9106-17FC-2C46-B483-6B36CEE8A204}"/>
              </a:ext>
            </a:extLst>
          </p:cNvPr>
          <p:cNvSpPr/>
          <p:nvPr/>
        </p:nvSpPr>
        <p:spPr>
          <a:xfrm>
            <a:off x="4510858" y="1212626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B74A36-EB30-2F48-A694-EDD596419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63" y="1187949"/>
            <a:ext cx="1439334" cy="1439334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46B0801D-0BEA-0346-8B77-D78DCCBDAF29}"/>
              </a:ext>
            </a:extLst>
          </p:cNvPr>
          <p:cNvSpPr/>
          <p:nvPr/>
        </p:nvSpPr>
        <p:spPr>
          <a:xfrm>
            <a:off x="4512313" y="1212626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 descr="A draw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A973BE45-C282-D74D-8D6F-2CBC1CBD2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99" y="1195764"/>
            <a:ext cx="1439334" cy="1439334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FAB5FB44-CD8E-2A43-B821-144490C8E0C4}"/>
              </a:ext>
            </a:extLst>
          </p:cNvPr>
          <p:cNvSpPr/>
          <p:nvPr/>
        </p:nvSpPr>
        <p:spPr>
          <a:xfrm>
            <a:off x="8337020" y="1219506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C28AF49-3F22-D148-B73F-64880E34B714}"/>
              </a:ext>
            </a:extLst>
          </p:cNvPr>
          <p:cNvSpPr/>
          <p:nvPr/>
        </p:nvSpPr>
        <p:spPr>
          <a:xfrm>
            <a:off x="6426269" y="1212626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 descr="A picture containing shape&#10;&#10;Description automatically generated">
            <a:extLst>
              <a:ext uri="{FF2B5EF4-FFF2-40B4-BE49-F238E27FC236}">
                <a16:creationId xmlns:a16="http://schemas.microsoft.com/office/drawing/2014/main" id="{79230145-E496-674D-ABA5-4C8060D5A8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4792" r="3877" b="7041"/>
          <a:stretch/>
        </p:blipFill>
        <p:spPr>
          <a:xfrm>
            <a:off x="10274627" y="1263158"/>
            <a:ext cx="1333179" cy="12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sson 1:…"/>
          <p:cNvSpPr txBox="1"/>
          <p:nvPr/>
        </p:nvSpPr>
        <p:spPr>
          <a:xfrm>
            <a:off x="2683619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8550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5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B9881-9CEF-40FA-83CC-FF1422D2AADD}"/>
              </a:ext>
            </a:extLst>
          </p:cNvPr>
          <p:cNvSpPr txBox="1"/>
          <p:nvPr/>
        </p:nvSpPr>
        <p:spPr>
          <a:xfrm>
            <a:off x="2683619" y="4048302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Royalty</a:t>
            </a:r>
          </a:p>
        </p:txBody>
      </p:sp>
    </p:spTree>
    <p:extLst>
      <p:ext uri="{BB962C8B-B14F-4D97-AF65-F5344CB8AC3E}">
        <p14:creationId xmlns:p14="http://schemas.microsoft.com/office/powerpoint/2010/main" val="212418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D65155-EF42-48F9-BB46-CB0FF8E97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24003"/>
              </p:ext>
            </p:extLst>
          </p:nvPr>
        </p:nvGraphicFramePr>
        <p:xfrm>
          <a:off x="344384" y="876896"/>
          <a:ext cx="10937172" cy="3398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312">
                  <a:extLst>
                    <a:ext uri="{9D8B030D-6E8A-4147-A177-3AD203B41FA5}">
                      <a16:colId xmlns:a16="http://schemas.microsoft.com/office/drawing/2014/main" val="630425930"/>
                    </a:ext>
                  </a:extLst>
                </a:gridCol>
                <a:gridCol w="4340424">
                  <a:extLst>
                    <a:ext uri="{9D8B030D-6E8A-4147-A177-3AD203B41FA5}">
                      <a16:colId xmlns:a16="http://schemas.microsoft.com/office/drawing/2014/main" val="9522364"/>
                    </a:ext>
                  </a:extLst>
                </a:gridCol>
                <a:gridCol w="3610436">
                  <a:extLst>
                    <a:ext uri="{9D8B030D-6E8A-4147-A177-3AD203B41FA5}">
                      <a16:colId xmlns:a16="http://schemas.microsoft.com/office/drawing/2014/main" val="3306112826"/>
                    </a:ext>
                  </a:extLst>
                </a:gridCol>
              </a:tblGrid>
              <a:tr h="33982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A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A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en-A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4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3CB88D-41C7-4647-97F1-C187F34A86A2}"/>
              </a:ext>
            </a:extLst>
          </p:cNvPr>
          <p:cNvSpPr txBox="1"/>
          <p:nvPr/>
        </p:nvSpPr>
        <p:spPr>
          <a:xfrm>
            <a:off x="1396010" y="876896"/>
            <a:ext cx="9399979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is the leader of your home country? </a:t>
            </a: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endParaRPr lang="en-US" sz="4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three words to describe the leader of your country? </a:t>
            </a: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endParaRPr lang="en-US" sz="4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your home country have a king or a queen?</a:t>
            </a:r>
            <a:endParaRPr lang="en-AU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endParaRPr lang="en-AU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300"/>
              </a:spcAft>
            </a:pPr>
            <a:endParaRPr lang="en-AU" sz="4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C2FC6D-0EA2-0AF8-A5CA-6ED9954AF048}"/>
              </a:ext>
            </a:extLst>
          </p:cNvPr>
          <p:cNvSpPr txBox="1"/>
          <p:nvPr/>
        </p:nvSpPr>
        <p:spPr>
          <a:xfrm>
            <a:off x="395845" y="458956"/>
            <a:ext cx="1149531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8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omeone with </a:t>
            </a:r>
            <a:r>
              <a:rPr lang="en-US" sz="3800" b="1" dirty="0">
                <a:solidFill>
                  <a:srgbClr val="4196D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authority over a group of people</a:t>
            </a:r>
            <a:endParaRPr lang="en-US" sz="38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sz="38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from a past generation in your family</a:t>
            </a:r>
            <a:r>
              <a:rPr lang="en-AU" sz="40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AU" sz="40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38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born after you in your family</a:t>
            </a:r>
            <a:r>
              <a:rPr lang="en-US" sz="38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b="1" dirty="0">
              <a:solidFill>
                <a:srgbClr val="4196D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rgbClr val="4196D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dirty="0">
                <a:solidFill>
                  <a:srgbClr val="4196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place ruled by a king or queen </a:t>
            </a:r>
            <a:endParaRPr lang="en-AU" sz="3800" b="1" dirty="0">
              <a:solidFill>
                <a:srgbClr val="4196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A5CA9-1D2D-4E85-B541-0D1107BCF9F2}"/>
              </a:ext>
            </a:extLst>
          </p:cNvPr>
          <p:cNvSpPr txBox="1"/>
          <p:nvPr/>
        </p:nvSpPr>
        <p:spPr>
          <a:xfrm>
            <a:off x="546265" y="458956"/>
            <a:ext cx="110994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uler</a:t>
            </a:r>
          </a:p>
          <a:p>
            <a:pPr algn="ctr"/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ancestors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descendants</a:t>
            </a:r>
            <a:r>
              <a:rPr lang="en-A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ingdom </a:t>
            </a:r>
          </a:p>
          <a:p>
            <a:pPr algn="ctr"/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095A6F4-2019-4EC1-9F0A-12629FFF75E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25492" r="1946" b="22429"/>
          <a:stretch/>
        </p:blipFill>
        <p:spPr bwMode="auto">
          <a:xfrm>
            <a:off x="1947553" y="225631"/>
            <a:ext cx="8205850" cy="63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94BC5D-5789-4375-A347-674F0EAE2F61}"/>
              </a:ext>
            </a:extLst>
          </p:cNvPr>
          <p:cNvSpPr/>
          <p:nvPr/>
        </p:nvSpPr>
        <p:spPr>
          <a:xfrm>
            <a:off x="3120572" y="2603335"/>
            <a:ext cx="1745672" cy="1211283"/>
          </a:xfrm>
          <a:prstGeom prst="ellipse">
            <a:avLst/>
          </a:prstGeom>
          <a:noFill/>
          <a:ln w="381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88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2C8942-57D8-48E4-9DD9-92591F33232A}"/>
              </a:ext>
            </a:extLst>
          </p:cNvPr>
          <p:cNvSpPr txBox="1"/>
          <p:nvPr/>
        </p:nvSpPr>
        <p:spPr>
          <a:xfrm>
            <a:off x="500083" y="1406092"/>
            <a:ext cx="2737982" cy="359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 see…</a:t>
            </a:r>
          </a:p>
          <a:p>
            <a:pPr>
              <a:lnSpc>
                <a:spcPct val="200000"/>
              </a:lnSpc>
            </a:pP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 think… </a:t>
            </a:r>
          </a:p>
          <a:p>
            <a:pPr>
              <a:lnSpc>
                <a:spcPct val="200000"/>
              </a:lnSpc>
            </a:pP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 wonder…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0AF4BF5-59D3-826A-BCB5-6A9958C3705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25492" r="1946" b="22429"/>
          <a:stretch/>
        </p:blipFill>
        <p:spPr bwMode="auto">
          <a:xfrm>
            <a:off x="3486067" y="225631"/>
            <a:ext cx="8205850" cy="63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085A66-5D42-63A4-A632-42DD943CF3D0}"/>
              </a:ext>
            </a:extLst>
          </p:cNvPr>
          <p:cNvSpPr/>
          <p:nvPr/>
        </p:nvSpPr>
        <p:spPr>
          <a:xfrm>
            <a:off x="4659086" y="2603335"/>
            <a:ext cx="1745672" cy="1211283"/>
          </a:xfrm>
          <a:prstGeom prst="ellipse">
            <a:avLst/>
          </a:prstGeom>
          <a:noFill/>
          <a:ln w="381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670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804F45-77F0-4BD0-9116-458794CC9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74232"/>
              </p:ext>
            </p:extLst>
          </p:nvPr>
        </p:nvGraphicFramePr>
        <p:xfrm>
          <a:off x="805543" y="590797"/>
          <a:ext cx="10580914" cy="5676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6580">
                  <a:extLst>
                    <a:ext uri="{9D8B030D-6E8A-4147-A177-3AD203B41FA5}">
                      <a16:colId xmlns:a16="http://schemas.microsoft.com/office/drawing/2014/main" val="3173707817"/>
                    </a:ext>
                  </a:extLst>
                </a:gridCol>
                <a:gridCol w="3526580">
                  <a:extLst>
                    <a:ext uri="{9D8B030D-6E8A-4147-A177-3AD203B41FA5}">
                      <a16:colId xmlns:a16="http://schemas.microsoft.com/office/drawing/2014/main" val="2143581084"/>
                    </a:ext>
                  </a:extLst>
                </a:gridCol>
                <a:gridCol w="3527754">
                  <a:extLst>
                    <a:ext uri="{9D8B030D-6E8A-4147-A177-3AD203B41FA5}">
                      <a16:colId xmlns:a16="http://schemas.microsoft.com/office/drawing/2014/main" val="3263107338"/>
                    </a:ext>
                  </a:extLst>
                </a:gridCol>
              </a:tblGrid>
              <a:tr h="14191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</a:t>
                      </a: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 passport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Greek and Danish</a:t>
                      </a: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75899"/>
                  </a:ext>
                </a:extLst>
              </a:tr>
              <a:tr h="21286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Duke of Edinburgh</a:t>
                      </a: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Cambridge University</a:t>
                      </a: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‘Your Majesty’</a:t>
                      </a:r>
                      <a:b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‘Ma’am’</a:t>
                      </a: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43161"/>
                  </a:ext>
                </a:extLst>
              </a:tr>
              <a:tr h="21286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</a:t>
                      </a:r>
                      <a:endParaRPr lang="en-A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truck driver</a:t>
                      </a:r>
                      <a:b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mechanic</a:t>
                      </a: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61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sson 1:…"/>
          <p:cNvSpPr txBox="1"/>
          <p:nvPr/>
        </p:nvSpPr>
        <p:spPr>
          <a:xfrm>
            <a:off x="2683616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8547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</a:t>
            </a:r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7964E-BD8D-4344-82FB-7B2E17E769DB}"/>
              </a:ext>
            </a:extLst>
          </p:cNvPr>
          <p:cNvSpPr txBox="1"/>
          <p:nvPr/>
        </p:nvSpPr>
        <p:spPr>
          <a:xfrm>
            <a:off x="2788547" y="3717150"/>
            <a:ext cx="901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A king for God’s people</a:t>
            </a:r>
          </a:p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2 Samuel 7:8–13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5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F4C78B0-C136-9942-BFEB-D74DF3774EA7}"/>
              </a:ext>
            </a:extLst>
          </p:cNvPr>
          <p:cNvCxnSpPr>
            <a:cxnSpLocks/>
          </p:cNvCxnSpPr>
          <p:nvPr/>
        </p:nvCxnSpPr>
        <p:spPr>
          <a:xfrm>
            <a:off x="1303867" y="1877568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53CF75D5-D4A0-5B4F-B9EF-2AF408180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3" y="1179069"/>
            <a:ext cx="1439334" cy="143933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B5B18A-B708-BF46-9025-207D45164AF0}"/>
              </a:ext>
            </a:extLst>
          </p:cNvPr>
          <p:cNvCxnSpPr>
            <a:cxnSpLocks/>
          </p:cNvCxnSpPr>
          <p:nvPr/>
        </p:nvCxnSpPr>
        <p:spPr>
          <a:xfrm>
            <a:off x="-931333" y="5020395"/>
            <a:ext cx="11023600" cy="0"/>
          </a:xfrm>
          <a:prstGeom prst="line">
            <a:avLst/>
          </a:prstGeom>
          <a:ln w="50800">
            <a:solidFill>
              <a:srgbClr val="42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Shape&#10;&#10;Description automatically generated">
            <a:extLst>
              <a:ext uri="{FF2B5EF4-FFF2-40B4-BE49-F238E27FC236}">
                <a16:creationId xmlns:a16="http://schemas.microsoft.com/office/drawing/2014/main" id="{1D58F326-3CEA-3B45-9F58-73D771594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4" y="1179070"/>
            <a:ext cx="1439334" cy="1439334"/>
          </a:xfrm>
          <a:prstGeom prst="rect">
            <a:avLst/>
          </a:prstGeom>
        </p:spPr>
      </p:pic>
      <p:pic>
        <p:nvPicPr>
          <p:cNvPr id="53" name="Picture 5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08B565-7B4D-6E4C-9569-AD4E6A933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75" y="1183304"/>
            <a:ext cx="1439334" cy="1439334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low confidence">
            <a:extLst>
              <a:ext uri="{FF2B5EF4-FFF2-40B4-BE49-F238E27FC236}">
                <a16:creationId xmlns:a16="http://schemas.microsoft.com/office/drawing/2014/main" id="{3E4BD2BF-C90E-8648-8FC0-604718D06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61" y="1179070"/>
            <a:ext cx="1439334" cy="1439334"/>
          </a:xfrm>
          <a:prstGeom prst="rect">
            <a:avLst/>
          </a:prstGeom>
        </p:spPr>
      </p:pic>
      <p:pic>
        <p:nvPicPr>
          <p:cNvPr id="55" name="Picture 54" descr="A draw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5C78F616-49C0-6044-ABE2-999D04207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72" y="1183304"/>
            <a:ext cx="1439334" cy="143933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6AFAA38-3E9B-E242-AEF8-7CB36D27A75F}"/>
              </a:ext>
            </a:extLst>
          </p:cNvPr>
          <p:cNvSpPr/>
          <p:nvPr/>
        </p:nvSpPr>
        <p:spPr>
          <a:xfrm>
            <a:off x="1092282" y="5843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447658-0846-9840-876C-76C7A0D41CF1}"/>
              </a:ext>
            </a:extLst>
          </p:cNvPr>
          <p:cNvSpPr/>
          <p:nvPr/>
        </p:nvSpPr>
        <p:spPr>
          <a:xfrm>
            <a:off x="1166908" y="5839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BECC10F-27C8-EF41-852D-43225159B4F5}"/>
              </a:ext>
            </a:extLst>
          </p:cNvPr>
          <p:cNvSpPr/>
          <p:nvPr/>
        </p:nvSpPr>
        <p:spPr>
          <a:xfrm>
            <a:off x="3022683" y="5843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03CF06-6DB6-B243-8D00-B3FC45D44350}"/>
              </a:ext>
            </a:extLst>
          </p:cNvPr>
          <p:cNvSpPr/>
          <p:nvPr/>
        </p:nvSpPr>
        <p:spPr>
          <a:xfrm>
            <a:off x="3097309" y="5839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7A1217-5BE0-0D4D-803A-B01B6FD431C1}"/>
              </a:ext>
            </a:extLst>
          </p:cNvPr>
          <p:cNvSpPr/>
          <p:nvPr/>
        </p:nvSpPr>
        <p:spPr>
          <a:xfrm>
            <a:off x="4953083" y="5843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91D12-3B80-2840-B839-FB52E34C855C}"/>
              </a:ext>
            </a:extLst>
          </p:cNvPr>
          <p:cNvSpPr/>
          <p:nvPr/>
        </p:nvSpPr>
        <p:spPr>
          <a:xfrm>
            <a:off x="5027709" y="5839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B37E53E-8B9F-594B-AAB4-96BC08D03D76}"/>
              </a:ext>
            </a:extLst>
          </p:cNvPr>
          <p:cNvSpPr/>
          <p:nvPr/>
        </p:nvSpPr>
        <p:spPr>
          <a:xfrm>
            <a:off x="6883483" y="5843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855B3C-9FDC-7D4D-9D36-96AC4EC323F5}"/>
              </a:ext>
            </a:extLst>
          </p:cNvPr>
          <p:cNvSpPr/>
          <p:nvPr/>
        </p:nvSpPr>
        <p:spPr>
          <a:xfrm>
            <a:off x="6872349" y="58399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4a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15509D-31DF-A340-B59B-9BB9064F34CD}"/>
              </a:ext>
            </a:extLst>
          </p:cNvPr>
          <p:cNvSpPr/>
          <p:nvPr/>
        </p:nvSpPr>
        <p:spPr>
          <a:xfrm>
            <a:off x="8796950" y="5843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083380-D6BA-234A-A23B-A339DC81A49D}"/>
              </a:ext>
            </a:extLst>
          </p:cNvPr>
          <p:cNvSpPr/>
          <p:nvPr/>
        </p:nvSpPr>
        <p:spPr>
          <a:xfrm>
            <a:off x="8777800" y="583995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4b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4B1257-452E-974E-AB4C-FC9A8B33B570}"/>
              </a:ext>
            </a:extLst>
          </p:cNvPr>
          <p:cNvSpPr/>
          <p:nvPr/>
        </p:nvSpPr>
        <p:spPr>
          <a:xfrm>
            <a:off x="10693483" y="584396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6A16B6-1D02-5D47-8957-68D2A3C87253}"/>
              </a:ext>
            </a:extLst>
          </p:cNvPr>
          <p:cNvSpPr/>
          <p:nvPr/>
        </p:nvSpPr>
        <p:spPr>
          <a:xfrm>
            <a:off x="10768109" y="5839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AB6A29-CFDE-E54E-942D-66E8CAB9B4A2}"/>
              </a:ext>
            </a:extLst>
          </p:cNvPr>
          <p:cNvSpPr/>
          <p:nvPr/>
        </p:nvSpPr>
        <p:spPr>
          <a:xfrm>
            <a:off x="2057482" y="372722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635059-B51C-5541-B893-BA760DB69D76}"/>
              </a:ext>
            </a:extLst>
          </p:cNvPr>
          <p:cNvSpPr/>
          <p:nvPr/>
        </p:nvSpPr>
        <p:spPr>
          <a:xfrm>
            <a:off x="2132108" y="37390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0AE2D65-CFC4-2345-81FD-92013CDA4B2E}"/>
              </a:ext>
            </a:extLst>
          </p:cNvPr>
          <p:cNvSpPr/>
          <p:nvPr/>
        </p:nvSpPr>
        <p:spPr>
          <a:xfrm>
            <a:off x="3987883" y="372722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0DBE77-EF89-0948-A666-A50CB34A14B6}"/>
              </a:ext>
            </a:extLst>
          </p:cNvPr>
          <p:cNvSpPr/>
          <p:nvPr/>
        </p:nvSpPr>
        <p:spPr>
          <a:xfrm>
            <a:off x="4062510" y="37390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DE1985D-3BB1-3949-810F-3FE7C2FE7ECA}"/>
              </a:ext>
            </a:extLst>
          </p:cNvPr>
          <p:cNvSpPr/>
          <p:nvPr/>
        </p:nvSpPr>
        <p:spPr>
          <a:xfrm>
            <a:off x="5918283" y="372722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D7D9A6-1292-3744-B27A-FF20CF6D3948}"/>
              </a:ext>
            </a:extLst>
          </p:cNvPr>
          <p:cNvSpPr/>
          <p:nvPr/>
        </p:nvSpPr>
        <p:spPr>
          <a:xfrm>
            <a:off x="5992909" y="37390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984B584-8EE5-B741-82D7-FEAEAF1C5F1D}"/>
              </a:ext>
            </a:extLst>
          </p:cNvPr>
          <p:cNvSpPr/>
          <p:nvPr/>
        </p:nvSpPr>
        <p:spPr>
          <a:xfrm>
            <a:off x="7848683" y="372722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D763D32-1129-4048-B07F-5CED90416E5B}"/>
              </a:ext>
            </a:extLst>
          </p:cNvPr>
          <p:cNvSpPr/>
          <p:nvPr/>
        </p:nvSpPr>
        <p:spPr>
          <a:xfrm>
            <a:off x="7923310" y="3739015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62B332-5778-024D-95BC-86784D2D917A}"/>
              </a:ext>
            </a:extLst>
          </p:cNvPr>
          <p:cNvSpPr/>
          <p:nvPr/>
        </p:nvSpPr>
        <p:spPr>
          <a:xfrm>
            <a:off x="9762150" y="3727224"/>
            <a:ext cx="490902" cy="490447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6C7E0B8-5B4E-CC4A-8949-BC1029F4CC10}"/>
              </a:ext>
            </a:extLst>
          </p:cNvPr>
          <p:cNvSpPr/>
          <p:nvPr/>
        </p:nvSpPr>
        <p:spPr>
          <a:xfrm>
            <a:off x="9751016" y="37390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B789DB3-9AED-BC4E-8A31-D27692C24428}"/>
              </a:ext>
            </a:extLst>
          </p:cNvPr>
          <p:cNvSpPr/>
          <p:nvPr/>
        </p:nvSpPr>
        <p:spPr>
          <a:xfrm>
            <a:off x="594241" y="1211029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7F0648-A114-9146-81EF-B10FC35C0F48}"/>
              </a:ext>
            </a:extLst>
          </p:cNvPr>
          <p:cNvSpPr/>
          <p:nvPr/>
        </p:nvSpPr>
        <p:spPr>
          <a:xfrm>
            <a:off x="2538597" y="1211029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8BDF1A5-852E-3F4B-9042-CBDA7F44210F}"/>
              </a:ext>
            </a:extLst>
          </p:cNvPr>
          <p:cNvSpPr/>
          <p:nvPr/>
        </p:nvSpPr>
        <p:spPr>
          <a:xfrm>
            <a:off x="4498025" y="1211029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4A54F2B-9B46-B545-B701-BB9F129D89FF}"/>
              </a:ext>
            </a:extLst>
          </p:cNvPr>
          <p:cNvSpPr/>
          <p:nvPr/>
        </p:nvSpPr>
        <p:spPr>
          <a:xfrm>
            <a:off x="6421715" y="1211029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50DBEB-983A-B54E-B4B7-47D4F90089C1}"/>
              </a:ext>
            </a:extLst>
          </p:cNvPr>
          <p:cNvSpPr/>
          <p:nvPr/>
        </p:nvSpPr>
        <p:spPr>
          <a:xfrm>
            <a:off x="8332466" y="1211029"/>
            <a:ext cx="1407339" cy="1370356"/>
          </a:xfrm>
          <a:prstGeom prst="rect">
            <a:avLst/>
          </a:prstGeom>
          <a:noFill/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7376FD0-D258-0A4C-8859-998CFFE3B8DE}"/>
              </a:ext>
            </a:extLst>
          </p:cNvPr>
          <p:cNvSpPr/>
          <p:nvPr/>
        </p:nvSpPr>
        <p:spPr>
          <a:xfrm>
            <a:off x="10238904" y="1211029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D3AD51-73DC-944C-8B1F-FDA87B02E1D0}"/>
              </a:ext>
            </a:extLst>
          </p:cNvPr>
          <p:cNvSpPr/>
          <p:nvPr/>
        </p:nvSpPr>
        <p:spPr>
          <a:xfrm>
            <a:off x="1548467" y="4331060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ED1767F-B69E-3B4D-B57A-908069A4B0E0}"/>
              </a:ext>
            </a:extLst>
          </p:cNvPr>
          <p:cNvSpPr/>
          <p:nvPr/>
        </p:nvSpPr>
        <p:spPr>
          <a:xfrm>
            <a:off x="3489411" y="4331060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3B495E6-F038-7543-B46B-0D9FB2DF4FB7}"/>
              </a:ext>
            </a:extLst>
          </p:cNvPr>
          <p:cNvSpPr/>
          <p:nvPr/>
        </p:nvSpPr>
        <p:spPr>
          <a:xfrm>
            <a:off x="5421728" y="4331060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75D6F5-5EE2-424D-83FA-0406B8C40953}"/>
              </a:ext>
            </a:extLst>
          </p:cNvPr>
          <p:cNvSpPr/>
          <p:nvPr/>
        </p:nvSpPr>
        <p:spPr>
          <a:xfrm>
            <a:off x="7298274" y="4331060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6FE6D7A-5C23-CC4C-98BE-94F033B014C6}"/>
              </a:ext>
            </a:extLst>
          </p:cNvPr>
          <p:cNvSpPr/>
          <p:nvPr/>
        </p:nvSpPr>
        <p:spPr>
          <a:xfrm>
            <a:off x="9243531" y="4331060"/>
            <a:ext cx="1407339" cy="1370356"/>
          </a:xfrm>
          <a:prstGeom prst="rect">
            <a:avLst/>
          </a:prstGeom>
          <a:solidFill>
            <a:schemeClr val="bg1"/>
          </a:solidFill>
          <a:ln w="50800">
            <a:solidFill>
              <a:srgbClr val="42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6A624B-CD3A-B241-8F48-65A39CA82A71}"/>
              </a:ext>
            </a:extLst>
          </p:cNvPr>
          <p:cNvSpPr/>
          <p:nvPr/>
        </p:nvSpPr>
        <p:spPr>
          <a:xfrm>
            <a:off x="737500" y="268063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Creation</a:t>
            </a:r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DC9E339-D23A-6142-A0B7-18836AB78655}"/>
              </a:ext>
            </a:extLst>
          </p:cNvPr>
          <p:cNvSpPr/>
          <p:nvPr/>
        </p:nvSpPr>
        <p:spPr>
          <a:xfrm>
            <a:off x="2656428" y="271789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Rejection</a:t>
            </a:r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5172EF-4DC3-744E-A58A-ABFC099FA47A}"/>
              </a:ext>
            </a:extLst>
          </p:cNvPr>
          <p:cNvSpPr/>
          <p:nvPr/>
        </p:nvSpPr>
        <p:spPr>
          <a:xfrm>
            <a:off x="4613334" y="2717897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Abraham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98ED258-1AF8-134C-91AA-F4923D3284EC}"/>
              </a:ext>
            </a:extLst>
          </p:cNvPr>
          <p:cNvSpPr/>
          <p:nvPr/>
        </p:nvSpPr>
        <p:spPr>
          <a:xfrm>
            <a:off x="6712452" y="271789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Egypt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2EA303-B270-AD48-BAF9-C3BA40DE77F3}"/>
              </a:ext>
            </a:extLst>
          </p:cNvPr>
          <p:cNvSpPr/>
          <p:nvPr/>
        </p:nvSpPr>
        <p:spPr>
          <a:xfrm>
            <a:off x="8593560" y="271789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Moses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4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1781</Words>
  <Application>Microsoft Office PowerPoint</Application>
  <PresentationFormat>Widescreen</PresentationFormat>
  <Paragraphs>233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Overview</dc:title>
  <dc:creator>Danielle McGregor</dc:creator>
  <cp:lastModifiedBy>Lisa Neale</cp:lastModifiedBy>
  <cp:revision>23</cp:revision>
  <dcterms:created xsi:type="dcterms:W3CDTF">2022-05-02T22:30:11Z</dcterms:created>
  <dcterms:modified xsi:type="dcterms:W3CDTF">2022-07-04T05:50:18Z</dcterms:modified>
</cp:coreProperties>
</file>