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73" r:id="rId2"/>
    <p:sldId id="276" r:id="rId3"/>
    <p:sldId id="294" r:id="rId4"/>
    <p:sldId id="295" r:id="rId5"/>
    <p:sldId id="296" r:id="rId6"/>
    <p:sldId id="297" r:id="rId7"/>
    <p:sldId id="300" r:id="rId8"/>
    <p:sldId id="285" r:id="rId9"/>
    <p:sldId id="286" r:id="rId10"/>
    <p:sldId id="287" r:id="rId11"/>
    <p:sldId id="298" r:id="rId12"/>
    <p:sldId id="299" r:id="rId13"/>
    <p:sldId id="29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21617C-410B-3087-12D0-22EF3D8A733D}" name="Lisa Neale" initials="LN" userId="092c3a9ff1cc85a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cGregor" initials="DM" lastIdx="15" clrIdx="0">
    <p:extLst>
      <p:ext uri="{19B8F6BF-5375-455C-9EA6-DF929625EA0E}">
        <p15:presenceInfo xmlns:p15="http://schemas.microsoft.com/office/powerpoint/2012/main" userId="S::danielle.mcgregor@Anglicare.org.au::087646c7-bbf8-4721-9492-e808a5f7ce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7" autoAdjust="0"/>
    <p:restoredTop sz="71565" autoAdjust="0"/>
  </p:normalViewPr>
  <p:slideViewPr>
    <p:cSldViewPr snapToGrid="0">
      <p:cViewPr varScale="1">
        <p:scale>
          <a:sx n="87" d="100"/>
          <a:sy n="87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Neale" userId="092c3a9ff1cc85a9" providerId="LiveId" clId="{80C20991-F94A-40AA-ACF7-9962D040B233}"/>
    <pc:docChg chg="custSel modSld">
      <pc:chgData name="Lisa Neale" userId="092c3a9ff1cc85a9" providerId="LiveId" clId="{80C20991-F94A-40AA-ACF7-9962D040B233}" dt="2022-06-30T05:12:36.749" v="884" actId="6549"/>
      <pc:docMkLst>
        <pc:docMk/>
      </pc:docMkLst>
      <pc:sldChg chg="modNotes modNotesTx">
        <pc:chgData name="Lisa Neale" userId="092c3a9ff1cc85a9" providerId="LiveId" clId="{80C20991-F94A-40AA-ACF7-9962D040B233}" dt="2022-06-30T01:08:07.849" v="677" actId="6549"/>
        <pc:sldMkLst>
          <pc:docMk/>
          <pc:sldMk cId="1015254424" sldId="286"/>
        </pc:sldMkLst>
      </pc:sldChg>
      <pc:sldChg chg="modNotes">
        <pc:chgData name="Lisa Neale" userId="092c3a9ff1cc85a9" providerId="LiveId" clId="{80C20991-F94A-40AA-ACF7-9962D040B233}" dt="2022-06-17T03:07:34.829" v="52" actId="6549"/>
        <pc:sldMkLst>
          <pc:docMk/>
          <pc:sldMk cId="168536587" sldId="287"/>
        </pc:sldMkLst>
      </pc:sldChg>
      <pc:sldChg chg="modNotes modNotesTx">
        <pc:chgData name="Lisa Neale" userId="092c3a9ff1cc85a9" providerId="LiveId" clId="{80C20991-F94A-40AA-ACF7-9962D040B233}" dt="2022-06-20T00:08:57.624" v="657" actId="6549"/>
        <pc:sldMkLst>
          <pc:docMk/>
          <pc:sldMk cId="3274527140" sldId="292"/>
        </pc:sldMkLst>
      </pc:sldChg>
      <pc:sldChg chg="modNotes modNotesTx">
        <pc:chgData name="Lisa Neale" userId="092c3a9ff1cc85a9" providerId="LiveId" clId="{80C20991-F94A-40AA-ACF7-9962D040B233}" dt="2022-06-19T22:18:49.212" v="116" actId="6549"/>
        <pc:sldMkLst>
          <pc:docMk/>
          <pc:sldMk cId="82188311" sldId="293"/>
        </pc:sldMkLst>
      </pc:sldChg>
      <pc:sldChg chg="modNotes">
        <pc:chgData name="Lisa Neale" userId="092c3a9ff1cc85a9" providerId="LiveId" clId="{80C20991-F94A-40AA-ACF7-9962D040B233}" dt="2022-06-17T03:03:36.539" v="5" actId="114"/>
        <pc:sldMkLst>
          <pc:docMk/>
          <pc:sldMk cId="2032015498" sldId="294"/>
        </pc:sldMkLst>
      </pc:sldChg>
      <pc:sldChg chg="modNotes modNotesTx">
        <pc:chgData name="Lisa Neale" userId="092c3a9ff1cc85a9" providerId="LiveId" clId="{80C20991-F94A-40AA-ACF7-9962D040B233}" dt="2022-06-30T01:04:11.189" v="660" actId="20577"/>
        <pc:sldMkLst>
          <pc:docMk/>
          <pc:sldMk cId="1960736396" sldId="295"/>
        </pc:sldMkLst>
      </pc:sldChg>
      <pc:sldChg chg="addCm delCm modCm modNotes modNotesTx">
        <pc:chgData name="Lisa Neale" userId="092c3a9ff1cc85a9" providerId="LiveId" clId="{80C20991-F94A-40AA-ACF7-9962D040B233}" dt="2022-06-30T04:19:49.131" v="882"/>
        <pc:sldMkLst>
          <pc:docMk/>
          <pc:sldMk cId="2367209724" sldId="296"/>
        </pc:sldMkLst>
      </pc:sldChg>
      <pc:sldChg chg="addCm delCm modNotes modNotesTx">
        <pc:chgData name="Lisa Neale" userId="092c3a9ff1cc85a9" providerId="LiveId" clId="{80C20991-F94A-40AA-ACF7-9962D040B233}" dt="2022-06-30T05:12:36.749" v="884" actId="6549"/>
        <pc:sldMkLst>
          <pc:docMk/>
          <pc:sldMk cId="2846730293" sldId="297"/>
        </pc:sldMkLst>
      </pc:sldChg>
      <pc:sldChg chg="addCm delCm modNotes modNotesTx">
        <pc:chgData name="Lisa Neale" userId="092c3a9ff1cc85a9" providerId="LiveId" clId="{80C20991-F94A-40AA-ACF7-9962D040B233}" dt="2022-06-30T04:20:10.523" v="883"/>
        <pc:sldMkLst>
          <pc:docMk/>
          <pc:sldMk cId="1027811793" sldId="298"/>
        </pc:sldMkLst>
      </pc:sldChg>
      <pc:sldChg chg="modNotes modNotesTx">
        <pc:chgData name="Lisa Neale" userId="092c3a9ff1cc85a9" providerId="LiveId" clId="{80C20991-F94A-40AA-ACF7-9962D040B233}" dt="2022-06-30T01:10:22.922" v="705" actId="113"/>
        <pc:sldMkLst>
          <pc:docMk/>
          <pc:sldMk cId="161956834" sldId="299"/>
        </pc:sldMkLst>
      </pc:sldChg>
      <pc:sldChg chg="modNotes modNotesTx">
        <pc:chgData name="Lisa Neale" userId="092c3a9ff1cc85a9" providerId="LiveId" clId="{80C20991-F94A-40AA-ACF7-9962D040B233}" dt="2022-06-20T00:01:36.080" v="518" actId="20577"/>
        <pc:sldMkLst>
          <pc:docMk/>
          <pc:sldMk cId="4262090231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DB4-1809-493F-AF7E-A0D4B4DD58B0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37442-11A9-4B83-8A7B-881E4FBEF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52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spcAft>
                <a:spcPts val="0"/>
              </a:spcAft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(Lesson 1 title page)</a:t>
            </a:r>
          </a:p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54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Predict the content</a:t>
            </a:r>
          </a:p>
          <a:p>
            <a:pPr>
              <a:lnSpc>
                <a:spcPct val="107000"/>
              </a:lnSpc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3.3 – Summary sketch.</a:t>
            </a:r>
            <a:r>
              <a:rPr lang="en-US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‘What do you think will happen in this Bible story?’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12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73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and comprehend</a:t>
            </a:r>
            <a:endParaRPr lang="en-AU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(Optional: Invite students to read Genesis 12:1–5 in their heart languages.)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RESOURCE 3.4 – Picture sheet (8 sketches sequencing the Bible narrative).]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1: Captioning 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into pairs.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pairs to compose a story by writing a simple caption for each picture.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pairs to share their stories.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Correct </a:t>
            </a:r>
            <a:r>
              <a:rPr lang="en-US" sz="13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 and clarify new vocabulary.</a:t>
            </a:r>
            <a:endParaRPr lang="en-AU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03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2049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and comprehend (continued)</a:t>
            </a:r>
          </a:p>
          <a:p>
            <a:pPr>
              <a:lnSpc>
                <a:spcPct val="107000"/>
              </a:lnSpc>
            </a:pPr>
            <a:endParaRPr lang="en-AU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RESOURCE 3.5 – Paraphrased Bible text.]</a:t>
            </a:r>
          </a:p>
          <a:p>
            <a:pPr>
              <a:lnSpc>
                <a:spcPct val="107000"/>
              </a:lnSpc>
            </a:pPr>
            <a:endParaRPr lang="en-US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2: Read the text</a:t>
            </a: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3.5 – Paraphrased Bible text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each student (if using).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text aloud while students follow along. 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note new words.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words as a class.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Finding God’s promises in the text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find and say the five promises in the text starting with </a:t>
            </a:r>
            <a:r>
              <a:rPr lang="en-US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meaning of each promise.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sz="1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‘What do you think “All nations will be blessed because of you” means?’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 </a:t>
            </a:r>
            <a:r>
              <a:rPr lang="en-US" sz="1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responses, but don’t feel you need to answer the question yourself. </a:t>
            </a:r>
            <a:endParaRPr lang="en-AU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43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curiosity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will at first appear blank.]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‘Do you have any questions or comments about the story?’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 and discuss.</a:t>
            </a:r>
          </a:p>
          <a:p>
            <a:pPr>
              <a:lnSpc>
                <a:spcPct val="107000"/>
              </a:lnSpc>
            </a:pPr>
            <a:endParaRPr lang="en-AU" sz="1300" i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summary</a:t>
            </a:r>
            <a:endParaRPr lang="en-US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Summary sketch.</a:t>
            </a:r>
            <a:b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volunteer to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summarise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Bible text in their own words.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18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i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Timeline and summary statement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[This slide at first contains the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timeline with only the icons from the previous lessons already inserted.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icon for this lesson inserted in the timeline (RESOURCE 3.6 – Lesson 3 icon).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‘God chose a man and promised to bless his descendants with their own land under his rule. God promised to bless all people through them.’</a:t>
            </a: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important question</a:t>
            </a:r>
            <a:endParaRPr lang="en-AU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‘Will God keep his promises to Abraham of land, descendants and blessing?’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32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spcAft>
                <a:spcPts val="0"/>
              </a:spcAft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(Part 1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29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Activate knowledge </a:t>
            </a:r>
          </a:p>
          <a:p>
            <a:pPr>
              <a:lnSpc>
                <a:spcPct val="107000"/>
              </a:lnSpc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volunteers to share about their decision to move from their home country.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Don’t name specific students. Not everyone will be ready to share about this.)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‘What did you know about Australia before you came?’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98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</a:t>
            </a:r>
          </a:p>
          <a:p>
            <a:pPr>
              <a:lnSpc>
                <a:spcPct val="107000"/>
              </a:lnSpc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RESOURCE 3.1 – Text: moving to a new country. </a:t>
            </a:r>
            <a:r>
              <a:rPr lang="en-AU" sz="13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</a:t>
            </a:r>
            <a:r>
              <a:rPr lang="en-AU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will at first appear blank. Do not click to reveal the text until you are instructed to do so below.]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‘I am going to read a story about someone who is moving to a new country. I will read it twice.’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listen the first time and take notes as they listen again.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text aloud twice: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night Sing and his father were outside looking at the stars. Sing’s father told him that tomorrow their family would leave their home and travel to a new place. They would say goodbye to friends and family because they would be going to a new land in a new country. Sing felt uncertain, but his father told him to be brave. He said, ‘I will be with you, and I will show you where to go. We will travel together. One day this new land will be a blessing to our family, and we will also be a blessing to it.’ So that night, Sing and his family packed their most important possessions ready to travel from their home to a new land. Sing was nervous, but he loved and trusted his father, so he tried to be brave.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into small groups.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groups to work together to write a summary of the story.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group to read their summary aloud.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others to add details and correct any content.</a:t>
            </a: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reveal the text on the slide.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read the text and note any new words.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words as a class.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Brainstorm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synonyms for the following words together as a class: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goodbye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possessions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blessings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57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speaking tasks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RESOURCE 3.1 – Text: moving to a new country.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300" b="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task 1: Brainstorming in groups</a:t>
            </a: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into three groups.</a:t>
            </a: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‘1. questions’ on the slide.</a:t>
            </a:r>
            <a:endParaRPr lang="en-AU" sz="1300" b="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‘What questions do you think Sing had about his new country?’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group 1 to brainstorm some </a:t>
            </a:r>
            <a:r>
              <a:rPr lang="en-US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‘2. emotions’ on the slide.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‘Sing felt uncertain and nervous. What are some other emotions he might have felt?’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group 2 to brainstorm the</a:t>
            </a:r>
            <a:r>
              <a:rPr lang="en-US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emotions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feel when they are moving to a new country.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‘3. help to be brave’ on the slide.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‘Sing’s father told him to be brave. What helps people to be brave when they are planning to move to a new country?’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3 to brainstorm things that</a:t>
            </a:r>
            <a:r>
              <a:rPr lang="en-US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to be brave.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 for groups to brainstorm and make notes.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each group to share their answers with the class.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other groups to add to the answers given.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36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speaking tasks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Part A of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3.2 – Three </a:t>
            </a:r>
            <a:r>
              <a:rPr lang="en-US" sz="13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travellers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information gap activity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If you are not able to distribute Part B of this resource, skip this activity and move to the next slide.]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task 2: Information gap activity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copy of Part B of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3.2 – Three </a:t>
            </a:r>
            <a:r>
              <a:rPr lang="en-US" sz="13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travellers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information gap activity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each student (if using).</a:t>
            </a: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students questions about the missing information (working cell by cell down each column, f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left to right);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‘Who does Ping lived with?’</a:t>
            </a: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 and click to reveal the answer each </a:t>
            </a:r>
            <a:r>
              <a:rPr lang="en-AU" sz="1300" b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time.</a:t>
            </a:r>
            <a:endParaRPr lang="en-AU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12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speaking tasks (continued)</a:t>
            </a:r>
          </a:p>
          <a:p>
            <a:pPr>
              <a:lnSpc>
                <a:spcPct val="107000"/>
              </a:lnSpc>
            </a:pP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task 3: Sharing stories</a:t>
            </a: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into pairs.</a:t>
            </a: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pairs to ask each other the questions on the slide.</a:t>
            </a:r>
          </a:p>
          <a:p>
            <a:pPr>
              <a:lnSpc>
                <a:spcPct val="107000"/>
              </a:lnSpc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into Bible</a:t>
            </a:r>
          </a:p>
          <a:p>
            <a:pPr>
              <a:lnSpc>
                <a:spcPct val="107000"/>
              </a:lnSpc>
            </a:pPr>
            <a:endParaRPr lang="en-AU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‘Our Bible time is about a man who is told to leave his country and take his family to a new land.’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16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spcAft>
                <a:spcPts val="0"/>
              </a:spcAft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(Part 2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89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previous lesson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[This slide contains the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timeline with the icons from the previous lessons inserted.]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volunteer to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summarise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previous lessons as you point to each icon on the timeline. 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Prompt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necessary.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1: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made a good world, and he rules over it. God made people to be his friends and rule the world under him.</a:t>
            </a:r>
          </a:p>
          <a:p>
            <a:pPr lvl="1"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2: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rejected God’s rule and broke their friendship with him. God sent them out of the garden.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6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A441-BB92-468A-8006-F5DA6E79F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DB5A1-AB60-4ADC-BD52-92418DC90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3DFF0-ED95-412F-8E8C-B6223CEF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7D7F-2A4B-44F0-9070-1356D922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BC4F-9D12-4422-AF02-9890E9D6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89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5C9-BF81-4B5D-A9E3-825BE1EB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C8D3E-9DCA-4042-8A07-56A4169E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A2114-105A-4327-B0B9-5FD55972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5024-16A2-4421-9D2C-06FF15E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35D1F-C8FC-432D-B168-E535F60A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9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7C890-BF40-4E3B-9934-37DF58925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6D3AC-ABB9-4EEA-9AB7-9F8293C5C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D6DD-166C-4971-B53D-FCF0132B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C651-ED2F-416B-AEB3-94B48A0C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FB1D4-A661-4EB5-85FE-5AC8A5E9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1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955E-89D7-4B07-9EAE-D623ECDE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1C1C-B8CC-4BEF-9560-B8D079EB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8067-2601-43FF-BB82-CF11EE01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B3BBB-EAF2-4C57-8555-6F5D8041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8D6D9-3ED0-43CD-B337-8485F837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1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0420-B1B7-4FDC-9FB8-D04F2FC7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2E63-58FC-4C9E-A262-30A9D26B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145FA-A6C2-42D9-AE5B-90338A0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B3DF-5B36-4AF8-87DD-6A202703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E8891-7BF8-4469-A6D4-39779DBA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87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A7B9-8D9F-4FF7-87F0-9CB5D4A5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B34C3-8A2E-4F65-BC87-039D7065F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CCCD7-57F4-49EC-8F41-64E64BE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8AD70-03AB-4CC4-941C-D7CA0A37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1EC9B-B464-4A54-A27E-C5FCADB2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25B0-D084-4B84-97B3-ACEBDB63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0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1FD4-E5AE-42C8-93E2-A877A333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8E706-65DB-4BEE-B69C-587F7EE8A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02C41-EFD2-4950-9B7B-DA41A4390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78807-1CBA-49AD-AD15-7BE671E9D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BA980-F379-470E-8A1C-14A848DBE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F59C2-F887-4754-BDEA-F33CA73E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433C4-E9A4-4AD3-9E61-8F6A355A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CE6A8-6EC0-4B49-9A9C-41F62D45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DA48-2B6F-4D56-ADE9-692E653C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626C9-595E-469A-9BB3-6C3E1714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16789-1F78-4AF5-B5B1-4CBB229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7821A-76F8-428F-AA50-A933FDD2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71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C2F2D-79ED-4344-97EC-9D85D994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A23C5-1CED-4AA3-94FF-1E77B037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3376B-12E8-4A63-B6C4-39D2116A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69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0E1F-560D-4045-9F35-E65980D9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C6BB-0318-4715-BFEE-FA5E9B4A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2E4E1-ED4E-4834-936A-4A7B49BD2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6B64-B6A6-4525-B8F1-C6CD1B87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4741A-3306-4657-844A-E9EED76A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0848D-B113-468F-81DE-691A91AF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52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A496-7E87-432C-818C-6C32BA63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59A5D-9BB2-42AD-B978-4F834C0AA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001C6-E8E6-47BB-AE4C-4FEDC3066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4087C-6FF9-4AD3-9A17-FE379F19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21F1D-B328-4026-82E4-9FBB042B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6EB06-7FC5-4A96-A12C-58695D4F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28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E7D4-EA43-4C27-A8F1-B9C18F26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CABC-5B81-4F2B-93D1-452A3F26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A49F-09C2-4779-966D-EBC15BBDE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E69F-E0D1-4C67-A36B-23482140CEA4}" type="datetimeFigureOut">
              <a:rPr lang="en-AU" smtClean="0"/>
              <a:t>30-Jun-22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F676D-A9FB-49AD-9BC2-A6AA160B8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B9513-9C6C-40C7-B198-F6519BAD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2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sson 1:…"/>
          <p:cNvSpPr txBox="1"/>
          <p:nvPr/>
        </p:nvSpPr>
        <p:spPr>
          <a:xfrm>
            <a:off x="2683613" y="224854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latin typeface="Arial" charset="0"/>
                <a:ea typeface="Arial" charset="0"/>
                <a:cs typeface="Arial" charset="0"/>
                <a:sym typeface="Quasimoda Bold"/>
              </a:rPr>
              <a:t>Lesson 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88545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3" y="4033312"/>
            <a:ext cx="8151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Bible Overview</a:t>
            </a: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Ten Bible-based English lessons    </a:t>
            </a:r>
            <a:endParaRPr lang="en-GB" sz="3600" b="1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Intermediate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16" y="433361"/>
            <a:ext cx="650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8684921-B11B-54DF-F483-A197DE3B2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41" y="206474"/>
            <a:ext cx="8282517" cy="64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9A925-5F01-2049-9023-92E0AA34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63" y="1518080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84E97-02B3-7744-BD6B-D448C215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0732" y="1518080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9C44BA-AB7C-5A4A-926A-8772C59CF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921" y="1518080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A9B7E-3612-5141-B893-96913F1A8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9" y="1518080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ED4F6-100F-3E4D-B87D-1DB1F885D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63" y="3454456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6D685-B33F-1F41-BB24-0ED8E049E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445" y="3454456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9C3991-FE96-6646-89BC-1C94A5F2FD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921" y="3454456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A1118-8B74-B047-8872-39412EAEAF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3454456"/>
            <a:ext cx="2903697" cy="1834725"/>
          </a:xfrm>
          <a:prstGeom prst="rect">
            <a:avLst/>
          </a:prstGeom>
          <a:ln>
            <a:solidFill>
              <a:srgbClr val="4196D5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D37736-2F88-3F48-9D5D-00210F1C5DF7}"/>
              </a:ext>
            </a:extLst>
          </p:cNvPr>
          <p:cNvSpPr/>
          <p:nvPr/>
        </p:nvSpPr>
        <p:spPr>
          <a:xfrm>
            <a:off x="2605809" y="1521126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77C81-8742-CA49-9D83-CD084BAE220B}"/>
              </a:ext>
            </a:extLst>
          </p:cNvPr>
          <p:cNvSpPr/>
          <p:nvPr/>
        </p:nvSpPr>
        <p:spPr>
          <a:xfrm>
            <a:off x="2649214" y="1460928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D54647-5D88-3E4C-97AA-0113FEFAE8F8}"/>
              </a:ext>
            </a:extLst>
          </p:cNvPr>
          <p:cNvSpPr/>
          <p:nvPr/>
        </p:nvSpPr>
        <p:spPr>
          <a:xfrm>
            <a:off x="5620472" y="1521126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11D803-72CF-A349-B5AF-D5A264AFD55B}"/>
              </a:ext>
            </a:extLst>
          </p:cNvPr>
          <p:cNvSpPr/>
          <p:nvPr/>
        </p:nvSpPr>
        <p:spPr>
          <a:xfrm>
            <a:off x="5663877" y="1460928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12526-83C8-E745-9D2C-4E6D65E6C13E}"/>
              </a:ext>
            </a:extLst>
          </p:cNvPr>
          <p:cNvSpPr/>
          <p:nvPr/>
        </p:nvSpPr>
        <p:spPr>
          <a:xfrm>
            <a:off x="8592271" y="1521126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2A824-C12F-7541-A729-1BC8F945FBDA}"/>
              </a:ext>
            </a:extLst>
          </p:cNvPr>
          <p:cNvSpPr/>
          <p:nvPr/>
        </p:nvSpPr>
        <p:spPr>
          <a:xfrm>
            <a:off x="8635676" y="1460928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7371E-5946-8741-9FC0-F9664D0617AF}"/>
              </a:ext>
            </a:extLst>
          </p:cNvPr>
          <p:cNvSpPr/>
          <p:nvPr/>
        </p:nvSpPr>
        <p:spPr>
          <a:xfrm>
            <a:off x="11592646" y="1521126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0BB72-751F-4E40-AE95-49AFFB283D3D}"/>
              </a:ext>
            </a:extLst>
          </p:cNvPr>
          <p:cNvSpPr/>
          <p:nvPr/>
        </p:nvSpPr>
        <p:spPr>
          <a:xfrm>
            <a:off x="11636051" y="1460928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34BBF3-E71C-7340-AA79-5A6894D43DB0}"/>
              </a:ext>
            </a:extLst>
          </p:cNvPr>
          <p:cNvSpPr/>
          <p:nvPr/>
        </p:nvSpPr>
        <p:spPr>
          <a:xfrm>
            <a:off x="2605809" y="3449938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E00C2C-27A2-0E44-910B-3374018DCADA}"/>
              </a:ext>
            </a:extLst>
          </p:cNvPr>
          <p:cNvSpPr/>
          <p:nvPr/>
        </p:nvSpPr>
        <p:spPr>
          <a:xfrm>
            <a:off x="2649214" y="3389740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B58CED-10E3-1A41-AC9D-7B33BEA003E0}"/>
              </a:ext>
            </a:extLst>
          </p:cNvPr>
          <p:cNvSpPr/>
          <p:nvPr/>
        </p:nvSpPr>
        <p:spPr>
          <a:xfrm>
            <a:off x="5606184" y="3449938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930C26-7984-D347-9487-BDC99B2F9DBD}"/>
              </a:ext>
            </a:extLst>
          </p:cNvPr>
          <p:cNvSpPr/>
          <p:nvPr/>
        </p:nvSpPr>
        <p:spPr>
          <a:xfrm>
            <a:off x="5649589" y="3389740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655451-F648-4140-A608-CEA0BFA8E386}"/>
              </a:ext>
            </a:extLst>
          </p:cNvPr>
          <p:cNvSpPr/>
          <p:nvPr/>
        </p:nvSpPr>
        <p:spPr>
          <a:xfrm>
            <a:off x="8592271" y="3449938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B1FDEE-69EB-3F45-BB61-1317ECA20E84}"/>
              </a:ext>
            </a:extLst>
          </p:cNvPr>
          <p:cNvSpPr/>
          <p:nvPr/>
        </p:nvSpPr>
        <p:spPr>
          <a:xfrm>
            <a:off x="8635676" y="3389740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81E56-B613-2C4C-9829-BD9B00661972}"/>
              </a:ext>
            </a:extLst>
          </p:cNvPr>
          <p:cNvSpPr/>
          <p:nvPr/>
        </p:nvSpPr>
        <p:spPr>
          <a:xfrm>
            <a:off x="11592646" y="3449938"/>
            <a:ext cx="456481" cy="41179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9E188-AE5C-D24E-A10B-8B3E53AB5B1A}"/>
              </a:ext>
            </a:extLst>
          </p:cNvPr>
          <p:cNvSpPr/>
          <p:nvPr/>
        </p:nvSpPr>
        <p:spPr>
          <a:xfrm>
            <a:off x="11636051" y="3389740"/>
            <a:ext cx="3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1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180BF5-A0F9-4DEC-867F-988CA4AFBD29}"/>
              </a:ext>
            </a:extLst>
          </p:cNvPr>
          <p:cNvSpPr txBox="1"/>
          <p:nvPr/>
        </p:nvSpPr>
        <p:spPr>
          <a:xfrm>
            <a:off x="477763" y="443567"/>
            <a:ext cx="1137557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Genesis 12:1–5</a:t>
            </a:r>
            <a:endParaRPr lang="en-AU" sz="26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Lord said to Abram, ‘Leave your country, your people and your family. Go to the land I will show you.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‘I will make you into a great nation.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680"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bless you.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make your name great.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680"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a blessing to others.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bless people who bless you.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680"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curse people who curse you.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nations will be blessed because of you.’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Abram did what the Lord told him. He took his wife Sarai and his nephew Lot. He took the people and all their possessions and travelled to Canaan.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EF759EF-2763-566D-E7B3-3DF1EC37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41" y="206474"/>
            <a:ext cx="8282517" cy="64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FD592AE-E430-C842-B63A-99B27C4286FE}"/>
              </a:ext>
            </a:extLst>
          </p:cNvPr>
          <p:cNvCxnSpPr>
            <a:cxnSpLocks/>
          </p:cNvCxnSpPr>
          <p:nvPr/>
        </p:nvCxnSpPr>
        <p:spPr>
          <a:xfrm>
            <a:off x="1303867" y="1883516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7463D38-3CD6-8040-BED7-6E4D55AD1F97}"/>
              </a:ext>
            </a:extLst>
          </p:cNvPr>
          <p:cNvSpPr/>
          <p:nvPr/>
        </p:nvSpPr>
        <p:spPr>
          <a:xfrm>
            <a:off x="2538597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67E196D2-5CB5-714F-A81A-3727AF695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4" y="1185018"/>
            <a:ext cx="1439334" cy="143933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B1EE9A4-6498-E647-9198-D9596E79BED3}"/>
              </a:ext>
            </a:extLst>
          </p:cNvPr>
          <p:cNvSpPr/>
          <p:nvPr/>
        </p:nvSpPr>
        <p:spPr>
          <a:xfrm>
            <a:off x="594241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7B79E3DF-23D1-4842-B1F2-B098F975E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3" y="1185017"/>
            <a:ext cx="1439334" cy="143933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E90EA9-A6BB-F741-85EF-2A6BC5D4B185}"/>
              </a:ext>
            </a:extLst>
          </p:cNvPr>
          <p:cNvCxnSpPr>
            <a:cxnSpLocks/>
          </p:cNvCxnSpPr>
          <p:nvPr/>
        </p:nvCxnSpPr>
        <p:spPr>
          <a:xfrm>
            <a:off x="-931333" y="5014916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535CBBA-ED24-E54B-A31E-8AE2EBE8FEEA}"/>
              </a:ext>
            </a:extLst>
          </p:cNvPr>
          <p:cNvSpPr/>
          <p:nvPr/>
        </p:nvSpPr>
        <p:spPr>
          <a:xfrm>
            <a:off x="1092282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083376-933B-674E-A2E7-24E6810A7638}"/>
              </a:ext>
            </a:extLst>
          </p:cNvPr>
          <p:cNvSpPr/>
          <p:nvPr/>
        </p:nvSpPr>
        <p:spPr>
          <a:xfrm>
            <a:off x="1166908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2576BB-1A97-D84B-8A0B-B9612D444E29}"/>
              </a:ext>
            </a:extLst>
          </p:cNvPr>
          <p:cNvSpPr/>
          <p:nvPr/>
        </p:nvSpPr>
        <p:spPr>
          <a:xfrm>
            <a:off x="30226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DC6031-4B19-9A41-9212-AD617E68D201}"/>
              </a:ext>
            </a:extLst>
          </p:cNvPr>
          <p:cNvSpPr/>
          <p:nvPr/>
        </p:nvSpPr>
        <p:spPr>
          <a:xfrm>
            <a:off x="3097309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F27BCA-F670-B348-A9E1-81E2F7C5D2A7}"/>
              </a:ext>
            </a:extLst>
          </p:cNvPr>
          <p:cNvSpPr/>
          <p:nvPr/>
        </p:nvSpPr>
        <p:spPr>
          <a:xfrm>
            <a:off x="49530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0246AA-60D0-B044-9079-691B6A49EB55}"/>
              </a:ext>
            </a:extLst>
          </p:cNvPr>
          <p:cNvSpPr/>
          <p:nvPr/>
        </p:nvSpPr>
        <p:spPr>
          <a:xfrm>
            <a:off x="5027709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BDCE29-EFF8-C841-B0D3-D866B2C231E8}"/>
              </a:ext>
            </a:extLst>
          </p:cNvPr>
          <p:cNvSpPr/>
          <p:nvPr/>
        </p:nvSpPr>
        <p:spPr>
          <a:xfrm>
            <a:off x="68834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C7F110-17C6-564A-B038-FAA66D352FEC}"/>
              </a:ext>
            </a:extLst>
          </p:cNvPr>
          <p:cNvSpPr/>
          <p:nvPr/>
        </p:nvSpPr>
        <p:spPr>
          <a:xfrm>
            <a:off x="6872349" y="58994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4a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9065F1-4F3C-CF4A-B4FE-53782759450F}"/>
              </a:ext>
            </a:extLst>
          </p:cNvPr>
          <p:cNvSpPr/>
          <p:nvPr/>
        </p:nvSpPr>
        <p:spPr>
          <a:xfrm>
            <a:off x="8796950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3D1398E-C90D-6F4F-8FA2-E4DF1A509657}"/>
              </a:ext>
            </a:extLst>
          </p:cNvPr>
          <p:cNvSpPr/>
          <p:nvPr/>
        </p:nvSpPr>
        <p:spPr>
          <a:xfrm>
            <a:off x="8777800" y="589943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4b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671361-EBC2-AE46-92F2-B70AB61BCEFC}"/>
              </a:ext>
            </a:extLst>
          </p:cNvPr>
          <p:cNvSpPr/>
          <p:nvPr/>
        </p:nvSpPr>
        <p:spPr>
          <a:xfrm>
            <a:off x="106934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93342B-96C3-5645-9686-8962E8A5F840}"/>
              </a:ext>
            </a:extLst>
          </p:cNvPr>
          <p:cNvSpPr/>
          <p:nvPr/>
        </p:nvSpPr>
        <p:spPr>
          <a:xfrm>
            <a:off x="10768109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FAB235-29B9-1A49-BF58-033317FB4070}"/>
              </a:ext>
            </a:extLst>
          </p:cNvPr>
          <p:cNvSpPr/>
          <p:nvPr/>
        </p:nvSpPr>
        <p:spPr>
          <a:xfrm>
            <a:off x="2057482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23639A-B7EA-DE4C-90D2-D2DF86A6D9BD}"/>
              </a:ext>
            </a:extLst>
          </p:cNvPr>
          <p:cNvSpPr/>
          <p:nvPr/>
        </p:nvSpPr>
        <p:spPr>
          <a:xfrm>
            <a:off x="2132108" y="37213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E1EEC50-DD14-ED4D-A9B3-A014318E8F02}"/>
              </a:ext>
            </a:extLst>
          </p:cNvPr>
          <p:cNvSpPr/>
          <p:nvPr/>
        </p:nvSpPr>
        <p:spPr>
          <a:xfrm>
            <a:off x="3987883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0E29330-2C26-8F46-8C11-A87DDD62B739}"/>
              </a:ext>
            </a:extLst>
          </p:cNvPr>
          <p:cNvSpPr/>
          <p:nvPr/>
        </p:nvSpPr>
        <p:spPr>
          <a:xfrm>
            <a:off x="4062510" y="37213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231B59C-DB97-B74F-8F25-76DC64A6A2BD}"/>
              </a:ext>
            </a:extLst>
          </p:cNvPr>
          <p:cNvSpPr/>
          <p:nvPr/>
        </p:nvSpPr>
        <p:spPr>
          <a:xfrm>
            <a:off x="5918283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0D91BE3-3225-0A48-A7BA-DBFA19DCB4D5}"/>
              </a:ext>
            </a:extLst>
          </p:cNvPr>
          <p:cNvSpPr/>
          <p:nvPr/>
        </p:nvSpPr>
        <p:spPr>
          <a:xfrm>
            <a:off x="5992909" y="37213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D01D82-4376-8A4E-BB70-E405C929E3C3}"/>
              </a:ext>
            </a:extLst>
          </p:cNvPr>
          <p:cNvSpPr/>
          <p:nvPr/>
        </p:nvSpPr>
        <p:spPr>
          <a:xfrm>
            <a:off x="7848683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0B178F-3EFA-DC46-86DC-CF0B1065CD94}"/>
              </a:ext>
            </a:extLst>
          </p:cNvPr>
          <p:cNvSpPr/>
          <p:nvPr/>
        </p:nvSpPr>
        <p:spPr>
          <a:xfrm>
            <a:off x="7923310" y="3721344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EF29B0-AF01-B645-BC9E-522919946065}"/>
              </a:ext>
            </a:extLst>
          </p:cNvPr>
          <p:cNvSpPr/>
          <p:nvPr/>
        </p:nvSpPr>
        <p:spPr>
          <a:xfrm>
            <a:off x="9762150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5CC7FBE-F832-B441-B608-78A1B8B79670}"/>
              </a:ext>
            </a:extLst>
          </p:cNvPr>
          <p:cNvSpPr/>
          <p:nvPr/>
        </p:nvSpPr>
        <p:spPr>
          <a:xfrm>
            <a:off x="9751016" y="372134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156B467-AB63-F04B-A9A5-FBB00F7300AC}"/>
              </a:ext>
            </a:extLst>
          </p:cNvPr>
          <p:cNvSpPr/>
          <p:nvPr/>
        </p:nvSpPr>
        <p:spPr>
          <a:xfrm>
            <a:off x="6421715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E74098F-D198-3842-A766-F4F97E280172}"/>
              </a:ext>
            </a:extLst>
          </p:cNvPr>
          <p:cNvSpPr/>
          <p:nvPr/>
        </p:nvSpPr>
        <p:spPr>
          <a:xfrm>
            <a:off x="8332466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F427DF0-CCBC-7A48-96DC-36723DC023B8}"/>
              </a:ext>
            </a:extLst>
          </p:cNvPr>
          <p:cNvSpPr/>
          <p:nvPr/>
        </p:nvSpPr>
        <p:spPr>
          <a:xfrm>
            <a:off x="10238904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5128D0F-BABE-9440-9830-62617577F726}"/>
              </a:ext>
            </a:extLst>
          </p:cNvPr>
          <p:cNvSpPr/>
          <p:nvPr/>
        </p:nvSpPr>
        <p:spPr>
          <a:xfrm>
            <a:off x="1548467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FA562A0-81FA-FF40-89ED-498CA842603C}"/>
              </a:ext>
            </a:extLst>
          </p:cNvPr>
          <p:cNvSpPr/>
          <p:nvPr/>
        </p:nvSpPr>
        <p:spPr>
          <a:xfrm>
            <a:off x="3489411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C87118A-AF2A-664C-B9C2-456D9C7DAA20}"/>
              </a:ext>
            </a:extLst>
          </p:cNvPr>
          <p:cNvSpPr/>
          <p:nvPr/>
        </p:nvSpPr>
        <p:spPr>
          <a:xfrm>
            <a:off x="5421728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E8DCC09-143D-D541-9BFE-AB5716CAB798}"/>
              </a:ext>
            </a:extLst>
          </p:cNvPr>
          <p:cNvSpPr/>
          <p:nvPr/>
        </p:nvSpPr>
        <p:spPr>
          <a:xfrm>
            <a:off x="7298274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E12DAC9-BF29-7D4E-BD28-5C5835085EBC}"/>
              </a:ext>
            </a:extLst>
          </p:cNvPr>
          <p:cNvSpPr/>
          <p:nvPr/>
        </p:nvSpPr>
        <p:spPr>
          <a:xfrm>
            <a:off x="9243531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49AE17-7F52-B44C-B24B-8CC6051AC00B}"/>
              </a:ext>
            </a:extLst>
          </p:cNvPr>
          <p:cNvSpPr/>
          <p:nvPr/>
        </p:nvSpPr>
        <p:spPr>
          <a:xfrm>
            <a:off x="594241" y="1225568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E1C3FC-B2E3-DA40-B915-F10B363E214B}"/>
              </a:ext>
            </a:extLst>
          </p:cNvPr>
          <p:cNvSpPr/>
          <p:nvPr/>
        </p:nvSpPr>
        <p:spPr>
          <a:xfrm>
            <a:off x="2538597" y="1216977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8468E4F-C995-0F4D-94F3-60332BF7DE54}"/>
              </a:ext>
            </a:extLst>
          </p:cNvPr>
          <p:cNvSpPr/>
          <p:nvPr/>
        </p:nvSpPr>
        <p:spPr>
          <a:xfrm>
            <a:off x="737500" y="268063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Creation</a:t>
            </a:r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F300803-B34B-6144-B428-9F955A731837}"/>
              </a:ext>
            </a:extLst>
          </p:cNvPr>
          <p:cNvSpPr/>
          <p:nvPr/>
        </p:nvSpPr>
        <p:spPr>
          <a:xfrm>
            <a:off x="2656428" y="271789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Rejection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8235C6-02BB-6B4F-A981-8D2625EA6994}"/>
              </a:ext>
            </a:extLst>
          </p:cNvPr>
          <p:cNvSpPr/>
          <p:nvPr/>
        </p:nvSpPr>
        <p:spPr>
          <a:xfrm>
            <a:off x="4613334" y="2717897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Abraham</a:t>
            </a:r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A423872-AE5A-5F4A-82D9-778E84683D8A}"/>
              </a:ext>
            </a:extLst>
          </p:cNvPr>
          <p:cNvSpPr/>
          <p:nvPr/>
        </p:nvSpPr>
        <p:spPr>
          <a:xfrm>
            <a:off x="4510858" y="1212626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401535-9328-3E42-9C4E-58ACF5010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63" y="1187949"/>
            <a:ext cx="1439334" cy="143933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6B5CC45-78C8-E047-B200-D6B5D302E220}"/>
              </a:ext>
            </a:extLst>
          </p:cNvPr>
          <p:cNvSpPr/>
          <p:nvPr/>
        </p:nvSpPr>
        <p:spPr>
          <a:xfrm>
            <a:off x="4512313" y="1212626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9" y="4048302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Journey to a new land</a:t>
            </a:r>
          </a:p>
        </p:txBody>
      </p:sp>
      <p:sp>
        <p:nvSpPr>
          <p:cNvPr id="8" name="Lesson 1:…"/>
          <p:cNvSpPr txBox="1"/>
          <p:nvPr/>
        </p:nvSpPr>
        <p:spPr>
          <a:xfrm>
            <a:off x="2683619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88550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3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47F08-618B-4F92-8474-3D7CEB3BECBD}"/>
              </a:ext>
            </a:extLst>
          </p:cNvPr>
          <p:cNvSpPr txBox="1"/>
          <p:nvPr/>
        </p:nvSpPr>
        <p:spPr>
          <a:xfrm>
            <a:off x="1725220" y="2650404"/>
            <a:ext cx="8741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Arial" panose="020B0604020202020204" pitchFamily="34" charset="0"/>
                <a:cs typeface="Arial" panose="020B0604020202020204" pitchFamily="34" charset="0"/>
              </a:rPr>
              <a:t>Moving to a new country</a:t>
            </a:r>
          </a:p>
        </p:txBody>
      </p:sp>
    </p:spTree>
    <p:extLst>
      <p:ext uri="{BB962C8B-B14F-4D97-AF65-F5344CB8AC3E}">
        <p14:creationId xmlns:p14="http://schemas.microsoft.com/office/powerpoint/2010/main" val="203201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9AACF-D604-41AC-B4DA-14D3303DDB15}"/>
              </a:ext>
            </a:extLst>
          </p:cNvPr>
          <p:cNvSpPr txBox="1"/>
          <p:nvPr/>
        </p:nvSpPr>
        <p:spPr>
          <a:xfrm>
            <a:off x="1888314" y="720566"/>
            <a:ext cx="8415372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night Sing and his father were outside looking at the stars. Sing’s father told him that tomorrow their family would leave their home and travel to a new place. They would say goodbye to friends and family because they would be going to a new land in a new country. </a:t>
            </a:r>
            <a:endParaRPr lang="en-A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endParaRPr lang="en-US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 felt uncertain, but his father told him to be brave. He said, ‘I will be with you, and I will show you where to go. We will travel together. One day this new land will be a blessing to our family, and we will also be a blessing to it.’ </a:t>
            </a:r>
            <a:endParaRPr lang="en-A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endParaRPr lang="en-US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 night, Sing and his family packed their most important possessions ready to travel from their home to a new land. Sing was nervous, but he loved and trusted his father, so he tried to be brave.</a:t>
            </a:r>
          </a:p>
        </p:txBody>
      </p:sp>
    </p:spTree>
    <p:extLst>
      <p:ext uri="{BB962C8B-B14F-4D97-AF65-F5344CB8AC3E}">
        <p14:creationId xmlns:p14="http://schemas.microsoft.com/office/powerpoint/2010/main" val="19607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FCA1DA-F18B-4B63-944C-050BC3A302A0}"/>
              </a:ext>
            </a:extLst>
          </p:cNvPr>
          <p:cNvSpPr txBox="1"/>
          <p:nvPr/>
        </p:nvSpPr>
        <p:spPr>
          <a:xfrm>
            <a:off x="250260" y="5341256"/>
            <a:ext cx="3475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1.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EA6B2-C302-415E-BB7A-792EAA4E58B6}"/>
              </a:ext>
            </a:extLst>
          </p:cNvPr>
          <p:cNvSpPr txBox="1"/>
          <p:nvPr/>
        </p:nvSpPr>
        <p:spPr>
          <a:xfrm>
            <a:off x="475013" y="427857"/>
            <a:ext cx="1100094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night Sing and his father were outside looking at the stars. Sing’s father told him that tomorrow their family would leave their home and travel to a new place. They would say goodbye to friends and family because they would be going to a new land in a new country. </a:t>
            </a: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endParaRPr lang="en-AU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 felt uncertain, but his father told him to be brave. He said, ‘I will be with you, and I will show you where to go. We will travel together. One day this new land will be a blessing to our family, and we will also be a blessing to it.’ </a:t>
            </a: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endParaRPr lang="en-AU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 night, Sing and his family packed their most important possessions ready to travel from their home to a new land. Sing was nervous, but he loved and trusted his father, so he tried to be brave.</a:t>
            </a:r>
            <a:endParaRPr lang="en-A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90882-A6B3-5843-DEC7-1F766BFA5D28}"/>
              </a:ext>
            </a:extLst>
          </p:cNvPr>
          <p:cNvSpPr txBox="1"/>
          <p:nvPr/>
        </p:nvSpPr>
        <p:spPr>
          <a:xfrm>
            <a:off x="6874931" y="5341256"/>
            <a:ext cx="520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3. help to be brave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BAC8C-B59D-4D6D-B2A9-A278478C622F}"/>
              </a:ext>
            </a:extLst>
          </p:cNvPr>
          <p:cNvSpPr txBox="1"/>
          <p:nvPr/>
        </p:nvSpPr>
        <p:spPr>
          <a:xfrm>
            <a:off x="3369733" y="5341256"/>
            <a:ext cx="401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2. emotions</a:t>
            </a:r>
          </a:p>
        </p:txBody>
      </p:sp>
    </p:spTree>
    <p:extLst>
      <p:ext uri="{BB962C8B-B14F-4D97-AF65-F5344CB8AC3E}">
        <p14:creationId xmlns:p14="http://schemas.microsoft.com/office/powerpoint/2010/main" val="23672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B6E350-B3A3-5141-8F12-0F2F5A06D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29934"/>
              </p:ext>
            </p:extLst>
          </p:nvPr>
        </p:nvGraphicFramePr>
        <p:xfrm>
          <a:off x="385761" y="142871"/>
          <a:ext cx="11430000" cy="650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4199447405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3649910694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389712657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282609035"/>
                    </a:ext>
                  </a:extLst>
                </a:gridCol>
              </a:tblGrid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>
                    <a:solidFill>
                      <a:srgbClr val="4196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Ping</a:t>
                      </a:r>
                    </a:p>
                  </a:txBody>
                  <a:tcPr anchor="ctr">
                    <a:solidFill>
                      <a:srgbClr val="4196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Mahnaz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196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Lily</a:t>
                      </a:r>
                    </a:p>
                  </a:txBody>
                  <a:tcPr anchor="ctr">
                    <a:solidFill>
                      <a:srgbClr val="419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65645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36449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 with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 husband and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children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36083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Comes from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29394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 to</a:t>
                      </a:r>
                    </a:p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 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90229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 in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0661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Mandarin and Cantonese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Vietnamese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French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087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7C981D-1A7C-7645-8168-8B9CC76E7685}"/>
              </a:ext>
            </a:extLst>
          </p:cNvPr>
          <p:cNvSpPr txBox="1"/>
          <p:nvPr/>
        </p:nvSpPr>
        <p:spPr>
          <a:xfrm>
            <a:off x="3228974" y="2183718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2 brothers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67365-98F3-174F-B7CF-CBFEA4EC45E7}"/>
              </a:ext>
            </a:extLst>
          </p:cNvPr>
          <p:cNvSpPr txBox="1"/>
          <p:nvPr/>
        </p:nvSpPr>
        <p:spPr>
          <a:xfrm>
            <a:off x="3228974" y="3126693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18284B-2F5C-3240-B4DE-924349A26C3D}"/>
              </a:ext>
            </a:extLst>
          </p:cNvPr>
          <p:cNvSpPr txBox="1"/>
          <p:nvPr/>
        </p:nvSpPr>
        <p:spPr>
          <a:xfrm>
            <a:off x="3228974" y="4984068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A3BB0-67E7-6E47-BA83-A0E982BB8470}"/>
              </a:ext>
            </a:extLst>
          </p:cNvPr>
          <p:cNvSpPr txBox="1"/>
          <p:nvPr/>
        </p:nvSpPr>
        <p:spPr>
          <a:xfrm>
            <a:off x="6115049" y="1269318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96254-972F-8D41-BCD8-FADF8FD3BB1C}"/>
              </a:ext>
            </a:extLst>
          </p:cNvPr>
          <p:cNvSpPr txBox="1"/>
          <p:nvPr/>
        </p:nvSpPr>
        <p:spPr>
          <a:xfrm>
            <a:off x="6115049" y="1964878"/>
            <a:ext cx="2867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2 daughters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CE769-1B47-FC44-AD98-D71915DEF687}"/>
              </a:ext>
            </a:extLst>
          </p:cNvPr>
          <p:cNvSpPr txBox="1"/>
          <p:nvPr/>
        </p:nvSpPr>
        <p:spPr>
          <a:xfrm>
            <a:off x="6115049" y="4069668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0C8F8-3E4E-8D4A-81DB-CB86FB008C22}"/>
              </a:ext>
            </a:extLst>
          </p:cNvPr>
          <p:cNvSpPr txBox="1"/>
          <p:nvPr/>
        </p:nvSpPr>
        <p:spPr>
          <a:xfrm>
            <a:off x="6115049" y="5912755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415E5-C50F-0946-8B99-6786E6176A93}"/>
              </a:ext>
            </a:extLst>
          </p:cNvPr>
          <p:cNvSpPr txBox="1"/>
          <p:nvPr/>
        </p:nvSpPr>
        <p:spPr>
          <a:xfrm>
            <a:off x="8943974" y="3126693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CC3097-0D89-E348-9D54-D42B7D779DF0}"/>
              </a:ext>
            </a:extLst>
          </p:cNvPr>
          <p:cNvSpPr txBox="1"/>
          <p:nvPr/>
        </p:nvSpPr>
        <p:spPr>
          <a:xfrm>
            <a:off x="8943974" y="4984068"/>
            <a:ext cx="28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467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CBB3C8-26CC-491E-9864-0F87C6A00407}"/>
              </a:ext>
            </a:extLst>
          </p:cNvPr>
          <p:cNvSpPr txBox="1"/>
          <p:nvPr/>
        </p:nvSpPr>
        <p:spPr>
          <a:xfrm>
            <a:off x="1202376" y="997565"/>
            <a:ext cx="9787247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you notice when you</a:t>
            </a:r>
          </a:p>
          <a:p>
            <a:pPr marL="457200"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came to Australia?</a:t>
            </a:r>
          </a:p>
          <a:p>
            <a:pPr marL="457200" algn="ctr">
              <a:spcBef>
                <a:spcPts val="600"/>
              </a:spcBef>
              <a:spcAft>
                <a:spcPts val="300"/>
              </a:spcAft>
            </a:pPr>
            <a:endParaRPr lang="en-AU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did you feel when you</a:t>
            </a:r>
          </a:p>
          <a:p>
            <a:pPr marL="457200"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came to Australia?</a:t>
            </a:r>
          </a:p>
          <a:p>
            <a:pPr marL="457200" algn="ctr">
              <a:spcBef>
                <a:spcPts val="600"/>
              </a:spcBef>
              <a:spcAft>
                <a:spcPts val="300"/>
              </a:spcAft>
            </a:pPr>
            <a:endParaRPr lang="en-AU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have you learnt about Australia?</a:t>
            </a:r>
            <a:endParaRPr lang="en-AU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9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6" y="4048302"/>
            <a:ext cx="8588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God makes promises to Abram</a:t>
            </a:r>
            <a:br>
              <a:rPr lang="en-US" sz="40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Genesis 12:1–5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sson 1:…"/>
          <p:cNvSpPr txBox="1"/>
          <p:nvPr/>
        </p:nvSpPr>
        <p:spPr>
          <a:xfrm>
            <a:off x="2683616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88547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3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0151CA3-645A-5B47-81A2-D3E1C09DF933}"/>
              </a:ext>
            </a:extLst>
          </p:cNvPr>
          <p:cNvCxnSpPr>
            <a:cxnSpLocks/>
          </p:cNvCxnSpPr>
          <p:nvPr/>
        </p:nvCxnSpPr>
        <p:spPr>
          <a:xfrm>
            <a:off x="1303867" y="1877894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7FCF7A8B-FB2E-EA43-9821-398A67AF1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3" y="1179395"/>
            <a:ext cx="1439334" cy="1439334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E83FD0-89D8-334F-A270-BDDFA4E858D5}"/>
              </a:ext>
            </a:extLst>
          </p:cNvPr>
          <p:cNvCxnSpPr>
            <a:cxnSpLocks/>
          </p:cNvCxnSpPr>
          <p:nvPr/>
        </p:nvCxnSpPr>
        <p:spPr>
          <a:xfrm>
            <a:off x="-931333" y="5012267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0DCFA46-9C28-D747-92C5-F8E6B8AC737A}"/>
              </a:ext>
            </a:extLst>
          </p:cNvPr>
          <p:cNvSpPr/>
          <p:nvPr/>
        </p:nvSpPr>
        <p:spPr>
          <a:xfrm>
            <a:off x="1092282" y="584722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E0BA94-CCC4-E844-AD13-073318EE813B}"/>
              </a:ext>
            </a:extLst>
          </p:cNvPr>
          <p:cNvSpPr/>
          <p:nvPr/>
        </p:nvSpPr>
        <p:spPr>
          <a:xfrm>
            <a:off x="1166908" y="58432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FF9715C-40B7-2040-8C70-9840B0C2B764}"/>
              </a:ext>
            </a:extLst>
          </p:cNvPr>
          <p:cNvSpPr/>
          <p:nvPr/>
        </p:nvSpPr>
        <p:spPr>
          <a:xfrm>
            <a:off x="3022683" y="584722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379694-C6F5-274A-B5F5-00D624AFE257}"/>
              </a:ext>
            </a:extLst>
          </p:cNvPr>
          <p:cNvSpPr/>
          <p:nvPr/>
        </p:nvSpPr>
        <p:spPr>
          <a:xfrm>
            <a:off x="3097309" y="58432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7EEEC2-E669-5046-ABD8-BED499F22185}"/>
              </a:ext>
            </a:extLst>
          </p:cNvPr>
          <p:cNvSpPr/>
          <p:nvPr/>
        </p:nvSpPr>
        <p:spPr>
          <a:xfrm>
            <a:off x="4953083" y="584722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3DBA0A3-D043-D140-A254-438A7878A74B}"/>
              </a:ext>
            </a:extLst>
          </p:cNvPr>
          <p:cNvSpPr/>
          <p:nvPr/>
        </p:nvSpPr>
        <p:spPr>
          <a:xfrm>
            <a:off x="5027709" y="58432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1B7FCC-907F-6A4A-925A-250ED2ADF373}"/>
              </a:ext>
            </a:extLst>
          </p:cNvPr>
          <p:cNvSpPr/>
          <p:nvPr/>
        </p:nvSpPr>
        <p:spPr>
          <a:xfrm>
            <a:off x="6883483" y="584722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99D483-2BD9-9B4F-AEA8-477D1A750190}"/>
              </a:ext>
            </a:extLst>
          </p:cNvPr>
          <p:cNvSpPr/>
          <p:nvPr/>
        </p:nvSpPr>
        <p:spPr>
          <a:xfrm>
            <a:off x="6872349" y="58432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4a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6349BA8-2F90-9D48-B8CF-AC70669F2E68}"/>
              </a:ext>
            </a:extLst>
          </p:cNvPr>
          <p:cNvSpPr/>
          <p:nvPr/>
        </p:nvSpPr>
        <p:spPr>
          <a:xfrm>
            <a:off x="8796950" y="584722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D002DD2-5F76-7E4D-98A5-4CC1E3C148F0}"/>
              </a:ext>
            </a:extLst>
          </p:cNvPr>
          <p:cNvSpPr/>
          <p:nvPr/>
        </p:nvSpPr>
        <p:spPr>
          <a:xfrm>
            <a:off x="8777800" y="584321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4b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FD5DACF-70B1-5A42-8006-FDA33D44F9CC}"/>
              </a:ext>
            </a:extLst>
          </p:cNvPr>
          <p:cNvSpPr/>
          <p:nvPr/>
        </p:nvSpPr>
        <p:spPr>
          <a:xfrm>
            <a:off x="10693483" y="584722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53871E-E1E2-6248-AA25-57D8A3BB64C6}"/>
              </a:ext>
            </a:extLst>
          </p:cNvPr>
          <p:cNvSpPr/>
          <p:nvPr/>
        </p:nvSpPr>
        <p:spPr>
          <a:xfrm>
            <a:off x="10768109" y="58432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BC2DD1-ED4C-1042-8A5E-D3F51E491379}"/>
              </a:ext>
            </a:extLst>
          </p:cNvPr>
          <p:cNvSpPr/>
          <p:nvPr/>
        </p:nvSpPr>
        <p:spPr>
          <a:xfrm>
            <a:off x="2057482" y="37190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06801B4-AA8B-D84A-9054-0A0DD53AA77C}"/>
              </a:ext>
            </a:extLst>
          </p:cNvPr>
          <p:cNvSpPr/>
          <p:nvPr/>
        </p:nvSpPr>
        <p:spPr>
          <a:xfrm>
            <a:off x="2132108" y="37313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93E0EBE-03C7-9449-8B63-41E39F293399}"/>
              </a:ext>
            </a:extLst>
          </p:cNvPr>
          <p:cNvSpPr/>
          <p:nvPr/>
        </p:nvSpPr>
        <p:spPr>
          <a:xfrm>
            <a:off x="3987883" y="37190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C63CEF8-6883-FC45-9D27-255ED853F267}"/>
              </a:ext>
            </a:extLst>
          </p:cNvPr>
          <p:cNvSpPr/>
          <p:nvPr/>
        </p:nvSpPr>
        <p:spPr>
          <a:xfrm>
            <a:off x="4062510" y="37313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12BC31-6ECF-6A43-BF06-D225D0D1F8D2}"/>
              </a:ext>
            </a:extLst>
          </p:cNvPr>
          <p:cNvSpPr/>
          <p:nvPr/>
        </p:nvSpPr>
        <p:spPr>
          <a:xfrm>
            <a:off x="5918283" y="37190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95C9D9-6FAC-5B40-93DA-6605B0C01714}"/>
              </a:ext>
            </a:extLst>
          </p:cNvPr>
          <p:cNvSpPr/>
          <p:nvPr/>
        </p:nvSpPr>
        <p:spPr>
          <a:xfrm>
            <a:off x="5992909" y="37313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4E324E4-36A9-4A40-BDDD-4A379217ED82}"/>
              </a:ext>
            </a:extLst>
          </p:cNvPr>
          <p:cNvSpPr/>
          <p:nvPr/>
        </p:nvSpPr>
        <p:spPr>
          <a:xfrm>
            <a:off x="7848683" y="37190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632CD71-D869-5D40-B00D-3200F2BDA962}"/>
              </a:ext>
            </a:extLst>
          </p:cNvPr>
          <p:cNvSpPr/>
          <p:nvPr/>
        </p:nvSpPr>
        <p:spPr>
          <a:xfrm>
            <a:off x="7923310" y="3731395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AE364FB-7A99-6443-8354-2083765886C7}"/>
              </a:ext>
            </a:extLst>
          </p:cNvPr>
          <p:cNvSpPr/>
          <p:nvPr/>
        </p:nvSpPr>
        <p:spPr>
          <a:xfrm>
            <a:off x="9762150" y="37190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CE88E1-9254-3D4E-8AD5-99473EBBE953}"/>
              </a:ext>
            </a:extLst>
          </p:cNvPr>
          <p:cNvSpPr/>
          <p:nvPr/>
        </p:nvSpPr>
        <p:spPr>
          <a:xfrm>
            <a:off x="9751016" y="373139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F32B1A4-8994-9E48-9904-E6DE0306829C}"/>
              </a:ext>
            </a:extLst>
          </p:cNvPr>
          <p:cNvSpPr/>
          <p:nvPr/>
        </p:nvSpPr>
        <p:spPr>
          <a:xfrm>
            <a:off x="594241" y="1211355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5B53AC-1B44-724F-8724-B32376E5BB27}"/>
              </a:ext>
            </a:extLst>
          </p:cNvPr>
          <p:cNvSpPr/>
          <p:nvPr/>
        </p:nvSpPr>
        <p:spPr>
          <a:xfrm>
            <a:off x="6421715" y="1211355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369338-3145-EE43-A30C-D89A311DB5D3}"/>
              </a:ext>
            </a:extLst>
          </p:cNvPr>
          <p:cNvSpPr/>
          <p:nvPr/>
        </p:nvSpPr>
        <p:spPr>
          <a:xfrm>
            <a:off x="8332466" y="1211355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370BC9-63B7-6D48-BE59-AAD8CB32BAEE}"/>
              </a:ext>
            </a:extLst>
          </p:cNvPr>
          <p:cNvSpPr/>
          <p:nvPr/>
        </p:nvSpPr>
        <p:spPr>
          <a:xfrm>
            <a:off x="10238904" y="1211355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375085-722A-514F-86EA-95DE1B701BB4}"/>
              </a:ext>
            </a:extLst>
          </p:cNvPr>
          <p:cNvSpPr/>
          <p:nvPr/>
        </p:nvSpPr>
        <p:spPr>
          <a:xfrm>
            <a:off x="1548467" y="4322932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621BDFE-AD2F-0041-878D-35DD66F14C2F}"/>
              </a:ext>
            </a:extLst>
          </p:cNvPr>
          <p:cNvSpPr/>
          <p:nvPr/>
        </p:nvSpPr>
        <p:spPr>
          <a:xfrm>
            <a:off x="3489411" y="4322932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5EE2F6-D591-B64A-B315-9E19F0137346}"/>
              </a:ext>
            </a:extLst>
          </p:cNvPr>
          <p:cNvSpPr/>
          <p:nvPr/>
        </p:nvSpPr>
        <p:spPr>
          <a:xfrm>
            <a:off x="5421728" y="4322932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FD78EF-B51D-2F4E-A4C5-49F54FD8A47A}"/>
              </a:ext>
            </a:extLst>
          </p:cNvPr>
          <p:cNvSpPr/>
          <p:nvPr/>
        </p:nvSpPr>
        <p:spPr>
          <a:xfrm>
            <a:off x="7298274" y="4322932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BA06813-9286-1B4D-B7F9-CCA392F6267A}"/>
              </a:ext>
            </a:extLst>
          </p:cNvPr>
          <p:cNvSpPr/>
          <p:nvPr/>
        </p:nvSpPr>
        <p:spPr>
          <a:xfrm>
            <a:off x="9243531" y="4322932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7AD4D21-542E-BB4A-8838-33FC9EEE6B94}"/>
              </a:ext>
            </a:extLst>
          </p:cNvPr>
          <p:cNvSpPr/>
          <p:nvPr/>
        </p:nvSpPr>
        <p:spPr>
          <a:xfrm>
            <a:off x="737500" y="268063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Creation</a:t>
            </a:r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4C9E402-30F2-D945-85AC-F7D801A235F3}"/>
              </a:ext>
            </a:extLst>
          </p:cNvPr>
          <p:cNvSpPr/>
          <p:nvPr/>
        </p:nvSpPr>
        <p:spPr>
          <a:xfrm>
            <a:off x="2656428" y="271789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Rejection</a:t>
            </a:r>
            <a:endParaRPr lang="en-US" dirty="0"/>
          </a:p>
        </p:txBody>
      </p:sp>
      <p:pic>
        <p:nvPicPr>
          <p:cNvPr id="101" name="Picture 100" descr="Shape&#10;&#10;Description automatically generated">
            <a:extLst>
              <a:ext uri="{FF2B5EF4-FFF2-40B4-BE49-F238E27FC236}">
                <a16:creationId xmlns:a16="http://schemas.microsoft.com/office/drawing/2014/main" id="{132990C4-BE6A-B34E-A69A-153741D26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4" y="1179070"/>
            <a:ext cx="1439334" cy="1439334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3149CD5E-500F-0A49-B938-261AE69D8407}"/>
              </a:ext>
            </a:extLst>
          </p:cNvPr>
          <p:cNvSpPr/>
          <p:nvPr/>
        </p:nvSpPr>
        <p:spPr>
          <a:xfrm>
            <a:off x="2538597" y="1211029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6FA305F-F419-4546-B2C9-35A822583ED6}"/>
              </a:ext>
            </a:extLst>
          </p:cNvPr>
          <p:cNvSpPr/>
          <p:nvPr/>
        </p:nvSpPr>
        <p:spPr>
          <a:xfrm>
            <a:off x="4498025" y="1211029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1823</Words>
  <Application>Microsoft Office PowerPoint</Application>
  <PresentationFormat>Widescreen</PresentationFormat>
  <Paragraphs>245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Overview</dc:title>
  <dc:creator>Danielle McGregor</dc:creator>
  <cp:lastModifiedBy>Lisa Neale</cp:lastModifiedBy>
  <cp:revision>23</cp:revision>
  <dcterms:created xsi:type="dcterms:W3CDTF">2022-05-02T22:30:11Z</dcterms:created>
  <dcterms:modified xsi:type="dcterms:W3CDTF">2022-06-30T05:12:39Z</dcterms:modified>
</cp:coreProperties>
</file>