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3" r:id="rId2"/>
    <p:sldId id="276" r:id="rId3"/>
    <p:sldId id="277" r:id="rId4"/>
    <p:sldId id="280" r:id="rId5"/>
    <p:sldId id="294" r:id="rId6"/>
    <p:sldId id="281" r:id="rId7"/>
    <p:sldId id="282" r:id="rId8"/>
    <p:sldId id="295" r:id="rId9"/>
    <p:sldId id="296" r:id="rId10"/>
    <p:sldId id="284" r:id="rId11"/>
    <p:sldId id="285" r:id="rId12"/>
    <p:sldId id="286" r:id="rId13"/>
    <p:sldId id="287" r:id="rId14"/>
    <p:sldId id="289" r:id="rId15"/>
    <p:sldId id="290" r:id="rId16"/>
    <p:sldId id="291" r:id="rId17"/>
    <p:sldId id="292"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21617C-410B-3087-12D0-22EF3D8A733D}" name="Lisa Neale" initials="LN" userId="092c3a9ff1cc85a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McGregor" initials="DM" lastIdx="14" clrIdx="0">
    <p:extLst>
      <p:ext uri="{19B8F6BF-5375-455C-9EA6-DF929625EA0E}">
        <p15:presenceInfo xmlns:p15="http://schemas.microsoft.com/office/powerpoint/2012/main" userId="S::danielle.mcgregor@Anglicare.org.au::087646c7-bbf8-4721-9492-e808a5f7ce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2" autoAdjust="0"/>
    <p:restoredTop sz="38667" autoAdjust="0"/>
  </p:normalViewPr>
  <p:slideViewPr>
    <p:cSldViewPr snapToGrid="0">
      <p:cViewPr varScale="1">
        <p:scale>
          <a:sx n="47" d="100"/>
          <a:sy n="47" d="100"/>
        </p:scale>
        <p:origin x="2726" y="38"/>
      </p:cViewPr>
      <p:guideLst/>
    </p:cSldViewPr>
  </p:slideViewPr>
  <p:notesTextViewPr>
    <p:cViewPr>
      <p:scale>
        <a:sx n="1" d="1"/>
        <a:sy n="1" d="1"/>
      </p:scale>
      <p:origin x="0" y="0"/>
    </p:cViewPr>
  </p:notesTextViewPr>
  <p:notesViewPr>
    <p:cSldViewPr snapToGrid="0">
      <p:cViewPr varScale="1">
        <p:scale>
          <a:sx n="92" d="100"/>
          <a:sy n="92" d="100"/>
        </p:scale>
        <p:origin x="411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Neale" userId="092c3a9ff1cc85a9" providerId="LiveId" clId="{98112FAA-8E7E-44B5-A854-89053A4BDB08}"/>
    <pc:docChg chg="undo custSel modSld">
      <pc:chgData name="Lisa Neale" userId="092c3a9ff1cc85a9" providerId="LiveId" clId="{98112FAA-8E7E-44B5-A854-89053A4BDB08}" dt="2022-06-30T01:02:49.324" v="1289" actId="6549"/>
      <pc:docMkLst>
        <pc:docMk/>
      </pc:docMkLst>
      <pc:sldChg chg="modNotes modNotesTx">
        <pc:chgData name="Lisa Neale" userId="092c3a9ff1cc85a9" providerId="LiveId" clId="{98112FAA-8E7E-44B5-A854-89053A4BDB08}" dt="2022-06-19T21:39:21.544" v="137" actId="20577"/>
        <pc:sldMkLst>
          <pc:docMk/>
          <pc:sldMk cId="211267366" sldId="277"/>
        </pc:sldMkLst>
      </pc:sldChg>
      <pc:sldChg chg="modNotes modNotesTx">
        <pc:chgData name="Lisa Neale" userId="092c3a9ff1cc85a9" providerId="LiveId" clId="{98112FAA-8E7E-44B5-A854-89053A4BDB08}" dt="2022-06-19T21:41:11.879" v="204" actId="20577"/>
        <pc:sldMkLst>
          <pc:docMk/>
          <pc:sldMk cId="3421276499" sldId="280"/>
        </pc:sldMkLst>
      </pc:sldChg>
      <pc:sldChg chg="modNotes modNotesTx">
        <pc:chgData name="Lisa Neale" userId="092c3a9ff1cc85a9" providerId="LiveId" clId="{98112FAA-8E7E-44B5-A854-89053A4BDB08}" dt="2022-06-30T00:59:10.779" v="1274" actId="20577"/>
        <pc:sldMkLst>
          <pc:docMk/>
          <pc:sldMk cId="905047050" sldId="281"/>
        </pc:sldMkLst>
      </pc:sldChg>
      <pc:sldChg chg="modNotes modNotesTx">
        <pc:chgData name="Lisa Neale" userId="092c3a9ff1cc85a9" providerId="LiveId" clId="{98112FAA-8E7E-44B5-A854-89053A4BDB08}" dt="2022-06-19T21:48:21.632" v="373" actId="113"/>
        <pc:sldMkLst>
          <pc:docMk/>
          <pc:sldMk cId="778957737" sldId="282"/>
        </pc:sldMkLst>
      </pc:sldChg>
      <pc:sldChg chg="modNotes modNotesTx">
        <pc:chgData name="Lisa Neale" userId="092c3a9ff1cc85a9" providerId="LiveId" clId="{98112FAA-8E7E-44B5-A854-89053A4BDB08}" dt="2022-06-30T01:00:41.734" v="1281" actId="20577"/>
        <pc:sldMkLst>
          <pc:docMk/>
          <pc:sldMk cId="2101588848" sldId="284"/>
        </pc:sldMkLst>
      </pc:sldChg>
      <pc:sldChg chg="modNotes modNotesTx">
        <pc:chgData name="Lisa Neale" userId="092c3a9ff1cc85a9" providerId="LiveId" clId="{98112FAA-8E7E-44B5-A854-89053A4BDB08}" dt="2022-06-19T21:56:01.696" v="742" actId="113"/>
        <pc:sldMkLst>
          <pc:docMk/>
          <pc:sldMk cId="1015254424" sldId="286"/>
        </pc:sldMkLst>
      </pc:sldChg>
      <pc:sldChg chg="modNotes modNotesTx">
        <pc:chgData name="Lisa Neale" userId="092c3a9ff1cc85a9" providerId="LiveId" clId="{98112FAA-8E7E-44B5-A854-89053A4BDB08}" dt="2022-06-17T03:00:59.079" v="127" actId="6549"/>
        <pc:sldMkLst>
          <pc:docMk/>
          <pc:sldMk cId="168536587" sldId="287"/>
        </pc:sldMkLst>
      </pc:sldChg>
      <pc:sldChg chg="modNotes modNotesTx">
        <pc:chgData name="Lisa Neale" userId="092c3a9ff1cc85a9" providerId="LiveId" clId="{98112FAA-8E7E-44B5-A854-89053A4BDB08}" dt="2022-06-30T01:02:49.324" v="1289" actId="6549"/>
        <pc:sldMkLst>
          <pc:docMk/>
          <pc:sldMk cId="848180794" sldId="289"/>
        </pc:sldMkLst>
      </pc:sldChg>
      <pc:sldChg chg="modNotes modNotesTx">
        <pc:chgData name="Lisa Neale" userId="092c3a9ff1cc85a9" providerId="LiveId" clId="{98112FAA-8E7E-44B5-A854-89053A4BDB08}" dt="2022-06-17T02:59:39.459" v="116" actId="207"/>
        <pc:sldMkLst>
          <pc:docMk/>
          <pc:sldMk cId="3641792797" sldId="290"/>
        </pc:sldMkLst>
      </pc:sldChg>
      <pc:sldChg chg="modNotes modNotesTx">
        <pc:chgData name="Lisa Neale" userId="092c3a9ff1cc85a9" providerId="LiveId" clId="{98112FAA-8E7E-44B5-A854-89053A4BDB08}" dt="2022-06-17T02:59:55.345" v="118" actId="207"/>
        <pc:sldMkLst>
          <pc:docMk/>
          <pc:sldMk cId="2456553245" sldId="291"/>
        </pc:sldMkLst>
      </pc:sldChg>
      <pc:sldChg chg="modNotes modNotesTx">
        <pc:chgData name="Lisa Neale" userId="092c3a9ff1cc85a9" providerId="LiveId" clId="{98112FAA-8E7E-44B5-A854-89053A4BDB08}" dt="2022-06-19T22:06:48.410" v="1094" actId="20577"/>
        <pc:sldMkLst>
          <pc:docMk/>
          <pc:sldMk cId="3274527140" sldId="292"/>
        </pc:sldMkLst>
      </pc:sldChg>
      <pc:sldChg chg="modNotes modNotesTx">
        <pc:chgData name="Lisa Neale" userId="092c3a9ff1cc85a9" providerId="LiveId" clId="{98112FAA-8E7E-44B5-A854-89053A4BDB08}" dt="2022-06-19T22:15:54.365" v="1273" actId="6549"/>
        <pc:sldMkLst>
          <pc:docMk/>
          <pc:sldMk cId="82188311" sldId="293"/>
        </pc:sldMkLst>
      </pc:sldChg>
      <pc:sldChg chg="addCm modNotes modNotesTx">
        <pc:chgData name="Lisa Neale" userId="092c3a9ff1cc85a9" providerId="LiveId" clId="{98112FAA-8E7E-44B5-A854-89053A4BDB08}" dt="2022-06-19T21:43:42.144" v="208"/>
        <pc:sldMkLst>
          <pc:docMk/>
          <pc:sldMk cId="1655240483" sldId="294"/>
        </pc:sldMkLst>
      </pc:sldChg>
      <pc:sldChg chg="modNotes modNotesTx">
        <pc:chgData name="Lisa Neale" userId="092c3a9ff1cc85a9" providerId="LiveId" clId="{98112FAA-8E7E-44B5-A854-89053A4BDB08}" dt="2022-06-19T21:49:47.192" v="448" actId="6549"/>
        <pc:sldMkLst>
          <pc:docMk/>
          <pc:sldMk cId="1082810432" sldId="295"/>
        </pc:sldMkLst>
      </pc:sldChg>
      <pc:sldChg chg="modNotes modNotesTx">
        <pc:chgData name="Lisa Neale" userId="092c3a9ff1cc85a9" providerId="LiveId" clId="{98112FAA-8E7E-44B5-A854-89053A4BDB08}" dt="2022-06-30T01:00:27.887" v="1280" actId="6549"/>
        <pc:sldMkLst>
          <pc:docMk/>
          <pc:sldMk cId="1330913737" sldId="296"/>
        </pc:sldMkLst>
      </pc:sldChg>
    </pc:docChg>
  </pc:docChgLst>
  <pc:docChgLst>
    <pc:chgData name="Lisa Neale" userId="092c3a9ff1cc85a9" providerId="LiveId" clId="{6F18574B-2CFE-4E32-938E-68B43F22F324}"/>
    <pc:docChg chg="modSld">
      <pc:chgData name="Lisa Neale" userId="092c3a9ff1cc85a9" providerId="LiveId" clId="{6F18574B-2CFE-4E32-938E-68B43F22F324}" dt="2022-07-04T05:43:27.007" v="0" actId="20577"/>
      <pc:docMkLst>
        <pc:docMk/>
      </pc:docMkLst>
      <pc:sldChg chg="modNotesTx">
        <pc:chgData name="Lisa Neale" userId="092c3a9ff1cc85a9" providerId="LiveId" clId="{6F18574B-2CFE-4E32-938E-68B43F22F324}" dt="2022-07-04T05:43:27.007" v="0" actId="20577"/>
        <pc:sldMkLst>
          <pc:docMk/>
          <pc:sldMk cId="848180794"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DB4-1809-493F-AF7E-A0D4B4DD58B0}" type="datetimeFigureOut">
              <a:rPr lang="en-AU" smtClean="0"/>
              <a:t>04-Jul-22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37442-11A9-4B83-8A7B-881E4FBEF1A3}" type="slidenum">
              <a:rPr lang="en-AU" smtClean="0"/>
              <a:t>‹#›</a:t>
            </a:fld>
            <a:endParaRPr lang="en-AU"/>
          </a:p>
        </p:txBody>
      </p:sp>
    </p:spTree>
    <p:extLst>
      <p:ext uri="{BB962C8B-B14F-4D97-AF65-F5344CB8AC3E}">
        <p14:creationId xmlns:p14="http://schemas.microsoft.com/office/powerpoint/2010/main" val="2896525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(Lesson 1 title page)</a:t>
            </a:r>
          </a:p>
          <a:p>
            <a:endParaRPr lang="en-AU" sz="1300" dirty="0"/>
          </a:p>
        </p:txBody>
      </p:sp>
      <p:sp>
        <p:nvSpPr>
          <p:cNvPr id="4" name="Slide Number Placeholder 3"/>
          <p:cNvSpPr>
            <a:spLocks noGrp="1"/>
          </p:cNvSpPr>
          <p:nvPr>
            <p:ph type="sldNum" sz="quarter" idx="5"/>
          </p:nvPr>
        </p:nvSpPr>
        <p:spPr/>
        <p:txBody>
          <a:bodyPr/>
          <a:lstStyle/>
          <a:p>
            <a:fld id="{D6B8B816-7A64-44B5-B5BF-9EFC857C53A5}" type="slidenum">
              <a:rPr lang="en-AU" smtClean="0"/>
              <a:t>1</a:t>
            </a:fld>
            <a:endParaRPr lang="en-AU"/>
          </a:p>
        </p:txBody>
      </p:sp>
    </p:spTree>
    <p:extLst>
      <p:ext uri="{BB962C8B-B14F-4D97-AF65-F5344CB8AC3E}">
        <p14:creationId xmlns:p14="http://schemas.microsoft.com/office/powerpoint/2010/main" val="362854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2.4 – Discussion questions.]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3: Pair discussion</a:t>
            </a:r>
          </a:p>
          <a:p>
            <a:pPr>
              <a:lnSpc>
                <a:spcPct val="107000"/>
              </a:lnSpc>
              <a:spcBef>
                <a:spcPts val="0"/>
              </a:spcBef>
              <a:spcAft>
                <a:spcPts val="0"/>
              </a:spcAft>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dirty="0">
                <a:effectLst/>
                <a:latin typeface="Arial" panose="020B0604020202020204" pitchFamily="34" charset="0"/>
                <a:ea typeface="Calibri" panose="020F0502020204030204" pitchFamily="34" charset="0"/>
                <a:cs typeface="Arial" panose="020B0604020202020204" pitchFamily="34" charset="0"/>
              </a:rPr>
              <a:t>students into pairs.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take turns asking the questions of their partners.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share some of their partners’ answers with the class.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Clarify </a:t>
            </a:r>
            <a:r>
              <a:rPr lang="en-US" sz="1300" dirty="0">
                <a:effectLst/>
                <a:latin typeface="Arial" panose="020B0604020202020204" pitchFamily="34" charset="0"/>
                <a:ea typeface="Calibri" panose="020F0502020204030204" pitchFamily="34" charset="0"/>
                <a:cs typeface="Arial" panose="020B0604020202020204" pitchFamily="34" charset="0"/>
              </a:rPr>
              <a:t>new words and expressions as they are shared.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10</a:t>
            </a:fld>
            <a:endParaRPr lang="en-AU"/>
          </a:p>
        </p:txBody>
      </p:sp>
    </p:spTree>
    <p:extLst>
      <p:ext uri="{BB962C8B-B14F-4D97-AF65-F5344CB8AC3E}">
        <p14:creationId xmlns:p14="http://schemas.microsoft.com/office/powerpoint/2010/main" val="91616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(Part 2 title page)</a:t>
            </a:r>
          </a:p>
          <a:p>
            <a:endParaRPr lang="en-AU" dirty="0"/>
          </a:p>
        </p:txBody>
      </p:sp>
      <p:sp>
        <p:nvSpPr>
          <p:cNvPr id="4" name="Slide Number Placeholder 3"/>
          <p:cNvSpPr>
            <a:spLocks noGrp="1"/>
          </p:cNvSpPr>
          <p:nvPr>
            <p:ph type="sldNum" sz="quarter" idx="5"/>
          </p:nvPr>
        </p:nvSpPr>
        <p:spPr/>
        <p:txBody>
          <a:bodyPr/>
          <a:lstStyle/>
          <a:p>
            <a:fld id="{D6B8B816-7A64-44B5-B5BF-9EFC857C53A5}" type="slidenum">
              <a:rPr lang="en-AU" smtClean="0"/>
              <a:t>11</a:t>
            </a:fld>
            <a:endParaRPr lang="en-AU"/>
          </a:p>
        </p:txBody>
      </p:sp>
    </p:spTree>
    <p:extLst>
      <p:ext uri="{BB962C8B-B14F-4D97-AF65-F5344CB8AC3E}">
        <p14:creationId xmlns:p14="http://schemas.microsoft.com/office/powerpoint/2010/main" val="173289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300" b="1" i="0" u="sng" dirty="0">
                <a:effectLst/>
                <a:latin typeface="Arial" panose="020B0604020202020204" pitchFamily="34" charset="0"/>
                <a:ea typeface="Calibri" panose="020F0502020204030204" pitchFamily="34" charset="0"/>
                <a:cs typeface="Arial" panose="020B0604020202020204" pitchFamily="34" charset="0"/>
              </a:rPr>
              <a:t>Review previous lesson</a:t>
            </a:r>
          </a:p>
          <a:p>
            <a:pPr>
              <a:lnSpc>
                <a:spcPct val="107000"/>
              </a:lnSpc>
              <a:spcBef>
                <a:spcPts val="0"/>
              </a:spcBef>
              <a:spcAft>
                <a:spcPts val="0"/>
              </a:spcAft>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0" dirty="0">
                <a:effectLst/>
                <a:latin typeface="Arial" panose="020B0604020202020204" pitchFamily="34" charset="0"/>
                <a:ea typeface="Calibri" panose="020F0502020204030204" pitchFamily="34" charset="0"/>
                <a:cs typeface="Arial" panose="020B0604020202020204" pitchFamily="34" charset="0"/>
              </a:rPr>
              <a:t>[This slide contains the</a:t>
            </a:r>
            <a:r>
              <a:rPr lang="en-US" sz="1300" dirty="0">
                <a:effectLst/>
                <a:latin typeface="Arial" panose="020B0604020202020204" pitchFamily="34" charset="0"/>
                <a:ea typeface="Calibri" panose="020F0502020204030204" pitchFamily="34" charset="0"/>
                <a:cs typeface="Arial" panose="020B0604020202020204" pitchFamily="34" charset="0"/>
              </a:rPr>
              <a:t> timeline with the icon from the previous lesson inserted.]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a volunteer to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the previous lesson as you point to the icon on the timeline. </a:t>
            </a:r>
            <a:r>
              <a:rPr lang="en-US" sz="1300" b="1" dirty="0">
                <a:effectLst/>
                <a:latin typeface="Arial" panose="020B0604020202020204" pitchFamily="34" charset="0"/>
                <a:ea typeface="Calibri" panose="020F0502020204030204" pitchFamily="34" charset="0"/>
                <a:cs typeface="Arial" panose="020B0604020202020204" pitchFamily="34" charset="0"/>
              </a:rPr>
              <a:t>Prompt </a:t>
            </a:r>
            <a:r>
              <a:rPr lang="en-US" sz="1300" dirty="0">
                <a:effectLst/>
                <a:latin typeface="Arial" panose="020B0604020202020204" pitchFamily="34" charset="0"/>
                <a:ea typeface="Calibri" panose="020F0502020204030204" pitchFamily="34" charset="0"/>
                <a:cs typeface="Arial" panose="020B0604020202020204" pitchFamily="34" charset="0"/>
              </a:rPr>
              <a:t>if necessary.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b="0" dirty="0">
                <a:effectLst/>
                <a:latin typeface="Arial" panose="020B0604020202020204" pitchFamily="34" charset="0"/>
                <a:ea typeface="Calibri" panose="020F0502020204030204" pitchFamily="34" charset="0"/>
                <a:cs typeface="Arial" panose="020B0604020202020204" pitchFamily="34" charset="0"/>
              </a:rPr>
              <a:t>‘</a:t>
            </a:r>
            <a:r>
              <a:rPr lang="en-US" sz="1300" dirty="0">
                <a:effectLst/>
                <a:latin typeface="Arial" panose="020B0604020202020204" pitchFamily="34" charset="0"/>
                <a:ea typeface="Calibri" panose="020F0502020204030204" pitchFamily="34" charset="0"/>
                <a:cs typeface="Arial" panose="020B0604020202020204" pitchFamily="34" charset="0"/>
              </a:rPr>
              <a:t>God made a good world, and he rules over it. God made people to be his friends and rule the world under him.’</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Predict the content</a:t>
            </a:r>
          </a:p>
          <a:p>
            <a:pPr>
              <a:lnSpc>
                <a:spcPct val="107000"/>
              </a:lnSpc>
              <a:spcBef>
                <a:spcPts val="0"/>
              </a:spcBef>
              <a:spcAft>
                <a:spcPts val="0"/>
              </a:spcAft>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Ask </a:t>
            </a:r>
            <a:r>
              <a:rPr lang="en-US" sz="1300" dirty="0">
                <a:effectLst/>
                <a:latin typeface="Arial" panose="020B0604020202020204" pitchFamily="34" charset="0"/>
                <a:ea typeface="Calibri" panose="020F0502020204030204" pitchFamily="34" charset="0"/>
                <a:cs typeface="Arial" panose="020B0604020202020204" pitchFamily="34" charset="0"/>
              </a:rPr>
              <a:t>‘Do you know what happens next?’</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Accept </a:t>
            </a:r>
            <a:r>
              <a:rPr lang="en-US" sz="1300" dirty="0">
                <a:effectLst/>
                <a:latin typeface="Arial" panose="020B0604020202020204" pitchFamily="34" charset="0"/>
                <a:ea typeface="Calibri" panose="020F0502020204030204" pitchFamily="34" charset="0"/>
                <a:cs typeface="Arial" panose="020B0604020202020204" pitchFamily="34" charset="0"/>
              </a:rPr>
              <a:t>responses.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endParaRPr lang="en-US" sz="1300" dirty="0">
              <a:effectLst/>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12</a:t>
            </a:fld>
            <a:endParaRPr lang="en-AU"/>
          </a:p>
        </p:txBody>
      </p:sp>
    </p:spTree>
    <p:extLst>
      <p:ext uri="{BB962C8B-B14F-4D97-AF65-F5344CB8AC3E}">
        <p14:creationId xmlns:p14="http://schemas.microsoft.com/office/powerpoint/2010/main" val="315764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300" b="1" u="sng" dirty="0">
                <a:effectLst/>
                <a:latin typeface="Arial" panose="020B0604020202020204" pitchFamily="34" charset="0"/>
                <a:ea typeface="Calibri" panose="020F0502020204030204" pitchFamily="34" charset="0"/>
                <a:cs typeface="Arial" panose="020B0604020202020204" pitchFamily="34" charset="0"/>
              </a:rPr>
              <a:t>Predict the content (continued)</a:t>
            </a:r>
          </a:p>
          <a:p>
            <a:pPr>
              <a:lnSpc>
                <a:spcPct val="107000"/>
              </a:lnSpc>
              <a:spcBef>
                <a:spcPts val="0"/>
              </a:spcBef>
              <a:spcAft>
                <a:spcPts val="0"/>
              </a:spcAft>
            </a:pPr>
            <a:endParaRPr lang="en-US" sz="1300" b="0"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0" i="0" dirty="0">
                <a:effectLst/>
                <a:latin typeface="Arial" panose="020B0604020202020204" pitchFamily="34" charset="0"/>
                <a:ea typeface="Calibri" panose="020F0502020204030204" pitchFamily="34" charset="0"/>
                <a:cs typeface="Arial" panose="020B0604020202020204" pitchFamily="34" charset="0"/>
              </a:rPr>
              <a:t>[Slide contains </a:t>
            </a:r>
            <a:r>
              <a:rPr lang="en-US" sz="1300" b="0" dirty="0">
                <a:effectLst/>
                <a:latin typeface="Arial" panose="020B0604020202020204" pitchFamily="34" charset="0"/>
                <a:ea typeface="Calibri" panose="020F0502020204030204" pitchFamily="34" charset="0"/>
                <a:cs typeface="Arial" panose="020B0604020202020204" pitchFamily="34" charset="0"/>
              </a:rPr>
              <a:t>RESOURCE 2.5 – Summary sketch.</a:t>
            </a:r>
            <a:r>
              <a:rPr lang="en-US" sz="1300" b="0" i="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Ask </a:t>
            </a:r>
            <a:r>
              <a:rPr lang="en-US" sz="1300" dirty="0">
                <a:effectLst/>
                <a:latin typeface="Arial" panose="020B0604020202020204" pitchFamily="34" charset="0"/>
                <a:ea typeface="Calibri" panose="020F0502020204030204" pitchFamily="34" charset="0"/>
                <a:cs typeface="Arial" panose="020B0604020202020204" pitchFamily="34" charset="0"/>
              </a:rPr>
              <a:t>‘What do you see?’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Accept </a:t>
            </a:r>
            <a:r>
              <a:rPr lang="en-US" sz="1300" dirty="0">
                <a:effectLst/>
                <a:latin typeface="Arial" panose="020B0604020202020204" pitchFamily="34" charset="0"/>
                <a:ea typeface="Calibri" panose="020F0502020204030204" pitchFamily="34" charset="0"/>
                <a:cs typeface="Arial" panose="020B0604020202020204" pitchFamily="34" charset="0"/>
              </a:rPr>
              <a:t>responses.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spcBef>
                <a:spcPts val="1200"/>
              </a:spcBef>
              <a:spcAft>
                <a:spcPts val="600"/>
              </a:spcAft>
            </a:pPr>
            <a:endParaRPr lang="en-US" sz="12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13</a:t>
            </a:fld>
            <a:endParaRPr lang="en-AU"/>
          </a:p>
        </p:txBody>
      </p:sp>
    </p:spTree>
    <p:extLst>
      <p:ext uri="{BB962C8B-B14F-4D97-AF65-F5344CB8AC3E}">
        <p14:creationId xmlns:p14="http://schemas.microsoft.com/office/powerpoint/2010/main" val="4129734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i="0" u="sng" dirty="0">
                <a:effectLst/>
                <a:latin typeface="Arial" panose="020B0604020202020204" pitchFamily="34" charset="0"/>
                <a:ea typeface="Calibri" panose="020F0502020204030204" pitchFamily="34" charset="0"/>
                <a:cs typeface="Arial" panose="020B0604020202020204" pitchFamily="34" charset="0"/>
              </a:rPr>
              <a:t>Read and comprehend</a:t>
            </a:r>
            <a:endParaRPr lang="en-AU" sz="1300" b="1" i="0"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(Optional: Invite students to read Genesis 3:1–6, 13–19, 23 in their heart languages.)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will at first appear blank.]</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1: Sequencing the text [or, if online, reading the text]</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Read </a:t>
            </a:r>
            <a:r>
              <a:rPr lang="en-US" sz="1300" dirty="0">
                <a:effectLst/>
                <a:latin typeface="Arial" panose="020B0604020202020204" pitchFamily="34" charset="0"/>
                <a:ea typeface="Calibri" panose="020F0502020204030204" pitchFamily="34" charset="0"/>
                <a:cs typeface="Arial" panose="020B0604020202020204" pitchFamily="34" charset="0"/>
              </a:rPr>
              <a:t>Genesis 3:1–6, 13–19, 23 aloud.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share what they heard (words, phrases or ideas).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[This sequencing activity is not adapted for PowerPoint. Skip straight to ‘</a:t>
            </a: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b="0" dirty="0">
                <a:effectLst/>
                <a:latin typeface="Arial" panose="020B0604020202020204" pitchFamily="34" charset="0"/>
                <a:ea typeface="Calibri" panose="020F0502020204030204" pitchFamily="34" charset="0"/>
                <a:cs typeface="Arial" panose="020B0604020202020204" pitchFamily="34" charset="0"/>
              </a:rPr>
              <a:t> to display the Bible text’ below if teaching online.]</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a:t>
            </a:r>
            <a:r>
              <a:rPr lang="en-US" sz="1300" dirty="0">
                <a:effectLst/>
                <a:latin typeface="Arial" panose="020B0604020202020204" pitchFamily="34" charset="0"/>
                <a:ea typeface="Calibri" panose="020F0502020204030204" pitchFamily="34" charset="0"/>
                <a:cs typeface="Arial" panose="020B0604020202020204" pitchFamily="34" charset="0"/>
              </a:rPr>
              <a:t> students into pairs.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Distribute</a:t>
            </a:r>
            <a:r>
              <a:rPr lang="en-US" sz="1300" dirty="0">
                <a:effectLst/>
                <a:latin typeface="Arial" panose="020B0604020202020204" pitchFamily="34" charset="0"/>
                <a:ea typeface="Calibri" panose="020F0502020204030204" pitchFamily="34" charset="0"/>
                <a:cs typeface="Arial" panose="020B0604020202020204" pitchFamily="34" charset="0"/>
              </a:rPr>
              <a:t> a set of strips from </a:t>
            </a:r>
            <a:r>
              <a:rPr lang="en-US" sz="1300" b="0" dirty="0">
                <a:effectLst/>
                <a:latin typeface="Arial" panose="020B0604020202020204" pitchFamily="34" charset="0"/>
                <a:ea typeface="Calibri" panose="020F0502020204030204" pitchFamily="34" charset="0"/>
                <a:cs typeface="Arial" panose="020B0604020202020204" pitchFamily="34" charset="0"/>
              </a:rPr>
              <a:t>RESOURCE 2.6 – Text strips </a:t>
            </a:r>
            <a:r>
              <a:rPr lang="en-US" sz="1300" dirty="0">
                <a:effectLst/>
                <a:latin typeface="Arial" panose="020B0604020202020204" pitchFamily="34" charset="0"/>
                <a:ea typeface="Calibri" panose="020F0502020204030204" pitchFamily="34" charset="0"/>
                <a:cs typeface="Arial" panose="020B0604020202020204" pitchFamily="34" charset="0"/>
              </a:rPr>
              <a:t>to each pair.</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pairs to order their strips. (Walk around the class and help as needed.)</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display the Bible text.</a:t>
            </a:r>
            <a:br>
              <a:rPr lang="en-US" sz="1300" b="0" dirty="0">
                <a:effectLst/>
                <a:latin typeface="Arial" panose="020B0604020202020204" pitchFamily="34" charset="0"/>
                <a:ea typeface="Calibri" panose="020F0502020204030204" pitchFamily="34" charset="0"/>
                <a:cs typeface="Arial" panose="020B0604020202020204" pitchFamily="34" charset="0"/>
              </a:rPr>
            </a:br>
            <a:r>
              <a:rPr lang="en-US" sz="1300" b="1" dirty="0">
                <a:effectLst/>
                <a:latin typeface="Arial" panose="020B0604020202020204" pitchFamily="34" charset="0"/>
                <a:ea typeface="Calibri" panose="020F0502020204030204" pitchFamily="34" charset="0"/>
                <a:cs typeface="Arial" panose="020B0604020202020204" pitchFamily="34" charset="0"/>
              </a:rPr>
              <a:t>Distribute </a:t>
            </a:r>
            <a:r>
              <a:rPr lang="en-US" sz="1300" b="0" dirty="0">
                <a:effectLst/>
                <a:latin typeface="Arial" panose="020B0604020202020204" pitchFamily="34" charset="0"/>
                <a:ea typeface="Calibri" panose="020F0502020204030204" pitchFamily="34" charset="0"/>
                <a:cs typeface="Arial" panose="020B0604020202020204" pitchFamily="34" charset="0"/>
              </a:rPr>
              <a:t>RESOURCE 2.7 – Paraphrased Bible text </a:t>
            </a:r>
            <a:r>
              <a:rPr lang="en-US" sz="1300" dirty="0">
                <a:effectLst/>
                <a:latin typeface="Arial" panose="020B0604020202020204" pitchFamily="34" charset="0"/>
                <a:ea typeface="Calibri" panose="020F0502020204030204" pitchFamily="34" charset="0"/>
                <a:cs typeface="Arial" panose="020B0604020202020204" pitchFamily="34" charset="0"/>
              </a:rPr>
              <a:t>to each student (if using).</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pairs to read the text and note new words.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share new words and define them as a class.</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14</a:t>
            </a:fld>
            <a:endParaRPr lang="en-AU" dirty="0"/>
          </a:p>
        </p:txBody>
      </p:sp>
    </p:spTree>
    <p:extLst>
      <p:ext uri="{BB962C8B-B14F-4D97-AF65-F5344CB8AC3E}">
        <p14:creationId xmlns:p14="http://schemas.microsoft.com/office/powerpoint/2010/main" val="40531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Read and comprehend (continued)</a:t>
            </a:r>
          </a:p>
          <a:p>
            <a:pPr marL="0" marR="0" lvl="0" indent="0" algn="l" defTabSz="914400" rtl="0" eaLnBrk="1" fontAlgn="auto" latinLnBrk="0" hangingPunct="1">
              <a:lnSpc>
                <a:spcPct val="107000"/>
              </a:lnSpc>
              <a:buClrTx/>
              <a:buSzTx/>
              <a:buFontTx/>
              <a:buNone/>
              <a:tabLst/>
              <a:defRPr/>
            </a:pPr>
            <a:endParaRPr lang="en-US" sz="1300" b="0" i="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2: Composing and answering questions about the text</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each pair to write down three questions about the text.</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Put </a:t>
            </a:r>
            <a:r>
              <a:rPr lang="en-US" sz="1300" dirty="0">
                <a:effectLst/>
                <a:latin typeface="Arial" panose="020B0604020202020204" pitchFamily="34" charset="0"/>
                <a:ea typeface="Calibri" panose="020F0502020204030204" pitchFamily="34" charset="0"/>
                <a:cs typeface="Arial" panose="020B0604020202020204" pitchFamily="34" charset="0"/>
              </a:rPr>
              <a:t>two pairs together and invite them to ask their questions of each other.</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volunteers to ask one of their questions to the class and accept responses.</a:t>
            </a:r>
            <a:endParaRPr lang="en-AU"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15</a:t>
            </a:fld>
            <a:endParaRPr lang="en-AU"/>
          </a:p>
        </p:txBody>
      </p:sp>
    </p:spTree>
    <p:extLst>
      <p:ext uri="{BB962C8B-B14F-4D97-AF65-F5344CB8AC3E}">
        <p14:creationId xmlns:p14="http://schemas.microsoft.com/office/powerpoint/2010/main" val="170625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Read and comprehend (continued)</a:t>
            </a:r>
          </a:p>
          <a:p>
            <a:pPr marL="0" marR="0" lvl="0" indent="0" algn="l" defTabSz="914400" rtl="0" eaLnBrk="1" fontAlgn="auto" latinLnBrk="0" hangingPunct="1">
              <a:lnSpc>
                <a:spcPct val="107000"/>
              </a:lnSpc>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3: Class questions</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 </a:t>
            </a:r>
            <a:r>
              <a:rPr lang="en-US" sz="1300" dirty="0">
                <a:effectLst/>
                <a:latin typeface="Arial" panose="020B0604020202020204" pitchFamily="34" charset="0"/>
                <a:ea typeface="Calibri" panose="020F0502020204030204" pitchFamily="34" charset="0"/>
                <a:cs typeface="Arial" panose="020B0604020202020204" pitchFamily="34" charset="0"/>
              </a:rPr>
              <a:t>the following questions of the class and accept responses:</a:t>
            </a: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‘How would you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God’s instruction to Adam and Eve?’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‘Should God be allowed to give instructions? Why/Why not?’</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‘How did Adam and Eve blame others?’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16</a:t>
            </a:fld>
            <a:endParaRPr lang="en-AU"/>
          </a:p>
        </p:txBody>
      </p:sp>
    </p:spTree>
    <p:extLst>
      <p:ext uri="{BB962C8B-B14F-4D97-AF65-F5344CB8AC3E}">
        <p14:creationId xmlns:p14="http://schemas.microsoft.com/office/powerpoint/2010/main" val="347858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i="0" u="sng" dirty="0">
                <a:effectLst/>
                <a:latin typeface="Arial" panose="020B0604020202020204" pitchFamily="34" charset="0"/>
                <a:ea typeface="Calibri" panose="020F0502020204030204" pitchFamily="34" charset="0"/>
                <a:cs typeface="Arial" panose="020B0604020202020204" pitchFamily="34" charset="0"/>
              </a:rPr>
              <a:t>Invite curiosity</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will at first appear blank.]</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‘Do you have any questions or comments about the story?’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Accept </a:t>
            </a:r>
            <a:r>
              <a:rPr lang="en-US" sz="1300" dirty="0">
                <a:effectLst/>
                <a:latin typeface="Arial" panose="020B0604020202020204" pitchFamily="34" charset="0"/>
                <a:ea typeface="Calibri" panose="020F0502020204030204" pitchFamily="34" charset="0"/>
                <a:cs typeface="Arial" panose="020B0604020202020204" pitchFamily="34" charset="0"/>
              </a:rPr>
              <a:t>responses and discuss.</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i="0" u="sng" dirty="0">
                <a:effectLst/>
                <a:latin typeface="Arial" panose="020B0604020202020204" pitchFamily="34" charset="0"/>
                <a:ea typeface="Calibri" panose="020F0502020204030204" pitchFamily="34" charset="0"/>
                <a:cs typeface="Arial" panose="020B0604020202020204" pitchFamily="34" charset="0"/>
              </a:rPr>
              <a:t>Student summary</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reveal the Summary sketch.</a:t>
            </a:r>
            <a:br>
              <a:rPr lang="en-US" sz="1300" b="0" dirty="0">
                <a:effectLst/>
                <a:latin typeface="Arial" panose="020B0604020202020204" pitchFamily="34" charset="0"/>
                <a:ea typeface="Calibri" panose="020F0502020204030204" pitchFamily="34" charset="0"/>
                <a:cs typeface="Arial" panose="020B0604020202020204" pitchFamily="34" charset="0"/>
              </a:rPr>
            </a:b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b="0" dirty="0">
                <a:effectLst/>
                <a:latin typeface="Arial" panose="020B0604020202020204" pitchFamily="34" charset="0"/>
                <a:ea typeface="Calibri" panose="020F0502020204030204" pitchFamily="34" charset="0"/>
                <a:cs typeface="Arial" panose="020B0604020202020204" pitchFamily="34" charset="0"/>
              </a:rPr>
              <a:t> </a:t>
            </a:r>
            <a:r>
              <a:rPr lang="en-US" sz="1300" dirty="0">
                <a:effectLst/>
                <a:latin typeface="Arial" panose="020B0604020202020204" pitchFamily="34" charset="0"/>
                <a:ea typeface="Calibri" panose="020F0502020204030204" pitchFamily="34" charset="0"/>
                <a:cs typeface="Arial" panose="020B0604020202020204" pitchFamily="34" charset="0"/>
              </a:rPr>
              <a:t>a volunteer to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the Bible text in their own words.</a:t>
            </a:r>
          </a:p>
          <a:p>
            <a:pPr>
              <a:lnSpc>
                <a:spcPct val="107000"/>
              </a:lnSpc>
            </a:pPr>
            <a:endParaRPr lang="en-AU" sz="1200" dirty="0">
              <a:effectLst/>
              <a:latin typeface="Times New Roman" panose="02020603050405020304" pitchFamily="18"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17</a:t>
            </a:fld>
            <a:endParaRPr lang="en-AU"/>
          </a:p>
        </p:txBody>
      </p:sp>
    </p:spTree>
    <p:extLst>
      <p:ext uri="{BB962C8B-B14F-4D97-AF65-F5344CB8AC3E}">
        <p14:creationId xmlns:p14="http://schemas.microsoft.com/office/powerpoint/2010/main" val="236818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i="0" u="sng" dirty="0">
                <a:effectLst/>
                <a:latin typeface="Arial" panose="020B0604020202020204" pitchFamily="34" charset="0"/>
                <a:ea typeface="Calibri" panose="020F0502020204030204" pitchFamily="34" charset="0"/>
                <a:cs typeface="Arial" panose="020B0604020202020204" pitchFamily="34" charset="0"/>
              </a:rPr>
              <a:t>Timeline and summary statement</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[This slide at first contains the</a:t>
            </a:r>
            <a:r>
              <a:rPr lang="en-US" sz="1300" dirty="0">
                <a:effectLst/>
                <a:latin typeface="Arial" panose="020B0604020202020204" pitchFamily="34" charset="0"/>
                <a:ea typeface="Calibri" panose="020F0502020204030204" pitchFamily="34" charset="0"/>
                <a:cs typeface="Arial" panose="020B0604020202020204" pitchFamily="34" charset="0"/>
              </a:rPr>
              <a:t> timeline with only the icon from the previous lesson already inserted.</a:t>
            </a:r>
            <a:r>
              <a:rPr lang="en-US" sz="1300" b="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reveal the icon for this lesson inserted in the timeline (RESOURCE 2.8 – Lesson 2 icon).</a:t>
            </a:r>
            <a:br>
              <a:rPr lang="en-US" sz="1300" b="1" dirty="0">
                <a:effectLst/>
                <a:latin typeface="Arial" panose="020B0604020202020204" pitchFamily="34" charset="0"/>
                <a:ea typeface="Calibri" panose="020F0502020204030204" pitchFamily="34" charset="0"/>
                <a:cs typeface="Arial" panose="020B0604020202020204" pitchFamily="34" charset="0"/>
              </a:rPr>
            </a:b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‘People rejected God’s rule and broke their friendship with him. God sent them out of the garden.’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i="0" u="sng" dirty="0">
                <a:effectLst/>
                <a:latin typeface="Arial" panose="020B0604020202020204" pitchFamily="34" charset="0"/>
                <a:ea typeface="Calibri" panose="020F0502020204030204" pitchFamily="34" charset="0"/>
                <a:cs typeface="Arial" panose="020B0604020202020204" pitchFamily="34" charset="0"/>
              </a:rPr>
              <a:t>An important question</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‘After Adam and Eve leave the garden, things get worse. People keep disobeying God and more relationships are broken.’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‘What do you think God will do now?’</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18</a:t>
            </a:fld>
            <a:endParaRPr lang="en-AU"/>
          </a:p>
        </p:txBody>
      </p:sp>
    </p:spTree>
    <p:extLst>
      <p:ext uri="{BB962C8B-B14F-4D97-AF65-F5344CB8AC3E}">
        <p14:creationId xmlns:p14="http://schemas.microsoft.com/office/powerpoint/2010/main" val="283332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(Part 1 title page)</a:t>
            </a:r>
          </a:p>
          <a:p>
            <a:endParaRPr lang="en-AU" dirty="0"/>
          </a:p>
        </p:txBody>
      </p:sp>
      <p:sp>
        <p:nvSpPr>
          <p:cNvPr id="4" name="Slide Number Placeholder 3"/>
          <p:cNvSpPr>
            <a:spLocks noGrp="1"/>
          </p:cNvSpPr>
          <p:nvPr>
            <p:ph type="sldNum" sz="quarter" idx="5"/>
          </p:nvPr>
        </p:nvSpPr>
        <p:spPr/>
        <p:txBody>
          <a:bodyPr/>
          <a:lstStyle/>
          <a:p>
            <a:fld id="{D6B8B816-7A64-44B5-B5BF-9EFC857C53A5}" type="slidenum">
              <a:rPr lang="en-AU" smtClean="0"/>
              <a:t>2</a:t>
            </a:fld>
            <a:endParaRPr lang="en-AU"/>
          </a:p>
        </p:txBody>
      </p:sp>
    </p:spTree>
    <p:extLst>
      <p:ext uri="{BB962C8B-B14F-4D97-AF65-F5344CB8AC3E}">
        <p14:creationId xmlns:p14="http://schemas.microsoft.com/office/powerpoint/2010/main" val="141729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300" b="1" i="0" u="sng" dirty="0">
                <a:effectLst/>
                <a:latin typeface="Arial" panose="020B0604020202020204" pitchFamily="34" charset="0"/>
                <a:ea typeface="Calibri" panose="020F0502020204030204" pitchFamily="34" charset="0"/>
                <a:cs typeface="Arial" panose="020B0604020202020204" pitchFamily="34" charset="0"/>
              </a:rPr>
              <a:t>Activate knowledge </a:t>
            </a:r>
          </a:p>
          <a:p>
            <a:pPr>
              <a:lnSpc>
                <a:spcPct val="107000"/>
              </a:lnSpc>
              <a:spcBef>
                <a:spcPts val="0"/>
              </a:spcBef>
              <a:spcAft>
                <a:spcPts val="0"/>
              </a:spcAft>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AU" sz="1300" b="0" i="0" dirty="0">
                <a:effectLst/>
                <a:latin typeface="Arial" panose="020B0604020202020204" pitchFamily="34" charset="0"/>
                <a:ea typeface="Calibri" panose="020F0502020204030204" pitchFamily="34" charset="0"/>
                <a:cs typeface="Arial" panose="020B0604020202020204" pitchFamily="34" charset="0"/>
              </a:rPr>
              <a:t>[Slide contains 4 </a:t>
            </a:r>
            <a:r>
              <a:rPr lang="en-US" sz="1300" b="0" i="0" dirty="0">
                <a:effectLst/>
                <a:latin typeface="Arial" panose="020B0604020202020204" pitchFamily="34" charset="0"/>
                <a:ea typeface="Calibri" panose="020F0502020204030204" pitchFamily="34" charset="0"/>
                <a:cs typeface="Arial" panose="020B0604020202020204" pitchFamily="34" charset="0"/>
              </a:rPr>
              <a:t>pictures from RESOURCE 2.1 – </a:t>
            </a:r>
            <a:r>
              <a:rPr lang="en-US" sz="1300" b="0" i="0" dirty="0" err="1">
                <a:effectLst/>
                <a:latin typeface="Arial" panose="020B0604020202020204" pitchFamily="34" charset="0"/>
                <a:ea typeface="Calibri" panose="020F0502020204030204" pitchFamily="34" charset="0"/>
                <a:cs typeface="Arial" panose="020B0604020202020204" pitchFamily="34" charset="0"/>
              </a:rPr>
              <a:t>Lolly</a:t>
            </a:r>
            <a:r>
              <a:rPr lang="en-US" sz="1300" b="0" i="0" dirty="0">
                <a:effectLst/>
                <a:latin typeface="Arial" panose="020B0604020202020204" pitchFamily="34" charset="0"/>
                <a:ea typeface="Calibri" panose="020F0502020204030204" pitchFamily="34" charset="0"/>
                <a:cs typeface="Arial" panose="020B0604020202020204" pitchFamily="34" charset="0"/>
              </a:rPr>
              <a:t> pictures.]</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tell you what they see in each picture.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Elicit</a:t>
            </a:r>
            <a:r>
              <a:rPr lang="en-US" sz="1300" dirty="0">
                <a:effectLst/>
                <a:latin typeface="Arial" panose="020B0604020202020204" pitchFamily="34" charset="0"/>
                <a:ea typeface="Calibri" panose="020F0502020204030204" pitchFamily="34" charset="0"/>
                <a:cs typeface="Arial" panose="020B0604020202020204" pitchFamily="34" charset="0"/>
              </a:rPr>
              <a:t> the words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jar.</a:t>
            </a:r>
            <a:endParaRPr lang="en-AU"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3</a:t>
            </a:fld>
            <a:endParaRPr lang="en-AU"/>
          </a:p>
        </p:txBody>
      </p:sp>
    </p:spTree>
    <p:extLst>
      <p:ext uri="{BB962C8B-B14F-4D97-AF65-F5344CB8AC3E}">
        <p14:creationId xmlns:p14="http://schemas.microsoft.com/office/powerpoint/2010/main" val="228520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300" b="1" i="0" u="sng" dirty="0">
                <a:effectLst/>
                <a:latin typeface="Arial" panose="020B0604020202020204" pitchFamily="34" charset="0"/>
                <a:ea typeface="Calibri" panose="020F0502020204030204" pitchFamily="34" charset="0"/>
                <a:cs typeface="Arial" panose="020B0604020202020204" pitchFamily="34" charset="0"/>
              </a:rPr>
              <a:t>Focus on language</a:t>
            </a:r>
          </a:p>
          <a:p>
            <a:pPr>
              <a:lnSpc>
                <a:spcPct val="107000"/>
              </a:lnSpc>
              <a:spcBef>
                <a:spcPts val="0"/>
              </a:spcBef>
              <a:spcAft>
                <a:spcPts val="0"/>
              </a:spcAft>
            </a:pPr>
            <a:endParaRPr lang="en-US" sz="1300" b="0" i="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Clarify</a:t>
            </a:r>
            <a:r>
              <a:rPr lang="en-US" sz="1300" dirty="0">
                <a:effectLst/>
                <a:latin typeface="Arial" panose="020B0604020202020204" pitchFamily="34" charset="0"/>
                <a:ea typeface="Calibri" panose="020F0502020204030204" pitchFamily="34" charset="0"/>
                <a:cs typeface="Arial" panose="020B0604020202020204" pitchFamily="34" charset="0"/>
              </a:rPr>
              <a:t> the meanings of the words listed on the slide through mime and discussion.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give the past tense of each verb. </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dirty="0">
                <a:effectLst/>
                <a:latin typeface="Arial" panose="020B0604020202020204" pitchFamily="34" charset="0"/>
                <a:ea typeface="Calibri" panose="020F0502020204030204" pitchFamily="34" charset="0"/>
                <a:cs typeface="Arial" panose="020B0604020202020204" pitchFamily="34" charset="0"/>
              </a:rPr>
              <a:t> your mouse to reveal the past tense form of each verb one at a time.</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4</a:t>
            </a:fld>
            <a:endParaRPr lang="en-AU"/>
          </a:p>
        </p:txBody>
      </p:sp>
    </p:spTree>
    <p:extLst>
      <p:ext uri="{BB962C8B-B14F-4D97-AF65-F5344CB8AC3E}">
        <p14:creationId xmlns:p14="http://schemas.microsoft.com/office/powerpoint/2010/main" val="176723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Focus on language (continued)</a:t>
            </a:r>
          </a:p>
          <a:p>
            <a:pPr>
              <a:lnSpc>
                <a:spcPct val="107000"/>
              </a:lnSpc>
              <a:spcBef>
                <a:spcPts val="0"/>
              </a:spcBef>
              <a:spcAft>
                <a:spcPts val="0"/>
              </a:spcAft>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2.2 - Picture of boy taking a </a:t>
            </a:r>
            <a:r>
              <a:rPr lang="en-US" sz="1300" b="0" dirty="0" err="1">
                <a:effectLst/>
                <a:latin typeface="Arial" panose="020B0604020202020204" pitchFamily="34" charset="0"/>
                <a:ea typeface="Calibri" panose="020F0502020204030204" pitchFamily="34" charset="0"/>
                <a:cs typeface="Arial" panose="020B0604020202020204" pitchFamily="34" charset="0"/>
              </a:rPr>
              <a:t>lolly</a:t>
            </a:r>
            <a:r>
              <a:rPr lang="en-US" sz="1300" b="0" dirty="0">
                <a:effectLst/>
                <a:latin typeface="Arial" panose="020B0604020202020204" pitchFamily="34" charset="0"/>
                <a:ea typeface="Calibri" panose="020F0502020204030204" pitchFamily="34" charset="0"/>
                <a:cs typeface="Arial" panose="020B0604020202020204" pitchFamily="34" charset="0"/>
              </a:rPr>
              <a:t> from a jar.]</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describe what they see.</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dirty="0">
                <a:effectLst/>
                <a:latin typeface="Arial" panose="020B0604020202020204" pitchFamily="34" charset="0"/>
                <a:ea typeface="Calibri" panose="020F0502020204030204" pitchFamily="34" charset="0"/>
                <a:cs typeface="Arial" panose="020B0604020202020204" pitchFamily="34" charset="0"/>
              </a:rPr>
              <a:t> to reveal the past tense verbs.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Divide</a:t>
            </a:r>
            <a:r>
              <a:rPr lang="en-US" sz="1300" dirty="0">
                <a:effectLst/>
                <a:latin typeface="Arial" panose="020B0604020202020204" pitchFamily="34" charset="0"/>
                <a:ea typeface="Calibri" panose="020F0502020204030204" pitchFamily="34" charset="0"/>
                <a:cs typeface="Arial" panose="020B0604020202020204" pitchFamily="34" charset="0"/>
              </a:rPr>
              <a:t> students into small groups.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groups to compose a story about the picture using the past tense forms of the verbs.</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groups to share their stories with the class.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5</a:t>
            </a:fld>
            <a:endParaRPr lang="en-AU"/>
          </a:p>
        </p:txBody>
      </p:sp>
    </p:spTree>
    <p:extLst>
      <p:ext uri="{BB962C8B-B14F-4D97-AF65-F5344CB8AC3E}">
        <p14:creationId xmlns:p14="http://schemas.microsoft.com/office/powerpoint/2010/main" val="265319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300" b="1" i="0" u="sng" dirty="0">
                <a:effectLst/>
                <a:latin typeface="Arial" panose="020B0604020202020204" pitchFamily="34" charset="0"/>
                <a:ea typeface="Calibri" panose="020F0502020204030204" pitchFamily="34" charset="0"/>
                <a:cs typeface="Arial" panose="020B0604020202020204" pitchFamily="34" charset="0"/>
              </a:rPr>
              <a:t>Undertake speaking tasks</a:t>
            </a:r>
          </a:p>
          <a:p>
            <a:pPr>
              <a:lnSpc>
                <a:spcPct val="107000"/>
              </a:lnSpc>
              <a:spcBef>
                <a:spcPts val="0"/>
              </a:spcBef>
              <a:spcAft>
                <a:spcPts val="0"/>
              </a:spcAft>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2.3 – Chant words.]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AU"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1: Play ‘Who stole the </a:t>
            </a:r>
            <a:r>
              <a:rPr lang="en-US" sz="1300" b="1" dirty="0" err="1">
                <a:effectLst/>
                <a:latin typeface="Arial" panose="020B0604020202020204" pitchFamily="34" charset="0"/>
                <a:ea typeface="Calibri" panose="020F0502020204030204" pitchFamily="34" charset="0"/>
                <a:cs typeface="Arial" panose="020B0604020202020204" pitchFamily="34" charset="0"/>
              </a:rPr>
              <a:t>lolly</a:t>
            </a:r>
            <a:r>
              <a:rPr lang="en-US" sz="1300" b="1" dirty="0">
                <a:effectLst/>
                <a:latin typeface="Arial" panose="020B0604020202020204" pitchFamily="34" charset="0"/>
                <a:ea typeface="Calibri" panose="020F0502020204030204" pitchFamily="34" charset="0"/>
                <a:cs typeface="Arial" panose="020B0604020202020204" pitchFamily="34" charset="0"/>
              </a:rPr>
              <a:t> from the </a:t>
            </a:r>
            <a:r>
              <a:rPr lang="en-US" sz="1300" b="1" dirty="0" err="1">
                <a:effectLst/>
                <a:latin typeface="Arial" panose="020B0604020202020204" pitchFamily="34" charset="0"/>
                <a:ea typeface="Calibri" panose="020F0502020204030204" pitchFamily="34" charset="0"/>
                <a:cs typeface="Arial" panose="020B0604020202020204" pitchFamily="34" charset="0"/>
              </a:rPr>
              <a:t>lolly</a:t>
            </a:r>
            <a:r>
              <a:rPr lang="en-US" sz="1300" b="1" dirty="0">
                <a:effectLst/>
                <a:latin typeface="Arial" panose="020B0604020202020204" pitchFamily="34" charset="0"/>
                <a:ea typeface="Calibri" panose="020F0502020204030204" pitchFamily="34" charset="0"/>
                <a:cs typeface="Arial" panose="020B0604020202020204" pitchFamily="34" charset="0"/>
              </a:rPr>
              <a:t> jar?’</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Read </a:t>
            </a:r>
            <a:r>
              <a:rPr lang="en-US" sz="1300" dirty="0">
                <a:effectLst/>
                <a:latin typeface="Arial" panose="020B0604020202020204" pitchFamily="34" charset="0"/>
                <a:ea typeface="Calibri" panose="020F0502020204030204" pitchFamily="34" charset="0"/>
                <a:cs typeface="Arial" panose="020B0604020202020204" pitchFamily="34" charset="0"/>
              </a:rPr>
              <a:t>the chant with a helper or confident student:</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Teacher: Who took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from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jar? [Name of Helper 1] took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from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jar.</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1: Who me?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Teacher: Yes you!</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1: Not me (shake head).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Teacher: Then who?</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1: [Name another helper or confident student] took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from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jar.</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2: Who me?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1: Yes you!</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2: Not me (shake head).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1: Then who?</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Helper 2: [Name a confident student] took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from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jar.</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read through the chant in unison (everyone reading all the words).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Clap </a:t>
            </a:r>
            <a:r>
              <a:rPr lang="en-US" sz="1300" dirty="0">
                <a:effectLst/>
                <a:latin typeface="Arial" panose="020B0604020202020204" pitchFamily="34" charset="0"/>
                <a:ea typeface="Calibri" panose="020F0502020204030204" pitchFamily="34" charset="0"/>
                <a:cs typeface="Arial" panose="020B0604020202020204" pitchFamily="34" charset="0"/>
              </a:rPr>
              <a:t>your hands to the rhythm of the chant and invite students to join you as they read the chant a few more times until they are confident.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Repeat</a:t>
            </a:r>
            <a:r>
              <a:rPr lang="en-US" sz="1300" dirty="0">
                <a:effectLst/>
                <a:latin typeface="Arial" panose="020B0604020202020204" pitchFamily="34" charset="0"/>
                <a:ea typeface="Calibri" panose="020F0502020204030204" pitchFamily="34" charset="0"/>
                <a:cs typeface="Arial" panose="020B0604020202020204" pitchFamily="34" charset="0"/>
              </a:rPr>
              <a:t> the chant, now with students taking turns to say the different parts until all students have been accused of stealing the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and responded.</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6</a:t>
            </a:fld>
            <a:endParaRPr lang="en-AU"/>
          </a:p>
        </p:txBody>
      </p:sp>
    </p:spTree>
    <p:extLst>
      <p:ext uri="{BB962C8B-B14F-4D97-AF65-F5344CB8AC3E}">
        <p14:creationId xmlns:p14="http://schemas.microsoft.com/office/powerpoint/2010/main" val="174272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a:lnSpc>
                <a:spcPct val="107000"/>
              </a:lnSpc>
              <a:spcBef>
                <a:spcPts val="0"/>
              </a:spcBef>
              <a:spcAft>
                <a:spcPts val="0"/>
              </a:spcAft>
            </a:pP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the remaining picture from RESOURCE 2.1 – </a:t>
            </a:r>
            <a:r>
              <a:rPr lang="en-US" sz="1300" b="0" dirty="0" err="1">
                <a:effectLst/>
                <a:latin typeface="Arial" panose="020B0604020202020204" pitchFamily="34" charset="0"/>
                <a:ea typeface="Calibri" panose="020F0502020204030204" pitchFamily="34" charset="0"/>
                <a:cs typeface="Arial" panose="020B0604020202020204" pitchFamily="34" charset="0"/>
              </a:rPr>
              <a:t>Lolly</a:t>
            </a:r>
            <a:r>
              <a:rPr lang="en-US" sz="1300" b="0" dirty="0">
                <a:effectLst/>
                <a:latin typeface="Arial" panose="020B0604020202020204" pitchFamily="34" charset="0"/>
                <a:ea typeface="Calibri" panose="020F0502020204030204" pitchFamily="34" charset="0"/>
                <a:cs typeface="Arial" panose="020B0604020202020204" pitchFamily="34" charset="0"/>
              </a:rPr>
              <a:t> pictures.]</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describe </a:t>
            </a:r>
            <a:r>
              <a:rPr lang="en-AU" sz="1300" dirty="0">
                <a:effectLst/>
                <a:latin typeface="Arial" panose="020B0604020202020204" pitchFamily="34" charset="0"/>
                <a:ea typeface="Calibri" panose="020F0502020204030204" pitchFamily="34" charset="0"/>
                <a:cs typeface="Arial" panose="020B0604020202020204" pitchFamily="34" charset="0"/>
              </a:rPr>
              <a:t>the picture.</a:t>
            </a:r>
            <a:endParaRPr lang="en-AU"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7</a:t>
            </a:fld>
            <a:endParaRPr lang="en-AU"/>
          </a:p>
        </p:txBody>
      </p:sp>
    </p:spTree>
    <p:extLst>
      <p:ext uri="{BB962C8B-B14F-4D97-AF65-F5344CB8AC3E}">
        <p14:creationId xmlns:p14="http://schemas.microsoft.com/office/powerpoint/2010/main" val="81385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a:lnSpc>
                <a:spcPct val="107000"/>
              </a:lnSpc>
              <a:spcBef>
                <a:spcPts val="0"/>
              </a:spcBef>
              <a:spcAft>
                <a:spcPts val="0"/>
              </a:spcAft>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Repeat </a:t>
            </a:r>
            <a:r>
              <a:rPr lang="en-US" sz="1300" dirty="0">
                <a:effectLst/>
                <a:latin typeface="Arial" panose="020B0604020202020204" pitchFamily="34" charset="0"/>
                <a:ea typeface="Calibri" panose="020F0502020204030204" pitchFamily="34" charset="0"/>
                <a:cs typeface="Arial" panose="020B0604020202020204" pitchFamily="34" charset="0"/>
              </a:rPr>
              <a:t>the chant game. This time the word ‘</a:t>
            </a:r>
            <a:r>
              <a:rPr lang="en-US" sz="1300" dirty="0" err="1">
                <a:effectLst/>
                <a:latin typeface="Arial" panose="020B0604020202020204" pitchFamily="34" charset="0"/>
                <a:ea typeface="Calibri" panose="020F0502020204030204" pitchFamily="34" charset="0"/>
                <a:cs typeface="Arial" panose="020B0604020202020204" pitchFamily="34" charset="0"/>
              </a:rPr>
              <a:t>lolly</a:t>
            </a:r>
            <a:r>
              <a:rPr lang="en-US" sz="1300" dirty="0">
                <a:effectLst/>
                <a:latin typeface="Arial" panose="020B0604020202020204" pitchFamily="34" charset="0"/>
                <a:ea typeface="Calibri" panose="020F0502020204030204" pitchFamily="34" charset="0"/>
                <a:cs typeface="Arial" panose="020B0604020202020204" pitchFamily="34" charset="0"/>
              </a:rPr>
              <a:t>’ is replaced with the word ‘snake’ on the slide.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8</a:t>
            </a:fld>
            <a:endParaRPr lang="en-AU"/>
          </a:p>
        </p:txBody>
      </p:sp>
    </p:spTree>
    <p:extLst>
      <p:ext uri="{BB962C8B-B14F-4D97-AF65-F5344CB8AC3E}">
        <p14:creationId xmlns:p14="http://schemas.microsoft.com/office/powerpoint/2010/main" val="74457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i="0"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0" i="0" u="none" dirty="0">
                <a:effectLst/>
                <a:latin typeface="Arial" panose="020B0604020202020204" pitchFamily="34" charset="0"/>
                <a:ea typeface="Calibri" panose="020F0502020204030204" pitchFamily="34" charset="0"/>
                <a:cs typeface="Arial" panose="020B0604020202020204" pitchFamily="34" charset="0"/>
              </a:rPr>
              <a:t>[Slide at first appears blank.]</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300" b="0" i="0" u="none"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2: Group discussion</a:t>
            </a:r>
          </a:p>
          <a:p>
            <a:pPr>
              <a:lnSpc>
                <a:spcPct val="107000"/>
              </a:lnSpc>
              <a:spcBef>
                <a:spcPts val="0"/>
              </a:spcBef>
              <a:spcAft>
                <a:spcPts val="0"/>
              </a:spcAft>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dirty="0">
                <a:effectLst/>
                <a:latin typeface="Arial" panose="020B0604020202020204" pitchFamily="34" charset="0"/>
                <a:ea typeface="Calibri" panose="020F0502020204030204" pitchFamily="34" charset="0"/>
                <a:cs typeface="Arial" panose="020B0604020202020204" pitchFamily="34" charset="0"/>
              </a:rPr>
              <a:t>students into small groups.</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dirty="0">
                <a:effectLst/>
                <a:latin typeface="Arial" panose="020B0604020202020204" pitchFamily="34" charset="0"/>
                <a:ea typeface="Calibri" panose="020F0502020204030204" pitchFamily="34" charset="0"/>
                <a:cs typeface="Arial" panose="020B0604020202020204" pitchFamily="34" charset="0"/>
              </a:rPr>
              <a:t> to reveal the first question.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groups to discuss their opinions. </a:t>
            </a:r>
          </a:p>
          <a:p>
            <a:pPr>
              <a:lnSpc>
                <a:spcPct val="107000"/>
              </a:lnSpc>
              <a:spcBef>
                <a:spcPts val="0"/>
              </a:spcBef>
              <a:spcAft>
                <a:spcPts val="0"/>
              </a:spcAft>
            </a:pP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dirty="0">
                <a:effectLst/>
                <a:latin typeface="Arial" panose="020B0604020202020204" pitchFamily="34" charset="0"/>
                <a:ea typeface="Calibri" panose="020F0502020204030204" pitchFamily="34" charset="0"/>
                <a:cs typeface="Arial" panose="020B0604020202020204" pitchFamily="34" charset="0"/>
              </a:rPr>
              <a:t> to reveal the next question, and continue until all 4 questions have been discussed. </a:t>
            </a:r>
            <a:r>
              <a:rPr lang="en-US" sz="1300" dirty="0">
                <a:effectLst/>
                <a:latin typeface="Arial" panose="020B0604020202020204" pitchFamily="34" charset="0"/>
                <a:cs typeface="Arial" panose="020B0604020202020204" pitchFamily="34" charset="0"/>
              </a:rPr>
              <a:t>(You may wish to invite groups to give feedback to the class.)</a:t>
            </a:r>
            <a:endParaRPr lang="en-AU"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9</a:t>
            </a:fld>
            <a:endParaRPr lang="en-AU"/>
          </a:p>
        </p:txBody>
      </p:sp>
    </p:spTree>
    <p:extLst>
      <p:ext uri="{BB962C8B-B14F-4D97-AF65-F5344CB8AC3E}">
        <p14:creationId xmlns:p14="http://schemas.microsoft.com/office/powerpoint/2010/main" val="323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A441-BB92-468A-8006-F5DA6E79F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03DB5A1-AB60-4ADC-BD52-92418DC905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FB3DFF0-ED95-412F-8E8C-B6223CEFC6B1}"/>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F0C47D7F-2A4B-44F0-9070-1356D9222D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1EBC4F-9D12-4422-AF02-9890E9D64495}"/>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2576895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E5C9-BF81-4B5D-A9E3-825BE1EBC5E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02C8D3E-9DCA-4042-8A07-56A4169E6D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6CA2114-105A-4327-B0B9-5FD559725D6C}"/>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B8C25024-16A2-4421-9D2C-06FF15E9D5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035D1F-C8FC-432D-B168-E535F60A00C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359987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7C890-BF40-4E3B-9934-37DF58925A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86D3AC-ABB9-4EEA-9AB7-9F8293C5C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DFD6DD-166C-4971-B53D-FCF0132B1B7A}"/>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256CC651-ED2F-416B-AEB3-94B48A0C72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CFB1D4-A661-4EB5-85FE-5AC8A5E9BD0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05211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955E-89D7-4B07-9EAE-D623ECDED28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0C61C1C-B8CC-4BEF-9560-B8D079EBE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0C88067-2601-43FF-BB82-CF11EE012471}"/>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A3DB3BBB-EAF2-4C57-8555-6F5D80417D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B8D6D9-3ED0-43CD-B337-8485F837C1A7}"/>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47116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0420-B1B7-4FDC-9FB8-D04F2FC7E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F2B2E63-58FC-4C9E-A262-30A9D26BA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145FA-A6C2-42D9-AE5B-90338A0B2AF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BC2EB3DF-5B36-4AF8-87DD-6A202703E5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E8891-7BF8-4469-A6D4-39779DBA104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74487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A7B9-8D9F-4FF7-87F0-9CB5D4A5CFA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8B34C3-8A2E-4F65-BC87-039D7065F1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6FCCCD7-57F4-49EC-8F41-64E64BE64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5D8AD70-03AB-4CC4-941C-D7CA0A379CB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EFA1EC9B-B464-4A54-A27E-C5FCADB20A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F325B0-D084-4B84-97B3-ACEBDB63FC9F}"/>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238408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1FD4-E5AE-42C8-93E2-A877A333AA9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0D8E706-65DB-4BEE-B69C-587F7EE8A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02C41-EFD2-4950-9B7B-DA41A43904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2578807-1CBA-49AD-AD15-7BE671E9D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BA980-F379-470E-8A1C-14A848DBE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60F59C2-F887-4754-BDEA-F33CA73E3F59}"/>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8" name="Footer Placeholder 7">
            <a:extLst>
              <a:ext uri="{FF2B5EF4-FFF2-40B4-BE49-F238E27FC236}">
                <a16:creationId xmlns:a16="http://schemas.microsoft.com/office/drawing/2014/main" id="{2A8433C4-E9A4-4AD3-9E61-8F6A355ABD7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6CCE6A8-6EC0-4B49-9A9C-41F62D45BE81}"/>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132459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DA48-2B6F-4D56-ADE9-692E653CD2D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D1626C9-595E-469A-9BB3-6C3E1714AAC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4" name="Footer Placeholder 3">
            <a:extLst>
              <a:ext uri="{FF2B5EF4-FFF2-40B4-BE49-F238E27FC236}">
                <a16:creationId xmlns:a16="http://schemas.microsoft.com/office/drawing/2014/main" id="{87416789-1F78-4AF5-B5B1-4CBB22969B3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EB7821A-76F8-428F-AA50-A933FDD21C5C}"/>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34171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C2F2D-79ED-4344-97EC-9D85D9944BC7}"/>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3" name="Footer Placeholder 2">
            <a:extLst>
              <a:ext uri="{FF2B5EF4-FFF2-40B4-BE49-F238E27FC236}">
                <a16:creationId xmlns:a16="http://schemas.microsoft.com/office/drawing/2014/main" id="{2C9A23C5-1CED-4AA3-94FF-1E77B0371DC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D83376B-12E8-4A63-B6C4-39D2116AE45C}"/>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07569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0E1F-560D-4045-9F35-E65980D97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BD5C6BB-0318-4715-BFEE-FA5E9B4AF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6E2E4E1-ED4E-4834-936A-4A7B49BD2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F6B64-B6A6-4525-B8F1-C6CD1B8705EA}"/>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29F4741A-3306-4657-844A-E9EED76A82D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3B0848D-B113-468F-81DE-691A91AF0FE6}"/>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910526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A496-7E87-432C-818C-6C32BA638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9D59A5D-9BB2-42AD-B978-4F834C0AA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82001C6-E8E6-47BB-AE4C-4FEDC3066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4087C-6FF9-4AD3-9A17-FE379F19DBB3}"/>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19F21F1D-B328-4026-82E4-9FBB042B0D9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A76EB06-7FC5-4A96-A12C-58695D4FC74B}"/>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5882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E7D4-EA43-4C27-A8F1-B9C18F26A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142CABC-5B81-4F2B-93D1-452A3F2621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25A49F-09C2-4779-966D-EBC15BBDE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02AF676D-A9FB-49AD-9BC2-A6AA160B8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FFB9513-9C6C-40C7-B198-F6519BADC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AFCBD-ED8E-48C5-9666-686FE76E9A5A}" type="slidenum">
              <a:rPr lang="en-AU" smtClean="0"/>
              <a:t>‹#›</a:t>
            </a:fld>
            <a:endParaRPr lang="en-AU"/>
          </a:p>
        </p:txBody>
      </p:sp>
    </p:spTree>
    <p:extLst>
      <p:ext uri="{BB962C8B-B14F-4D97-AF65-F5344CB8AC3E}">
        <p14:creationId xmlns:p14="http://schemas.microsoft.com/office/powerpoint/2010/main" val="1974294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3" y="2248542"/>
            <a:ext cx="8588468"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latin typeface="Arial" charset="0"/>
                <a:ea typeface="Arial" charset="0"/>
                <a:cs typeface="Arial" charset="0"/>
                <a:sym typeface="Quasimoda Bold"/>
              </a:rPr>
              <a:t>Lesson 2</a:t>
            </a:r>
          </a:p>
        </p:txBody>
      </p:sp>
      <p:cxnSp>
        <p:nvCxnSpPr>
          <p:cNvPr id="11" name="Straight Connector 10"/>
          <p:cNvCxnSpPr/>
          <p:nvPr/>
        </p:nvCxnSpPr>
        <p:spPr>
          <a:xfrm>
            <a:off x="2788545"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0853A1-1007-4C52-BEFB-F48F5319A3E3}"/>
              </a:ext>
            </a:extLst>
          </p:cNvPr>
          <p:cNvSpPr txBox="1"/>
          <p:nvPr/>
        </p:nvSpPr>
        <p:spPr>
          <a:xfrm>
            <a:off x="2683613" y="4033312"/>
            <a:ext cx="8151164" cy="1754326"/>
          </a:xfrm>
          <a:prstGeom prst="rect">
            <a:avLst/>
          </a:prstGeom>
          <a:noFill/>
        </p:spPr>
        <p:txBody>
          <a:bodyPr wrap="square" rtlCol="0">
            <a:spAutoFit/>
          </a:bodyPr>
          <a:lstStyle/>
          <a:p>
            <a:r>
              <a:rPr lang="en-AU" sz="3600" b="1" dirty="0">
                <a:solidFill>
                  <a:srgbClr val="4196D5"/>
                </a:solidFill>
                <a:latin typeface="Arial" charset="0"/>
                <a:ea typeface="Arial" charset="0"/>
                <a:cs typeface="Arial" charset="0"/>
              </a:rPr>
              <a:t>Bible Overview</a:t>
            </a:r>
          </a:p>
          <a:p>
            <a:r>
              <a:rPr lang="en-AU" sz="3600" b="1" dirty="0">
                <a:solidFill>
                  <a:srgbClr val="4196D5"/>
                </a:solidFill>
                <a:latin typeface="Arial" charset="0"/>
                <a:ea typeface="Arial" charset="0"/>
                <a:cs typeface="Arial" charset="0"/>
              </a:rPr>
              <a:t>Ten Bible-based English lessons    </a:t>
            </a:r>
            <a:endParaRPr lang="en-GB" sz="3600" b="1" dirty="0">
              <a:solidFill>
                <a:srgbClr val="4196D5"/>
              </a:solidFill>
              <a:latin typeface="Arial" charset="0"/>
              <a:ea typeface="Arial" charset="0"/>
              <a:cs typeface="Arial" charset="0"/>
            </a:endParaRPr>
          </a:p>
          <a:p>
            <a:r>
              <a:rPr lang="en-AU" sz="3600" b="1" dirty="0">
                <a:solidFill>
                  <a:srgbClr val="4196D5"/>
                </a:solidFill>
                <a:latin typeface="Arial" charset="0"/>
                <a:ea typeface="Arial" charset="0"/>
                <a:cs typeface="Arial" charset="0"/>
              </a:rPr>
              <a:t>Intermediate</a:t>
            </a:r>
          </a:p>
        </p:txBody>
      </p:sp>
      <p:pic>
        <p:nvPicPr>
          <p:cNvPr id="3" name="Picture 2"/>
          <p:cNvPicPr>
            <a:picLocks noChangeAspect="1"/>
          </p:cNvPicPr>
          <p:nvPr/>
        </p:nvPicPr>
        <p:blipFill>
          <a:blip r:embed="rId3"/>
          <a:stretch>
            <a:fillRect/>
          </a:stretch>
        </p:blipFill>
        <p:spPr>
          <a:xfrm>
            <a:off x="5024516" y="433361"/>
            <a:ext cx="6502400" cy="774700"/>
          </a:xfrm>
          <a:prstGeom prst="rect">
            <a:avLst/>
          </a:prstGeom>
        </p:spPr>
      </p:pic>
    </p:spTree>
    <p:extLst>
      <p:ext uri="{BB962C8B-B14F-4D97-AF65-F5344CB8AC3E}">
        <p14:creationId xmlns:p14="http://schemas.microsoft.com/office/powerpoint/2010/main" val="418438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1C51F8-DF33-4C03-896F-29E7FD7A9EBA}"/>
              </a:ext>
            </a:extLst>
          </p:cNvPr>
          <p:cNvSpPr txBox="1"/>
          <p:nvPr/>
        </p:nvSpPr>
        <p:spPr>
          <a:xfrm>
            <a:off x="614053" y="1120676"/>
            <a:ext cx="10963893" cy="4616648"/>
          </a:xfrm>
          <a:prstGeom prst="rect">
            <a:avLst/>
          </a:prstGeom>
          <a:noFill/>
        </p:spPr>
        <p:txBody>
          <a:bodyPr wrap="square">
            <a:spAutoFit/>
          </a:bodyPr>
          <a:lstStyle/>
          <a:p>
            <a:pPr algn="ctr">
              <a:spcBef>
                <a:spcPts val="6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What are some good rules in a society?</a:t>
            </a:r>
            <a:endParaRPr lang="en-AU" sz="4400" dirty="0">
              <a:effectLst/>
              <a:latin typeface="Arial" panose="020B0604020202020204" pitchFamily="34" charset="0"/>
              <a:ea typeface="Calibri" panose="020F0502020204030204" pitchFamily="34" charset="0"/>
              <a:cs typeface="Arial" panose="020B0604020202020204" pitchFamily="34" charset="0"/>
            </a:endParaRPr>
          </a:p>
          <a:p>
            <a:pPr algn="ctr">
              <a:spcBef>
                <a:spcPts val="600"/>
              </a:spcBef>
              <a:spcAft>
                <a:spcPts val="3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ctr">
              <a:spcBef>
                <a:spcPts val="6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Why are these rules important?</a:t>
            </a:r>
            <a:endParaRPr lang="en-AU" sz="4400" dirty="0">
              <a:effectLst/>
              <a:latin typeface="Arial" panose="020B0604020202020204" pitchFamily="34" charset="0"/>
              <a:ea typeface="Calibri" panose="020F0502020204030204" pitchFamily="34" charset="0"/>
              <a:cs typeface="Arial" panose="020B0604020202020204" pitchFamily="34" charset="0"/>
            </a:endParaRPr>
          </a:p>
          <a:p>
            <a:pPr algn="ctr">
              <a:spcBef>
                <a:spcPts val="600"/>
              </a:spcBef>
              <a:spcAft>
                <a:spcPts val="3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ctr">
              <a:spcBef>
                <a:spcPts val="6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What should happen if these rules are broken?</a:t>
            </a:r>
            <a:endParaRPr lang="en-AU"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1588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0853A1-1007-4C52-BEFB-F48F5319A3E3}"/>
              </a:ext>
            </a:extLst>
          </p:cNvPr>
          <p:cNvSpPr txBox="1"/>
          <p:nvPr/>
        </p:nvSpPr>
        <p:spPr>
          <a:xfrm>
            <a:off x="2683616" y="4048302"/>
            <a:ext cx="8588468" cy="1323439"/>
          </a:xfrm>
          <a:prstGeom prst="rect">
            <a:avLst/>
          </a:prstGeom>
          <a:noFill/>
        </p:spPr>
        <p:txBody>
          <a:bodyPr wrap="square" rtlCol="0">
            <a:spAutoFit/>
          </a:bodyPr>
          <a:lstStyle/>
          <a:p>
            <a:r>
              <a:rPr lang="en-US" sz="4000" b="1" dirty="0">
                <a:latin typeface="Arial" charset="0"/>
                <a:ea typeface="Arial" charset="0"/>
                <a:cs typeface="Arial" charset="0"/>
              </a:rPr>
              <a:t>People reject God</a:t>
            </a:r>
            <a:br>
              <a:rPr lang="en-US" sz="4000" b="1" dirty="0">
                <a:latin typeface="Arial" charset="0"/>
                <a:ea typeface="Arial" charset="0"/>
                <a:cs typeface="Arial" charset="0"/>
              </a:rPr>
            </a:br>
            <a:r>
              <a:rPr lang="en-US" sz="4000" b="1" dirty="0">
                <a:latin typeface="Arial" charset="0"/>
                <a:ea typeface="Arial" charset="0"/>
                <a:cs typeface="Arial" charset="0"/>
              </a:rPr>
              <a:t>Genesis 3:1–6, 13–19, 23 </a:t>
            </a:r>
            <a:endParaRPr lang="en-US" sz="4000" dirty="0">
              <a:latin typeface="Arial" charset="0"/>
              <a:ea typeface="Arial" charset="0"/>
              <a:cs typeface="Arial" charset="0"/>
            </a:endParaRPr>
          </a:p>
        </p:txBody>
      </p:sp>
      <p:sp>
        <p:nvSpPr>
          <p:cNvPr id="8" name="Lesson 1:…"/>
          <p:cNvSpPr txBox="1"/>
          <p:nvPr/>
        </p:nvSpPr>
        <p:spPr>
          <a:xfrm>
            <a:off x="2683616" y="2383452"/>
            <a:ext cx="8588468"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solidFill>
                  <a:srgbClr val="4196D5"/>
                </a:solidFill>
                <a:latin typeface="Arial" charset="0"/>
                <a:ea typeface="Arial" charset="0"/>
                <a:cs typeface="Arial" charset="0"/>
                <a:sym typeface="Quasimoda Bold"/>
              </a:rPr>
              <a:t>PART 2</a:t>
            </a:r>
          </a:p>
        </p:txBody>
      </p:sp>
      <p:cxnSp>
        <p:nvCxnSpPr>
          <p:cNvPr id="11" name="Straight Connector 10"/>
          <p:cNvCxnSpPr/>
          <p:nvPr/>
        </p:nvCxnSpPr>
        <p:spPr>
          <a:xfrm>
            <a:off x="2788547"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0853A1-1007-4C52-BEFB-F48F5319A3E3}"/>
              </a:ext>
            </a:extLst>
          </p:cNvPr>
          <p:cNvSpPr txBox="1"/>
          <p:nvPr/>
        </p:nvSpPr>
        <p:spPr>
          <a:xfrm>
            <a:off x="5017252" y="526444"/>
            <a:ext cx="6371772" cy="707886"/>
          </a:xfrm>
          <a:prstGeom prst="rect">
            <a:avLst/>
          </a:prstGeom>
          <a:noFill/>
        </p:spPr>
        <p:txBody>
          <a:bodyPr wrap="square" rtlCol="0">
            <a:spAutoFit/>
          </a:bodyPr>
          <a:lstStyle/>
          <a:p>
            <a:pPr algn="r"/>
            <a:r>
              <a:rPr lang="en-US" sz="4000" dirty="0">
                <a:solidFill>
                  <a:srgbClr val="4196D5"/>
                </a:solidFill>
                <a:latin typeface="Arial" charset="0"/>
                <a:ea typeface="Arial" charset="0"/>
                <a:cs typeface="Arial" charset="0"/>
              </a:rPr>
              <a:t>Lesson 2</a:t>
            </a:r>
            <a:endParaRPr lang="en-AU" sz="4000" dirty="0">
              <a:solidFill>
                <a:srgbClr val="4196D5"/>
              </a:solidFill>
              <a:latin typeface="Arial" charset="0"/>
              <a:ea typeface="Arial" charset="0"/>
              <a:cs typeface="Arial" charset="0"/>
            </a:endParaRPr>
          </a:p>
        </p:txBody>
      </p:sp>
      <p:sp>
        <p:nvSpPr>
          <p:cNvPr id="9" name="Rectangle 8"/>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35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A685CD7-F246-A172-6CEC-01B5BF1B6565}"/>
              </a:ext>
            </a:extLst>
          </p:cNvPr>
          <p:cNvCxnSpPr>
            <a:cxnSpLocks/>
          </p:cNvCxnSpPr>
          <p:nvPr/>
        </p:nvCxnSpPr>
        <p:spPr>
          <a:xfrm>
            <a:off x="1303867" y="1877894"/>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linedrawing&#10;&#10;Description automatically generated">
            <a:extLst>
              <a:ext uri="{FF2B5EF4-FFF2-40B4-BE49-F238E27FC236}">
                <a16:creationId xmlns:a16="http://schemas.microsoft.com/office/drawing/2014/main" id="{7512ECF7-AF75-AF4F-D9E3-EFA31058E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3" y="1179395"/>
            <a:ext cx="1439334" cy="1439334"/>
          </a:xfrm>
          <a:prstGeom prst="rect">
            <a:avLst/>
          </a:prstGeom>
        </p:spPr>
      </p:pic>
      <p:cxnSp>
        <p:nvCxnSpPr>
          <p:cNvPr id="4" name="Straight Connector 3">
            <a:extLst>
              <a:ext uri="{FF2B5EF4-FFF2-40B4-BE49-F238E27FC236}">
                <a16:creationId xmlns:a16="http://schemas.microsoft.com/office/drawing/2014/main" id="{C7209381-CBDD-70F3-DBA6-266ADC8AD381}"/>
              </a:ext>
            </a:extLst>
          </p:cNvPr>
          <p:cNvCxnSpPr>
            <a:cxnSpLocks/>
          </p:cNvCxnSpPr>
          <p:nvPr/>
        </p:nvCxnSpPr>
        <p:spPr>
          <a:xfrm>
            <a:off x="-931333" y="5012267"/>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74A9634-8CA9-6D12-B5F2-E18EA433FCF1}"/>
              </a:ext>
            </a:extLst>
          </p:cNvPr>
          <p:cNvSpPr/>
          <p:nvPr/>
        </p:nvSpPr>
        <p:spPr>
          <a:xfrm>
            <a:off x="1092282" y="58472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6" name="Rectangle 15">
            <a:extLst>
              <a:ext uri="{FF2B5EF4-FFF2-40B4-BE49-F238E27FC236}">
                <a16:creationId xmlns:a16="http://schemas.microsoft.com/office/drawing/2014/main" id="{549CDF3E-A581-40F8-BC31-C8737583D0C7}"/>
              </a:ext>
            </a:extLst>
          </p:cNvPr>
          <p:cNvSpPr/>
          <p:nvPr/>
        </p:nvSpPr>
        <p:spPr>
          <a:xfrm>
            <a:off x="1166908" y="584321"/>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a:t>
            </a:r>
            <a:endParaRPr lang="en-US" sz="2400" dirty="0">
              <a:solidFill>
                <a:schemeClr val="bg1"/>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515EBC25-CB3D-FE9E-3F97-028A7E5BEA7C}"/>
              </a:ext>
            </a:extLst>
          </p:cNvPr>
          <p:cNvSpPr/>
          <p:nvPr/>
        </p:nvSpPr>
        <p:spPr>
          <a:xfrm>
            <a:off x="3022683" y="58472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8" name="Rectangle 17">
            <a:extLst>
              <a:ext uri="{FF2B5EF4-FFF2-40B4-BE49-F238E27FC236}">
                <a16:creationId xmlns:a16="http://schemas.microsoft.com/office/drawing/2014/main" id="{36B66081-2F13-5DF8-3183-5C463E6A4F1B}"/>
              </a:ext>
            </a:extLst>
          </p:cNvPr>
          <p:cNvSpPr/>
          <p:nvPr/>
        </p:nvSpPr>
        <p:spPr>
          <a:xfrm>
            <a:off x="3097309" y="584321"/>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2</a:t>
            </a:r>
            <a:endParaRPr lang="en-US" sz="2400" dirty="0">
              <a:solidFill>
                <a:schemeClr val="bg1"/>
              </a:solidFill>
              <a:latin typeface="Arial" charset="0"/>
              <a:ea typeface="Arial" charset="0"/>
              <a:cs typeface="Arial" charset="0"/>
            </a:endParaRPr>
          </a:p>
        </p:txBody>
      </p:sp>
      <p:sp>
        <p:nvSpPr>
          <p:cNvPr id="19" name="Rectangle 18">
            <a:extLst>
              <a:ext uri="{FF2B5EF4-FFF2-40B4-BE49-F238E27FC236}">
                <a16:creationId xmlns:a16="http://schemas.microsoft.com/office/drawing/2014/main" id="{069E375B-B319-0605-159D-078D1B803623}"/>
              </a:ext>
            </a:extLst>
          </p:cNvPr>
          <p:cNvSpPr/>
          <p:nvPr/>
        </p:nvSpPr>
        <p:spPr>
          <a:xfrm>
            <a:off x="4953083" y="58472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0" name="Rectangle 19">
            <a:extLst>
              <a:ext uri="{FF2B5EF4-FFF2-40B4-BE49-F238E27FC236}">
                <a16:creationId xmlns:a16="http://schemas.microsoft.com/office/drawing/2014/main" id="{3D5F8127-9842-0C42-DDB5-D13D2879FE2D}"/>
              </a:ext>
            </a:extLst>
          </p:cNvPr>
          <p:cNvSpPr/>
          <p:nvPr/>
        </p:nvSpPr>
        <p:spPr>
          <a:xfrm>
            <a:off x="5027709" y="584321"/>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3</a:t>
            </a:r>
            <a:endParaRPr lang="en-US" sz="2400" dirty="0">
              <a:solidFill>
                <a:schemeClr val="bg1"/>
              </a:solidFill>
              <a:latin typeface="Arial" charset="0"/>
              <a:ea typeface="Arial" charset="0"/>
              <a:cs typeface="Arial" charset="0"/>
            </a:endParaRPr>
          </a:p>
        </p:txBody>
      </p:sp>
      <p:sp>
        <p:nvSpPr>
          <p:cNvPr id="21" name="Rectangle 20">
            <a:extLst>
              <a:ext uri="{FF2B5EF4-FFF2-40B4-BE49-F238E27FC236}">
                <a16:creationId xmlns:a16="http://schemas.microsoft.com/office/drawing/2014/main" id="{0A034E63-17BB-42B4-5E38-3DF44D88EAA1}"/>
              </a:ext>
            </a:extLst>
          </p:cNvPr>
          <p:cNvSpPr/>
          <p:nvPr/>
        </p:nvSpPr>
        <p:spPr>
          <a:xfrm>
            <a:off x="6883483" y="58472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2" name="Rectangle 21">
            <a:extLst>
              <a:ext uri="{FF2B5EF4-FFF2-40B4-BE49-F238E27FC236}">
                <a16:creationId xmlns:a16="http://schemas.microsoft.com/office/drawing/2014/main" id="{D257D36A-066F-0D19-0C5C-053FF8C5F980}"/>
              </a:ext>
            </a:extLst>
          </p:cNvPr>
          <p:cNvSpPr/>
          <p:nvPr/>
        </p:nvSpPr>
        <p:spPr>
          <a:xfrm>
            <a:off x="6872349" y="584321"/>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4a</a:t>
            </a:r>
            <a:endParaRPr lang="en-US" sz="2400" dirty="0">
              <a:solidFill>
                <a:schemeClr val="bg1"/>
              </a:solidFill>
              <a:latin typeface="Arial" charset="0"/>
              <a:ea typeface="Arial" charset="0"/>
              <a:cs typeface="Arial" charset="0"/>
            </a:endParaRPr>
          </a:p>
        </p:txBody>
      </p:sp>
      <p:sp>
        <p:nvSpPr>
          <p:cNvPr id="23" name="Rectangle 22">
            <a:extLst>
              <a:ext uri="{FF2B5EF4-FFF2-40B4-BE49-F238E27FC236}">
                <a16:creationId xmlns:a16="http://schemas.microsoft.com/office/drawing/2014/main" id="{EF111C26-D958-E5A0-84DD-6BAD579CEDCF}"/>
              </a:ext>
            </a:extLst>
          </p:cNvPr>
          <p:cNvSpPr/>
          <p:nvPr/>
        </p:nvSpPr>
        <p:spPr>
          <a:xfrm>
            <a:off x="8796950" y="58472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4" name="Rectangle 23">
            <a:extLst>
              <a:ext uri="{FF2B5EF4-FFF2-40B4-BE49-F238E27FC236}">
                <a16:creationId xmlns:a16="http://schemas.microsoft.com/office/drawing/2014/main" id="{B8AE60C9-E3C6-3246-1FFD-C10C752402F6}"/>
              </a:ext>
            </a:extLst>
          </p:cNvPr>
          <p:cNvSpPr/>
          <p:nvPr/>
        </p:nvSpPr>
        <p:spPr>
          <a:xfrm>
            <a:off x="8777800" y="584321"/>
            <a:ext cx="543740"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4b</a:t>
            </a:r>
            <a:endParaRPr lang="en-US" sz="2400" dirty="0">
              <a:solidFill>
                <a:schemeClr val="bg1"/>
              </a:solidFill>
              <a:latin typeface="Arial" charset="0"/>
              <a:ea typeface="Arial" charset="0"/>
              <a:cs typeface="Arial" charset="0"/>
            </a:endParaRPr>
          </a:p>
        </p:txBody>
      </p:sp>
      <p:sp>
        <p:nvSpPr>
          <p:cNvPr id="25" name="Rectangle 24">
            <a:extLst>
              <a:ext uri="{FF2B5EF4-FFF2-40B4-BE49-F238E27FC236}">
                <a16:creationId xmlns:a16="http://schemas.microsoft.com/office/drawing/2014/main" id="{CC606098-D73B-9ADD-09E6-C00F9E9E7E54}"/>
              </a:ext>
            </a:extLst>
          </p:cNvPr>
          <p:cNvSpPr/>
          <p:nvPr/>
        </p:nvSpPr>
        <p:spPr>
          <a:xfrm>
            <a:off x="10693483" y="58472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6" name="Rectangle 25">
            <a:extLst>
              <a:ext uri="{FF2B5EF4-FFF2-40B4-BE49-F238E27FC236}">
                <a16:creationId xmlns:a16="http://schemas.microsoft.com/office/drawing/2014/main" id="{DF74938B-47D6-848A-1EE5-90BECD4A3863}"/>
              </a:ext>
            </a:extLst>
          </p:cNvPr>
          <p:cNvSpPr/>
          <p:nvPr/>
        </p:nvSpPr>
        <p:spPr>
          <a:xfrm>
            <a:off x="10768109" y="584321"/>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5</a:t>
            </a:r>
            <a:endParaRPr lang="en-US" sz="2400" dirty="0">
              <a:solidFill>
                <a:schemeClr val="bg1"/>
              </a:solidFill>
              <a:latin typeface="Arial" charset="0"/>
              <a:ea typeface="Arial" charset="0"/>
              <a:cs typeface="Arial" charset="0"/>
            </a:endParaRPr>
          </a:p>
        </p:txBody>
      </p:sp>
      <p:sp>
        <p:nvSpPr>
          <p:cNvPr id="27" name="Rectangle 26">
            <a:extLst>
              <a:ext uri="{FF2B5EF4-FFF2-40B4-BE49-F238E27FC236}">
                <a16:creationId xmlns:a16="http://schemas.microsoft.com/office/drawing/2014/main" id="{27E67CFA-B111-D9E8-16F0-0FC40EA3E420}"/>
              </a:ext>
            </a:extLst>
          </p:cNvPr>
          <p:cNvSpPr/>
          <p:nvPr/>
        </p:nvSpPr>
        <p:spPr>
          <a:xfrm>
            <a:off x="2057482" y="37190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8" name="Rectangle 27">
            <a:extLst>
              <a:ext uri="{FF2B5EF4-FFF2-40B4-BE49-F238E27FC236}">
                <a16:creationId xmlns:a16="http://schemas.microsoft.com/office/drawing/2014/main" id="{3ACA312E-6AFE-DBF1-68DE-017614BD803E}"/>
              </a:ext>
            </a:extLst>
          </p:cNvPr>
          <p:cNvSpPr/>
          <p:nvPr/>
        </p:nvSpPr>
        <p:spPr>
          <a:xfrm>
            <a:off x="2132108" y="37313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6</a:t>
            </a:r>
            <a:endParaRPr lang="en-US" sz="2400" dirty="0">
              <a:solidFill>
                <a:schemeClr val="bg1"/>
              </a:solidFill>
              <a:latin typeface="Arial" charset="0"/>
              <a:ea typeface="Arial" charset="0"/>
              <a:cs typeface="Arial" charset="0"/>
            </a:endParaRPr>
          </a:p>
        </p:txBody>
      </p:sp>
      <p:sp>
        <p:nvSpPr>
          <p:cNvPr id="29" name="Rectangle 28">
            <a:extLst>
              <a:ext uri="{FF2B5EF4-FFF2-40B4-BE49-F238E27FC236}">
                <a16:creationId xmlns:a16="http://schemas.microsoft.com/office/drawing/2014/main" id="{E360EA8F-D654-8DCD-04F1-50B5C471F552}"/>
              </a:ext>
            </a:extLst>
          </p:cNvPr>
          <p:cNvSpPr/>
          <p:nvPr/>
        </p:nvSpPr>
        <p:spPr>
          <a:xfrm>
            <a:off x="3987883" y="37190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0" name="Rectangle 29">
            <a:extLst>
              <a:ext uri="{FF2B5EF4-FFF2-40B4-BE49-F238E27FC236}">
                <a16:creationId xmlns:a16="http://schemas.microsoft.com/office/drawing/2014/main" id="{40C504D9-0B5A-A388-7269-735A719FE7F0}"/>
              </a:ext>
            </a:extLst>
          </p:cNvPr>
          <p:cNvSpPr/>
          <p:nvPr/>
        </p:nvSpPr>
        <p:spPr>
          <a:xfrm>
            <a:off x="4062510" y="37313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7</a:t>
            </a:r>
            <a:endParaRPr lang="en-US" sz="2400" dirty="0">
              <a:solidFill>
                <a:schemeClr val="bg1"/>
              </a:solidFill>
              <a:latin typeface="Arial" charset="0"/>
              <a:ea typeface="Arial" charset="0"/>
              <a:cs typeface="Arial" charset="0"/>
            </a:endParaRPr>
          </a:p>
        </p:txBody>
      </p:sp>
      <p:sp>
        <p:nvSpPr>
          <p:cNvPr id="31" name="Rectangle 30">
            <a:extLst>
              <a:ext uri="{FF2B5EF4-FFF2-40B4-BE49-F238E27FC236}">
                <a16:creationId xmlns:a16="http://schemas.microsoft.com/office/drawing/2014/main" id="{A12128C2-1D50-C9FE-BED0-8493C71827CA}"/>
              </a:ext>
            </a:extLst>
          </p:cNvPr>
          <p:cNvSpPr/>
          <p:nvPr/>
        </p:nvSpPr>
        <p:spPr>
          <a:xfrm>
            <a:off x="5918283" y="37190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2" name="Rectangle 31">
            <a:extLst>
              <a:ext uri="{FF2B5EF4-FFF2-40B4-BE49-F238E27FC236}">
                <a16:creationId xmlns:a16="http://schemas.microsoft.com/office/drawing/2014/main" id="{20F6A78C-C2BF-FBDE-297D-4F673E3EAEE8}"/>
              </a:ext>
            </a:extLst>
          </p:cNvPr>
          <p:cNvSpPr/>
          <p:nvPr/>
        </p:nvSpPr>
        <p:spPr>
          <a:xfrm>
            <a:off x="5992909" y="37313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8</a:t>
            </a:r>
            <a:endParaRPr lang="en-US" sz="2400" dirty="0">
              <a:solidFill>
                <a:schemeClr val="bg1"/>
              </a:solidFill>
              <a:latin typeface="Arial" charset="0"/>
              <a:ea typeface="Arial" charset="0"/>
              <a:cs typeface="Arial" charset="0"/>
            </a:endParaRPr>
          </a:p>
        </p:txBody>
      </p:sp>
      <p:sp>
        <p:nvSpPr>
          <p:cNvPr id="33" name="Rectangle 32">
            <a:extLst>
              <a:ext uri="{FF2B5EF4-FFF2-40B4-BE49-F238E27FC236}">
                <a16:creationId xmlns:a16="http://schemas.microsoft.com/office/drawing/2014/main" id="{B036D7D7-C047-9E59-73A9-586CF163014C}"/>
              </a:ext>
            </a:extLst>
          </p:cNvPr>
          <p:cNvSpPr/>
          <p:nvPr/>
        </p:nvSpPr>
        <p:spPr>
          <a:xfrm>
            <a:off x="7848683" y="37190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4" name="Rectangle 33">
            <a:extLst>
              <a:ext uri="{FF2B5EF4-FFF2-40B4-BE49-F238E27FC236}">
                <a16:creationId xmlns:a16="http://schemas.microsoft.com/office/drawing/2014/main" id="{9B8BB371-EA69-0924-2C24-EEDBC09E6FA3}"/>
              </a:ext>
            </a:extLst>
          </p:cNvPr>
          <p:cNvSpPr/>
          <p:nvPr/>
        </p:nvSpPr>
        <p:spPr>
          <a:xfrm>
            <a:off x="7923310" y="3731395"/>
            <a:ext cx="356187"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9</a:t>
            </a:r>
            <a:endParaRPr lang="en-US" sz="2400" dirty="0">
              <a:solidFill>
                <a:schemeClr val="bg1"/>
              </a:solidFill>
              <a:latin typeface="Arial" charset="0"/>
              <a:ea typeface="Arial" charset="0"/>
              <a:cs typeface="Arial" charset="0"/>
            </a:endParaRPr>
          </a:p>
        </p:txBody>
      </p:sp>
      <p:sp>
        <p:nvSpPr>
          <p:cNvPr id="35" name="Rectangle 34">
            <a:extLst>
              <a:ext uri="{FF2B5EF4-FFF2-40B4-BE49-F238E27FC236}">
                <a16:creationId xmlns:a16="http://schemas.microsoft.com/office/drawing/2014/main" id="{34B6FF72-1553-2817-6E85-AE721E48BF89}"/>
              </a:ext>
            </a:extLst>
          </p:cNvPr>
          <p:cNvSpPr/>
          <p:nvPr/>
        </p:nvSpPr>
        <p:spPr>
          <a:xfrm>
            <a:off x="9762150" y="37190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6" name="Rectangle 35">
            <a:extLst>
              <a:ext uri="{FF2B5EF4-FFF2-40B4-BE49-F238E27FC236}">
                <a16:creationId xmlns:a16="http://schemas.microsoft.com/office/drawing/2014/main" id="{B1BDDAB3-4CF4-194A-97C7-C7F986DF04CE}"/>
              </a:ext>
            </a:extLst>
          </p:cNvPr>
          <p:cNvSpPr/>
          <p:nvPr/>
        </p:nvSpPr>
        <p:spPr>
          <a:xfrm>
            <a:off x="9751016" y="373139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10</a:t>
            </a:r>
            <a:endParaRPr lang="en-US" sz="2400" dirty="0">
              <a:solidFill>
                <a:schemeClr val="bg1"/>
              </a:solidFill>
              <a:latin typeface="Arial" charset="0"/>
              <a:ea typeface="Arial" charset="0"/>
              <a:cs typeface="Arial" charset="0"/>
            </a:endParaRPr>
          </a:p>
        </p:txBody>
      </p:sp>
      <p:sp>
        <p:nvSpPr>
          <p:cNvPr id="37" name="Rectangle 36">
            <a:extLst>
              <a:ext uri="{FF2B5EF4-FFF2-40B4-BE49-F238E27FC236}">
                <a16:creationId xmlns:a16="http://schemas.microsoft.com/office/drawing/2014/main" id="{B3726277-D6DA-2E15-2FFF-B3AFE8110FFB}"/>
              </a:ext>
            </a:extLst>
          </p:cNvPr>
          <p:cNvSpPr/>
          <p:nvPr/>
        </p:nvSpPr>
        <p:spPr>
          <a:xfrm>
            <a:off x="594241" y="1211355"/>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5AC2F96-7A4B-B654-AEB4-0A95313882D6}"/>
              </a:ext>
            </a:extLst>
          </p:cNvPr>
          <p:cNvSpPr/>
          <p:nvPr/>
        </p:nvSpPr>
        <p:spPr>
          <a:xfrm>
            <a:off x="2538597" y="1211355"/>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16FAB6B-00C6-EC61-9AE4-33220AF27224}"/>
              </a:ext>
            </a:extLst>
          </p:cNvPr>
          <p:cNvSpPr/>
          <p:nvPr/>
        </p:nvSpPr>
        <p:spPr>
          <a:xfrm>
            <a:off x="4498025" y="1211355"/>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842D3EA-45C4-729D-EADF-81C70B0106FE}"/>
              </a:ext>
            </a:extLst>
          </p:cNvPr>
          <p:cNvSpPr/>
          <p:nvPr/>
        </p:nvSpPr>
        <p:spPr>
          <a:xfrm>
            <a:off x="6421715" y="1211355"/>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65CE951-94FA-24BA-E15A-B2633B86D314}"/>
              </a:ext>
            </a:extLst>
          </p:cNvPr>
          <p:cNvSpPr/>
          <p:nvPr/>
        </p:nvSpPr>
        <p:spPr>
          <a:xfrm>
            <a:off x="8332466" y="1211355"/>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1D1C203-7526-7576-CA9A-26EE8BC02625}"/>
              </a:ext>
            </a:extLst>
          </p:cNvPr>
          <p:cNvSpPr/>
          <p:nvPr/>
        </p:nvSpPr>
        <p:spPr>
          <a:xfrm>
            <a:off x="10238904" y="1211355"/>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071EA72-DC74-9925-1ECF-878AADA4710F}"/>
              </a:ext>
            </a:extLst>
          </p:cNvPr>
          <p:cNvSpPr/>
          <p:nvPr/>
        </p:nvSpPr>
        <p:spPr>
          <a:xfrm>
            <a:off x="1548467" y="4322932"/>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283AB98-B346-6A90-6F8E-FC661233BE02}"/>
              </a:ext>
            </a:extLst>
          </p:cNvPr>
          <p:cNvSpPr/>
          <p:nvPr/>
        </p:nvSpPr>
        <p:spPr>
          <a:xfrm>
            <a:off x="3489411" y="4322932"/>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E2DC931-3518-8681-2F2C-8ACF71CEDD2F}"/>
              </a:ext>
            </a:extLst>
          </p:cNvPr>
          <p:cNvSpPr/>
          <p:nvPr/>
        </p:nvSpPr>
        <p:spPr>
          <a:xfrm>
            <a:off x="5421728" y="4322932"/>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3058BD9-F425-44A6-0499-AB6A9C2C23C8}"/>
              </a:ext>
            </a:extLst>
          </p:cNvPr>
          <p:cNvSpPr/>
          <p:nvPr/>
        </p:nvSpPr>
        <p:spPr>
          <a:xfrm>
            <a:off x="7298274" y="4322932"/>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CC2CF56-F508-A09F-EEAE-70679BDD002B}"/>
              </a:ext>
            </a:extLst>
          </p:cNvPr>
          <p:cNvSpPr/>
          <p:nvPr/>
        </p:nvSpPr>
        <p:spPr>
          <a:xfrm>
            <a:off x="9243531" y="4322932"/>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92F1F44-A61F-8A41-B420-184A08D43850}"/>
              </a:ext>
            </a:extLst>
          </p:cNvPr>
          <p:cNvSpPr/>
          <p:nvPr/>
        </p:nvSpPr>
        <p:spPr>
          <a:xfrm>
            <a:off x="737500" y="2680631"/>
            <a:ext cx="1120820" cy="369332"/>
          </a:xfrm>
          <a:prstGeom prst="rect">
            <a:avLst/>
          </a:prstGeom>
        </p:spPr>
        <p:txBody>
          <a:bodyPr wrap="none">
            <a:spAutoFit/>
          </a:bodyPr>
          <a:lstStyle/>
          <a:p>
            <a:r>
              <a:rPr lang="en-US" b="1" dirty="0">
                <a:latin typeface="Arial" charset="0"/>
                <a:ea typeface="Arial" charset="0"/>
                <a:cs typeface="Arial" charset="0"/>
              </a:rPr>
              <a:t>Creation</a:t>
            </a:r>
            <a:endParaRPr lang="en-US" dirty="0"/>
          </a:p>
        </p:txBody>
      </p:sp>
    </p:spTree>
    <p:extLst>
      <p:ext uri="{BB962C8B-B14F-4D97-AF65-F5344CB8AC3E}">
        <p14:creationId xmlns:p14="http://schemas.microsoft.com/office/powerpoint/2010/main" val="1015254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nedrawing&#10;&#10;Description automatically generated">
            <a:extLst>
              <a:ext uri="{FF2B5EF4-FFF2-40B4-BE49-F238E27FC236}">
                <a16:creationId xmlns:a16="http://schemas.microsoft.com/office/drawing/2014/main" id="{BE1194A6-1411-5879-9B4D-40E3AE47A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114300"/>
            <a:ext cx="7264400" cy="6629400"/>
          </a:xfrm>
          <a:prstGeom prst="rect">
            <a:avLst/>
          </a:prstGeom>
        </p:spPr>
      </p:pic>
    </p:spTree>
    <p:extLst>
      <p:ext uri="{BB962C8B-B14F-4D97-AF65-F5344CB8AC3E}">
        <p14:creationId xmlns:p14="http://schemas.microsoft.com/office/powerpoint/2010/main" val="16853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84BA9E-0EEB-4638-A96F-68E29B9699DC}"/>
              </a:ext>
            </a:extLst>
          </p:cNvPr>
          <p:cNvSpPr txBox="1"/>
          <p:nvPr/>
        </p:nvSpPr>
        <p:spPr>
          <a:xfrm>
            <a:off x="380009" y="451262"/>
            <a:ext cx="11236257" cy="5955476"/>
          </a:xfrm>
          <a:prstGeom prst="rect">
            <a:avLst/>
          </a:prstGeom>
          <a:noFill/>
        </p:spPr>
        <p:txBody>
          <a:bodyPr wrap="square">
            <a:spAutoFit/>
          </a:bodyPr>
          <a:lstStyle/>
          <a:p>
            <a:pPr>
              <a:spcBef>
                <a:spcPts val="1200"/>
              </a:spcBef>
              <a:spcAft>
                <a:spcPts val="600"/>
              </a:spcAft>
            </a:pPr>
            <a:r>
              <a:rPr lang="en-US" sz="22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Genesis 3:1–6, 13–19, 23 </a:t>
            </a:r>
            <a:endParaRPr lang="en-AU" sz="22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The snake was craftier than any of the animals God had made. The snake said to the woman, ‘Did God really say, “You must not eat fruit from any tree in the garden”?’</a:t>
            </a:r>
            <a:endParaRPr lang="en-AU" sz="2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endParaRPr lang="en-US"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The woman said, ‘We may eat fruit from the trees in the garden, but God said, ‘You must not eat fruit from the tree in the middle of the garden. Do not even touch it. If you do, you will die.’ </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‘You will not die,’ the snake said to the woman. The woman saw that the fruit was good to eat and look at, so she took some and ate it. She gave some to her husband and he ate it. God said, ‘You ate fruit from the tree I warned you not to eat from.’ The man blamed the woman. The woman blamed the snake. </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God said to the snake, ‘I will curse you.’ God said to the woman, ‘You will be in great pain when you have children.’ God said to the man, ‘You will work hard all your life to produce the food you eat. You were made from the ground. You will return to it when you die.’</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r>
              <a:rPr lang="en-US" sz="2200" dirty="0">
                <a:effectLst/>
                <a:latin typeface="Arial" panose="020B0604020202020204" pitchFamily="34" charset="0"/>
                <a:ea typeface="Calibri" panose="020F0502020204030204" pitchFamily="34" charset="0"/>
                <a:cs typeface="Arial" panose="020B0604020202020204" pitchFamily="34" charset="0"/>
              </a:rPr>
              <a:t>So God sent them out of the Garden of Eden.</a:t>
            </a:r>
            <a:endParaRPr lang="en-A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5C558-7EC5-0CBE-AE70-701953F784F0}"/>
              </a:ext>
            </a:extLst>
          </p:cNvPr>
          <p:cNvSpPr txBox="1"/>
          <p:nvPr/>
        </p:nvSpPr>
        <p:spPr>
          <a:xfrm>
            <a:off x="380009" y="451262"/>
            <a:ext cx="11236257" cy="5955476"/>
          </a:xfrm>
          <a:prstGeom prst="rect">
            <a:avLst/>
          </a:prstGeom>
          <a:noFill/>
        </p:spPr>
        <p:txBody>
          <a:bodyPr wrap="square">
            <a:spAutoFit/>
          </a:bodyPr>
          <a:lstStyle/>
          <a:p>
            <a:pPr>
              <a:spcBef>
                <a:spcPts val="1200"/>
              </a:spcBef>
              <a:spcAft>
                <a:spcPts val="600"/>
              </a:spcAft>
            </a:pPr>
            <a:r>
              <a:rPr lang="en-US" sz="22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Genesis 3:1–6, 13–19, 23 </a:t>
            </a:r>
            <a:endParaRPr lang="en-AU" sz="22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The snake was craftier than any of the animals God had made. The snake said to the woman, ‘Did God really say, “You must not eat fruit from any tree in the garden”?’</a:t>
            </a:r>
            <a:endParaRPr lang="en-AU" sz="2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endParaRPr lang="en-US"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The woman said, ‘We may eat fruit from the trees in the garden, but God said, ‘You must not eat fruit from the tree in the middle of the garden. Do not even touch it. If you do, you will die.’ </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‘You will not die,’ the snake said to the woman. The woman saw that the fruit was good to eat and look at, so she took some and ate it. She gave some to her husband and he ate it. God said, ‘You ate fruit from the tree I warned you not to eat from.’ The man blamed the woman. The woman blamed the snake. </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God said to the snake, ‘I will curse you.’ God said to the woman, ‘You will be in great pain when you have children.’ God said to the man, ‘You will work hard all your life to produce the food you eat. You were made from the ground. You will return to it when you die.’</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r>
              <a:rPr lang="en-US" sz="2200" dirty="0">
                <a:effectLst/>
                <a:latin typeface="Arial" panose="020B0604020202020204" pitchFamily="34" charset="0"/>
                <a:ea typeface="Calibri" panose="020F0502020204030204" pitchFamily="34" charset="0"/>
                <a:cs typeface="Arial" panose="020B0604020202020204" pitchFamily="34" charset="0"/>
              </a:rPr>
              <a:t>So God sent them out of the Garden of Eden.</a:t>
            </a:r>
            <a:endParaRPr lang="en-A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179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FEB264-D897-0BFF-F94E-46EE51AFA708}"/>
              </a:ext>
            </a:extLst>
          </p:cNvPr>
          <p:cNvSpPr txBox="1"/>
          <p:nvPr/>
        </p:nvSpPr>
        <p:spPr>
          <a:xfrm>
            <a:off x="380009" y="451262"/>
            <a:ext cx="11236257" cy="5955476"/>
          </a:xfrm>
          <a:prstGeom prst="rect">
            <a:avLst/>
          </a:prstGeom>
          <a:noFill/>
        </p:spPr>
        <p:txBody>
          <a:bodyPr wrap="square">
            <a:spAutoFit/>
          </a:bodyPr>
          <a:lstStyle/>
          <a:p>
            <a:pPr>
              <a:spcBef>
                <a:spcPts val="1200"/>
              </a:spcBef>
              <a:spcAft>
                <a:spcPts val="600"/>
              </a:spcAft>
            </a:pPr>
            <a:r>
              <a:rPr lang="en-US" sz="22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Genesis 3:1–6, 13–19, 23 </a:t>
            </a:r>
            <a:endParaRPr lang="en-AU" sz="22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The snake was craftier than any of the animals God had made. The snake said to the woman, ‘Did God really say, “You must not eat fruit from any tree in the garden”?’</a:t>
            </a:r>
            <a:endParaRPr lang="en-AU" sz="2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endParaRPr lang="en-US"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The woman said, ‘We may eat fruit from the trees in the garden, but God said, ‘You must not eat fruit from the tree in the middle of the garden. Do not even touch it. If you do, you will die.’ </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‘You will not die,’ the snake said to the woman. The woman saw that the fruit was good to eat and look at, so she took some and ate it. She gave some to her husband and he ate it. God said, ‘You ate fruit from the tree I warned you not to eat from.’ The man blamed the woman. The woman blamed the snake. </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God said to the snake, ‘I will curse you.’ God said to the woman, ‘You will be in great pain when you have children.’ God said to the man, ‘You will work hard all your life to produce the food you eat. You were made from the ground. You will return to it when you die.’</a:t>
            </a:r>
          </a:p>
          <a:p>
            <a:pPr>
              <a:spcBef>
                <a:spcPts val="600"/>
              </a:spcBef>
              <a:spcAft>
                <a:spcPts val="300"/>
              </a:spcAft>
            </a:pPr>
            <a:endParaRPr lang="en-AU" sz="200" dirty="0">
              <a:effectLst/>
              <a:latin typeface="Arial" panose="020B0604020202020204" pitchFamily="34" charset="0"/>
              <a:ea typeface="Calibri" panose="020F0502020204030204" pitchFamily="34" charset="0"/>
              <a:cs typeface="Arial" panose="020B0604020202020204" pitchFamily="34" charset="0"/>
            </a:endParaRPr>
          </a:p>
          <a:p>
            <a:r>
              <a:rPr lang="en-US" sz="2200" dirty="0">
                <a:effectLst/>
                <a:latin typeface="Arial" panose="020B0604020202020204" pitchFamily="34" charset="0"/>
                <a:ea typeface="Calibri" panose="020F0502020204030204" pitchFamily="34" charset="0"/>
                <a:cs typeface="Arial" panose="020B0604020202020204" pitchFamily="34" charset="0"/>
              </a:rPr>
              <a:t>So God sent them out of the Garden of Eden.</a:t>
            </a:r>
            <a:endParaRPr lang="en-A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553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nedrawing&#10;&#10;Description automatically generated">
            <a:extLst>
              <a:ext uri="{FF2B5EF4-FFF2-40B4-BE49-F238E27FC236}">
                <a16:creationId xmlns:a16="http://schemas.microsoft.com/office/drawing/2014/main" id="{A96AA80E-21EA-2A2D-649E-CFDEBD38B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114300"/>
            <a:ext cx="7264400" cy="6629400"/>
          </a:xfrm>
          <a:prstGeom prst="rect">
            <a:avLst/>
          </a:prstGeom>
        </p:spPr>
      </p:pic>
    </p:spTree>
    <p:extLst>
      <p:ext uri="{BB962C8B-B14F-4D97-AF65-F5344CB8AC3E}">
        <p14:creationId xmlns:p14="http://schemas.microsoft.com/office/powerpoint/2010/main" val="32745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16A3BCF-D9C6-135C-4C91-28DEAE78AA9F}"/>
              </a:ext>
            </a:extLst>
          </p:cNvPr>
          <p:cNvCxnSpPr>
            <a:cxnSpLocks/>
          </p:cNvCxnSpPr>
          <p:nvPr/>
        </p:nvCxnSpPr>
        <p:spPr>
          <a:xfrm>
            <a:off x="1303867" y="1883516"/>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1A8211F-91CA-C58F-00BD-744FD24341DF}"/>
              </a:ext>
            </a:extLst>
          </p:cNvPr>
          <p:cNvSpPr/>
          <p:nvPr/>
        </p:nvSpPr>
        <p:spPr>
          <a:xfrm>
            <a:off x="2538597"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Shape&#10;&#10;Description automatically generated">
            <a:extLst>
              <a:ext uri="{FF2B5EF4-FFF2-40B4-BE49-F238E27FC236}">
                <a16:creationId xmlns:a16="http://schemas.microsoft.com/office/drawing/2014/main" id="{C9F29446-22A3-85C3-BB20-845C5E500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534" y="1185018"/>
            <a:ext cx="1439334" cy="1439334"/>
          </a:xfrm>
          <a:prstGeom prst="rect">
            <a:avLst/>
          </a:prstGeom>
        </p:spPr>
      </p:pic>
      <p:sp>
        <p:nvSpPr>
          <p:cNvPr id="2" name="Rectangle 1">
            <a:extLst>
              <a:ext uri="{FF2B5EF4-FFF2-40B4-BE49-F238E27FC236}">
                <a16:creationId xmlns:a16="http://schemas.microsoft.com/office/drawing/2014/main" id="{D114594E-0131-B191-AE0B-0793CEBC2195}"/>
              </a:ext>
            </a:extLst>
          </p:cNvPr>
          <p:cNvSpPr/>
          <p:nvPr/>
        </p:nvSpPr>
        <p:spPr>
          <a:xfrm>
            <a:off x="594241"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inedrawing&#10;&#10;Description automatically generated">
            <a:extLst>
              <a:ext uri="{FF2B5EF4-FFF2-40B4-BE49-F238E27FC236}">
                <a16:creationId xmlns:a16="http://schemas.microsoft.com/office/drawing/2014/main" id="{6ED65C1A-EA97-2333-2CAC-7062F39FB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93" y="1185017"/>
            <a:ext cx="1439334" cy="1439334"/>
          </a:xfrm>
          <a:prstGeom prst="rect">
            <a:avLst/>
          </a:prstGeom>
        </p:spPr>
      </p:pic>
      <p:cxnSp>
        <p:nvCxnSpPr>
          <p:cNvPr id="5" name="Straight Connector 4">
            <a:extLst>
              <a:ext uri="{FF2B5EF4-FFF2-40B4-BE49-F238E27FC236}">
                <a16:creationId xmlns:a16="http://schemas.microsoft.com/office/drawing/2014/main" id="{B818545B-EF54-99AE-79EA-B940F97D53A7}"/>
              </a:ext>
            </a:extLst>
          </p:cNvPr>
          <p:cNvCxnSpPr>
            <a:cxnSpLocks/>
          </p:cNvCxnSpPr>
          <p:nvPr/>
        </p:nvCxnSpPr>
        <p:spPr>
          <a:xfrm>
            <a:off x="-931333" y="5014916"/>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88932BC-3470-E266-CE47-60EE3D21DBC4}"/>
              </a:ext>
            </a:extLst>
          </p:cNvPr>
          <p:cNvSpPr/>
          <p:nvPr/>
        </p:nvSpPr>
        <p:spPr>
          <a:xfrm>
            <a:off x="1092282"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Rectangle 6">
            <a:extLst>
              <a:ext uri="{FF2B5EF4-FFF2-40B4-BE49-F238E27FC236}">
                <a16:creationId xmlns:a16="http://schemas.microsoft.com/office/drawing/2014/main" id="{A275DA93-BC05-D931-2DB5-2D65A98F5F3F}"/>
              </a:ext>
            </a:extLst>
          </p:cNvPr>
          <p:cNvSpPr/>
          <p:nvPr/>
        </p:nvSpPr>
        <p:spPr>
          <a:xfrm>
            <a:off x="1166908"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a:t>
            </a:r>
            <a:endParaRPr lang="en-US" sz="2400" dirty="0">
              <a:solidFill>
                <a:schemeClr val="bg1"/>
              </a:solidFill>
              <a:latin typeface="Arial" charset="0"/>
              <a:ea typeface="Arial" charset="0"/>
              <a:cs typeface="Arial" charset="0"/>
            </a:endParaRPr>
          </a:p>
        </p:txBody>
      </p:sp>
      <p:sp>
        <p:nvSpPr>
          <p:cNvPr id="8" name="Rectangle 7">
            <a:extLst>
              <a:ext uri="{FF2B5EF4-FFF2-40B4-BE49-F238E27FC236}">
                <a16:creationId xmlns:a16="http://schemas.microsoft.com/office/drawing/2014/main" id="{A36370BF-B96D-D431-0BC0-CB50DFC5A448}"/>
              </a:ext>
            </a:extLst>
          </p:cNvPr>
          <p:cNvSpPr/>
          <p:nvPr/>
        </p:nvSpPr>
        <p:spPr>
          <a:xfrm>
            <a:off x="30226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9" name="Rectangle 8">
            <a:extLst>
              <a:ext uri="{FF2B5EF4-FFF2-40B4-BE49-F238E27FC236}">
                <a16:creationId xmlns:a16="http://schemas.microsoft.com/office/drawing/2014/main" id="{0C672798-F024-3606-90CB-29FD18F6F648}"/>
              </a:ext>
            </a:extLst>
          </p:cNvPr>
          <p:cNvSpPr/>
          <p:nvPr/>
        </p:nvSpPr>
        <p:spPr>
          <a:xfrm>
            <a:off x="3097309"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2</a:t>
            </a:r>
            <a:endParaRPr lang="en-US" sz="2400" dirty="0">
              <a:solidFill>
                <a:schemeClr val="bg1"/>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12D7EAAB-C975-8DA4-6B2B-7A2B96507584}"/>
              </a:ext>
            </a:extLst>
          </p:cNvPr>
          <p:cNvSpPr/>
          <p:nvPr/>
        </p:nvSpPr>
        <p:spPr>
          <a:xfrm>
            <a:off x="49530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 name="Rectangle 10">
            <a:extLst>
              <a:ext uri="{FF2B5EF4-FFF2-40B4-BE49-F238E27FC236}">
                <a16:creationId xmlns:a16="http://schemas.microsoft.com/office/drawing/2014/main" id="{3A2C2A1F-27CD-7359-2E7E-E26A51B8902C}"/>
              </a:ext>
            </a:extLst>
          </p:cNvPr>
          <p:cNvSpPr/>
          <p:nvPr/>
        </p:nvSpPr>
        <p:spPr>
          <a:xfrm>
            <a:off x="5027709"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3</a:t>
            </a:r>
            <a:endParaRPr lang="en-US" sz="2400" dirty="0">
              <a:solidFill>
                <a:schemeClr val="bg1"/>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F1F77973-FBCE-8DF5-CA06-1C72601E7291}"/>
              </a:ext>
            </a:extLst>
          </p:cNvPr>
          <p:cNvSpPr/>
          <p:nvPr/>
        </p:nvSpPr>
        <p:spPr>
          <a:xfrm>
            <a:off x="68834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3" name="Rectangle 12">
            <a:extLst>
              <a:ext uri="{FF2B5EF4-FFF2-40B4-BE49-F238E27FC236}">
                <a16:creationId xmlns:a16="http://schemas.microsoft.com/office/drawing/2014/main" id="{7F08406B-219D-177F-E659-B4BB2E29CB97}"/>
              </a:ext>
            </a:extLst>
          </p:cNvPr>
          <p:cNvSpPr/>
          <p:nvPr/>
        </p:nvSpPr>
        <p:spPr>
          <a:xfrm>
            <a:off x="6872349" y="589943"/>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4a</a:t>
            </a:r>
            <a:endParaRPr lang="en-US" sz="2400" dirty="0">
              <a:solidFill>
                <a:schemeClr val="bg1"/>
              </a:solidFill>
              <a:latin typeface="Arial" charset="0"/>
              <a:ea typeface="Arial" charset="0"/>
              <a:cs typeface="Arial" charset="0"/>
            </a:endParaRPr>
          </a:p>
        </p:txBody>
      </p:sp>
      <p:sp>
        <p:nvSpPr>
          <p:cNvPr id="14" name="Rectangle 13">
            <a:extLst>
              <a:ext uri="{FF2B5EF4-FFF2-40B4-BE49-F238E27FC236}">
                <a16:creationId xmlns:a16="http://schemas.microsoft.com/office/drawing/2014/main" id="{FB46E083-17FB-30D2-AEB1-A86F77BA9319}"/>
              </a:ext>
            </a:extLst>
          </p:cNvPr>
          <p:cNvSpPr/>
          <p:nvPr/>
        </p:nvSpPr>
        <p:spPr>
          <a:xfrm>
            <a:off x="8796950"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5" name="Rectangle 14">
            <a:extLst>
              <a:ext uri="{FF2B5EF4-FFF2-40B4-BE49-F238E27FC236}">
                <a16:creationId xmlns:a16="http://schemas.microsoft.com/office/drawing/2014/main" id="{2EA73745-6EED-A8A5-C7A2-71661C4199CA}"/>
              </a:ext>
            </a:extLst>
          </p:cNvPr>
          <p:cNvSpPr/>
          <p:nvPr/>
        </p:nvSpPr>
        <p:spPr>
          <a:xfrm>
            <a:off x="8777800" y="589943"/>
            <a:ext cx="543740"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4b</a:t>
            </a:r>
            <a:endParaRPr lang="en-US" sz="2400" dirty="0">
              <a:solidFill>
                <a:schemeClr val="bg1"/>
              </a:solidFill>
              <a:latin typeface="Arial" charset="0"/>
              <a:ea typeface="Arial" charset="0"/>
              <a:cs typeface="Arial" charset="0"/>
            </a:endParaRPr>
          </a:p>
        </p:txBody>
      </p:sp>
      <p:sp>
        <p:nvSpPr>
          <p:cNvPr id="16" name="Rectangle 15">
            <a:extLst>
              <a:ext uri="{FF2B5EF4-FFF2-40B4-BE49-F238E27FC236}">
                <a16:creationId xmlns:a16="http://schemas.microsoft.com/office/drawing/2014/main" id="{21C0437A-D527-63BF-7BC9-45A3DBDD9B34}"/>
              </a:ext>
            </a:extLst>
          </p:cNvPr>
          <p:cNvSpPr/>
          <p:nvPr/>
        </p:nvSpPr>
        <p:spPr>
          <a:xfrm>
            <a:off x="106934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7" name="Rectangle 16">
            <a:extLst>
              <a:ext uri="{FF2B5EF4-FFF2-40B4-BE49-F238E27FC236}">
                <a16:creationId xmlns:a16="http://schemas.microsoft.com/office/drawing/2014/main" id="{B03791CE-DCE8-F6D9-7B34-AC7B2E5DB0D1}"/>
              </a:ext>
            </a:extLst>
          </p:cNvPr>
          <p:cNvSpPr/>
          <p:nvPr/>
        </p:nvSpPr>
        <p:spPr>
          <a:xfrm>
            <a:off x="10768109"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5</a:t>
            </a:r>
            <a:endParaRPr lang="en-US" sz="2400" dirty="0">
              <a:solidFill>
                <a:schemeClr val="bg1"/>
              </a:solidFill>
              <a:latin typeface="Arial" charset="0"/>
              <a:ea typeface="Arial" charset="0"/>
              <a:cs typeface="Arial" charset="0"/>
            </a:endParaRPr>
          </a:p>
        </p:txBody>
      </p:sp>
      <p:sp>
        <p:nvSpPr>
          <p:cNvPr id="18" name="Rectangle 17">
            <a:extLst>
              <a:ext uri="{FF2B5EF4-FFF2-40B4-BE49-F238E27FC236}">
                <a16:creationId xmlns:a16="http://schemas.microsoft.com/office/drawing/2014/main" id="{2F27D54A-91FF-4BC4-7DA1-491662AEB07C}"/>
              </a:ext>
            </a:extLst>
          </p:cNvPr>
          <p:cNvSpPr/>
          <p:nvPr/>
        </p:nvSpPr>
        <p:spPr>
          <a:xfrm>
            <a:off x="2057482"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9" name="Rectangle 18">
            <a:extLst>
              <a:ext uri="{FF2B5EF4-FFF2-40B4-BE49-F238E27FC236}">
                <a16:creationId xmlns:a16="http://schemas.microsoft.com/office/drawing/2014/main" id="{9EE857A1-A01F-7BCC-39B0-7295F042CB18}"/>
              </a:ext>
            </a:extLst>
          </p:cNvPr>
          <p:cNvSpPr/>
          <p:nvPr/>
        </p:nvSpPr>
        <p:spPr>
          <a:xfrm>
            <a:off x="2132108" y="3721344"/>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6</a:t>
            </a:r>
            <a:endParaRPr lang="en-US" sz="2400" dirty="0">
              <a:solidFill>
                <a:schemeClr val="bg1"/>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1AF82ED8-FC1B-33E1-758F-09BFFC054351}"/>
              </a:ext>
            </a:extLst>
          </p:cNvPr>
          <p:cNvSpPr/>
          <p:nvPr/>
        </p:nvSpPr>
        <p:spPr>
          <a:xfrm>
            <a:off x="3987883"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1" name="Rectangle 20">
            <a:extLst>
              <a:ext uri="{FF2B5EF4-FFF2-40B4-BE49-F238E27FC236}">
                <a16:creationId xmlns:a16="http://schemas.microsoft.com/office/drawing/2014/main" id="{E1904245-9BA2-B40E-881B-CD6378A6ED3B}"/>
              </a:ext>
            </a:extLst>
          </p:cNvPr>
          <p:cNvSpPr/>
          <p:nvPr/>
        </p:nvSpPr>
        <p:spPr>
          <a:xfrm>
            <a:off x="4062510" y="3721344"/>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7</a:t>
            </a:r>
            <a:endParaRPr lang="en-US" sz="2400" dirty="0">
              <a:solidFill>
                <a:schemeClr val="bg1"/>
              </a:solidFill>
              <a:latin typeface="Arial" charset="0"/>
              <a:ea typeface="Arial" charset="0"/>
              <a:cs typeface="Arial" charset="0"/>
            </a:endParaRPr>
          </a:p>
        </p:txBody>
      </p:sp>
      <p:sp>
        <p:nvSpPr>
          <p:cNvPr id="22" name="Rectangle 21">
            <a:extLst>
              <a:ext uri="{FF2B5EF4-FFF2-40B4-BE49-F238E27FC236}">
                <a16:creationId xmlns:a16="http://schemas.microsoft.com/office/drawing/2014/main" id="{7631C8A9-0E13-DEB7-827A-1F9DF582365F}"/>
              </a:ext>
            </a:extLst>
          </p:cNvPr>
          <p:cNvSpPr/>
          <p:nvPr/>
        </p:nvSpPr>
        <p:spPr>
          <a:xfrm>
            <a:off x="5918283"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3" name="Rectangle 22">
            <a:extLst>
              <a:ext uri="{FF2B5EF4-FFF2-40B4-BE49-F238E27FC236}">
                <a16:creationId xmlns:a16="http://schemas.microsoft.com/office/drawing/2014/main" id="{7033EBD0-58FD-B17D-C26B-0DA51C578355}"/>
              </a:ext>
            </a:extLst>
          </p:cNvPr>
          <p:cNvSpPr/>
          <p:nvPr/>
        </p:nvSpPr>
        <p:spPr>
          <a:xfrm>
            <a:off x="5992909" y="3721344"/>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8</a:t>
            </a:r>
            <a:endParaRPr lang="en-US" sz="2400" dirty="0">
              <a:solidFill>
                <a:schemeClr val="bg1"/>
              </a:solidFill>
              <a:latin typeface="Arial" charset="0"/>
              <a:ea typeface="Arial" charset="0"/>
              <a:cs typeface="Arial" charset="0"/>
            </a:endParaRPr>
          </a:p>
        </p:txBody>
      </p:sp>
      <p:sp>
        <p:nvSpPr>
          <p:cNvPr id="24" name="Rectangle 23">
            <a:extLst>
              <a:ext uri="{FF2B5EF4-FFF2-40B4-BE49-F238E27FC236}">
                <a16:creationId xmlns:a16="http://schemas.microsoft.com/office/drawing/2014/main" id="{2E8934EE-EAC5-BB14-8355-83AEEB2DB981}"/>
              </a:ext>
            </a:extLst>
          </p:cNvPr>
          <p:cNvSpPr/>
          <p:nvPr/>
        </p:nvSpPr>
        <p:spPr>
          <a:xfrm>
            <a:off x="7848683"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5" name="Rectangle 24">
            <a:extLst>
              <a:ext uri="{FF2B5EF4-FFF2-40B4-BE49-F238E27FC236}">
                <a16:creationId xmlns:a16="http://schemas.microsoft.com/office/drawing/2014/main" id="{3025CEB5-2647-65F9-60C8-0E752C674A18}"/>
              </a:ext>
            </a:extLst>
          </p:cNvPr>
          <p:cNvSpPr/>
          <p:nvPr/>
        </p:nvSpPr>
        <p:spPr>
          <a:xfrm>
            <a:off x="7923310" y="3721344"/>
            <a:ext cx="356187"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9</a:t>
            </a:r>
            <a:endParaRPr lang="en-US" sz="2400" dirty="0">
              <a:solidFill>
                <a:schemeClr val="bg1"/>
              </a:solidFill>
              <a:latin typeface="Arial" charset="0"/>
              <a:ea typeface="Arial" charset="0"/>
              <a:cs typeface="Arial" charset="0"/>
            </a:endParaRPr>
          </a:p>
        </p:txBody>
      </p:sp>
      <p:sp>
        <p:nvSpPr>
          <p:cNvPr id="26" name="Rectangle 25">
            <a:extLst>
              <a:ext uri="{FF2B5EF4-FFF2-40B4-BE49-F238E27FC236}">
                <a16:creationId xmlns:a16="http://schemas.microsoft.com/office/drawing/2014/main" id="{47747127-C8C5-DE35-B54E-15501988EDC0}"/>
              </a:ext>
            </a:extLst>
          </p:cNvPr>
          <p:cNvSpPr/>
          <p:nvPr/>
        </p:nvSpPr>
        <p:spPr>
          <a:xfrm>
            <a:off x="9762150"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7" name="Rectangle 26">
            <a:extLst>
              <a:ext uri="{FF2B5EF4-FFF2-40B4-BE49-F238E27FC236}">
                <a16:creationId xmlns:a16="http://schemas.microsoft.com/office/drawing/2014/main" id="{4CE58B65-B4FC-5B01-C1A8-69B842A53854}"/>
              </a:ext>
            </a:extLst>
          </p:cNvPr>
          <p:cNvSpPr/>
          <p:nvPr/>
        </p:nvSpPr>
        <p:spPr>
          <a:xfrm>
            <a:off x="9751016" y="3721344"/>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10</a:t>
            </a:r>
            <a:endParaRPr lang="en-US" sz="2400" dirty="0">
              <a:solidFill>
                <a:schemeClr val="bg1"/>
              </a:solidFill>
              <a:latin typeface="Arial" charset="0"/>
              <a:ea typeface="Arial" charset="0"/>
              <a:cs typeface="Arial" charset="0"/>
            </a:endParaRPr>
          </a:p>
        </p:txBody>
      </p:sp>
      <p:sp>
        <p:nvSpPr>
          <p:cNvPr id="29" name="Rectangle 28">
            <a:extLst>
              <a:ext uri="{FF2B5EF4-FFF2-40B4-BE49-F238E27FC236}">
                <a16:creationId xmlns:a16="http://schemas.microsoft.com/office/drawing/2014/main" id="{C30EA694-2E9B-D65F-B255-37890965337D}"/>
              </a:ext>
            </a:extLst>
          </p:cNvPr>
          <p:cNvSpPr/>
          <p:nvPr/>
        </p:nvSpPr>
        <p:spPr>
          <a:xfrm>
            <a:off x="4498025"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28E2C14-9633-BFA7-A036-8AFFC8BC8E56}"/>
              </a:ext>
            </a:extLst>
          </p:cNvPr>
          <p:cNvSpPr/>
          <p:nvPr/>
        </p:nvSpPr>
        <p:spPr>
          <a:xfrm>
            <a:off x="6421715"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0A2F327-E112-65B8-4383-E7E56B1151C9}"/>
              </a:ext>
            </a:extLst>
          </p:cNvPr>
          <p:cNvSpPr/>
          <p:nvPr/>
        </p:nvSpPr>
        <p:spPr>
          <a:xfrm>
            <a:off x="8332466"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E69C90B-C9D2-A42E-61BF-66009417B941}"/>
              </a:ext>
            </a:extLst>
          </p:cNvPr>
          <p:cNvSpPr/>
          <p:nvPr/>
        </p:nvSpPr>
        <p:spPr>
          <a:xfrm>
            <a:off x="10238904"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F4B0C50-F042-4B1E-3940-52A7D2945278}"/>
              </a:ext>
            </a:extLst>
          </p:cNvPr>
          <p:cNvSpPr/>
          <p:nvPr/>
        </p:nvSpPr>
        <p:spPr>
          <a:xfrm>
            <a:off x="1548467"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E5C647-65DA-BC55-B931-962FF7A9F5E1}"/>
              </a:ext>
            </a:extLst>
          </p:cNvPr>
          <p:cNvSpPr/>
          <p:nvPr/>
        </p:nvSpPr>
        <p:spPr>
          <a:xfrm>
            <a:off x="3489411"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F85ED1-FD14-25C6-BF66-E0D3316C54CA}"/>
              </a:ext>
            </a:extLst>
          </p:cNvPr>
          <p:cNvSpPr/>
          <p:nvPr/>
        </p:nvSpPr>
        <p:spPr>
          <a:xfrm>
            <a:off x="5421728"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1F8612-BFF2-44EB-8586-63850B3A67DE}"/>
              </a:ext>
            </a:extLst>
          </p:cNvPr>
          <p:cNvSpPr/>
          <p:nvPr/>
        </p:nvSpPr>
        <p:spPr>
          <a:xfrm>
            <a:off x="7298274"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608C703-C491-E42E-973B-32CA8B87664E}"/>
              </a:ext>
            </a:extLst>
          </p:cNvPr>
          <p:cNvSpPr/>
          <p:nvPr/>
        </p:nvSpPr>
        <p:spPr>
          <a:xfrm>
            <a:off x="9243531"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076A56C-1FF1-5849-87E5-0A4043AAD1D1}"/>
              </a:ext>
            </a:extLst>
          </p:cNvPr>
          <p:cNvSpPr/>
          <p:nvPr/>
        </p:nvSpPr>
        <p:spPr>
          <a:xfrm>
            <a:off x="594241" y="1225568"/>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452B76F-8AC1-D0BE-C581-6DF2F8628736}"/>
              </a:ext>
            </a:extLst>
          </p:cNvPr>
          <p:cNvSpPr/>
          <p:nvPr/>
        </p:nvSpPr>
        <p:spPr>
          <a:xfrm>
            <a:off x="2538597" y="1216977"/>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99309DD-0C47-B34C-B320-6165BF8568C8}"/>
              </a:ext>
            </a:extLst>
          </p:cNvPr>
          <p:cNvSpPr/>
          <p:nvPr/>
        </p:nvSpPr>
        <p:spPr>
          <a:xfrm>
            <a:off x="737500" y="2680631"/>
            <a:ext cx="1120820" cy="369332"/>
          </a:xfrm>
          <a:prstGeom prst="rect">
            <a:avLst/>
          </a:prstGeom>
        </p:spPr>
        <p:txBody>
          <a:bodyPr wrap="none">
            <a:spAutoFit/>
          </a:bodyPr>
          <a:lstStyle/>
          <a:p>
            <a:r>
              <a:rPr lang="en-US" b="1" dirty="0">
                <a:latin typeface="Arial" charset="0"/>
                <a:ea typeface="Arial" charset="0"/>
                <a:cs typeface="Arial" charset="0"/>
              </a:rPr>
              <a:t>Creation</a:t>
            </a:r>
            <a:endParaRPr lang="en-US" dirty="0"/>
          </a:p>
        </p:txBody>
      </p:sp>
      <p:sp>
        <p:nvSpPr>
          <p:cNvPr id="42" name="Rectangle 41">
            <a:extLst>
              <a:ext uri="{FF2B5EF4-FFF2-40B4-BE49-F238E27FC236}">
                <a16:creationId xmlns:a16="http://schemas.microsoft.com/office/drawing/2014/main" id="{E417B3CB-D9B4-A14D-A930-5E87F65A2656}"/>
              </a:ext>
            </a:extLst>
          </p:cNvPr>
          <p:cNvSpPr/>
          <p:nvPr/>
        </p:nvSpPr>
        <p:spPr>
          <a:xfrm>
            <a:off x="2656428" y="2717897"/>
            <a:ext cx="1223412" cy="369332"/>
          </a:xfrm>
          <a:prstGeom prst="rect">
            <a:avLst/>
          </a:prstGeom>
        </p:spPr>
        <p:txBody>
          <a:bodyPr wrap="none">
            <a:spAutoFit/>
          </a:bodyPr>
          <a:lstStyle/>
          <a:p>
            <a:pPr algn="ctr"/>
            <a:r>
              <a:rPr lang="en-US" b="1" dirty="0">
                <a:latin typeface="Arial" charset="0"/>
                <a:ea typeface="Arial" charset="0"/>
                <a:cs typeface="Arial" charset="0"/>
              </a:rPr>
              <a:t>Rejection</a:t>
            </a:r>
            <a:endParaRPr lang="en-US" dirty="0"/>
          </a:p>
        </p:txBody>
      </p:sp>
    </p:spTree>
    <p:extLst>
      <p:ext uri="{BB962C8B-B14F-4D97-AF65-F5344CB8AC3E}">
        <p14:creationId xmlns:p14="http://schemas.microsoft.com/office/powerpoint/2010/main" val="821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0853A1-1007-4C52-BEFB-F48F5319A3E3}"/>
              </a:ext>
            </a:extLst>
          </p:cNvPr>
          <p:cNvSpPr txBox="1"/>
          <p:nvPr/>
        </p:nvSpPr>
        <p:spPr>
          <a:xfrm>
            <a:off x="2683619" y="4048302"/>
            <a:ext cx="6371772" cy="707886"/>
          </a:xfrm>
          <a:prstGeom prst="rect">
            <a:avLst/>
          </a:prstGeom>
          <a:noFill/>
        </p:spPr>
        <p:txBody>
          <a:bodyPr wrap="square" rtlCol="0">
            <a:spAutoFit/>
          </a:bodyPr>
          <a:lstStyle/>
          <a:p>
            <a:r>
              <a:rPr lang="en-AU" sz="4000" b="1" dirty="0">
                <a:latin typeface="Arial" charset="0"/>
                <a:ea typeface="Arial" charset="0"/>
                <a:cs typeface="Arial" charset="0"/>
              </a:rPr>
              <a:t>Rules and consequences</a:t>
            </a:r>
          </a:p>
        </p:txBody>
      </p:sp>
      <p:sp>
        <p:nvSpPr>
          <p:cNvPr id="8" name="Lesson 1:…"/>
          <p:cNvSpPr txBox="1"/>
          <p:nvPr/>
        </p:nvSpPr>
        <p:spPr>
          <a:xfrm>
            <a:off x="2683619" y="2383452"/>
            <a:ext cx="8588468"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solidFill>
                  <a:srgbClr val="4196D5"/>
                </a:solidFill>
                <a:latin typeface="Arial" charset="0"/>
                <a:ea typeface="Arial" charset="0"/>
                <a:cs typeface="Arial" charset="0"/>
                <a:sym typeface="Quasimoda Bold"/>
              </a:rPr>
              <a:t>PART 1</a:t>
            </a:r>
          </a:p>
        </p:txBody>
      </p:sp>
      <p:cxnSp>
        <p:nvCxnSpPr>
          <p:cNvPr id="11" name="Straight Connector 10"/>
          <p:cNvCxnSpPr/>
          <p:nvPr/>
        </p:nvCxnSpPr>
        <p:spPr>
          <a:xfrm>
            <a:off x="2788550"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0853A1-1007-4C52-BEFB-F48F5319A3E3}"/>
              </a:ext>
            </a:extLst>
          </p:cNvPr>
          <p:cNvSpPr txBox="1"/>
          <p:nvPr/>
        </p:nvSpPr>
        <p:spPr>
          <a:xfrm>
            <a:off x="5017252" y="526444"/>
            <a:ext cx="6371772" cy="707886"/>
          </a:xfrm>
          <a:prstGeom prst="rect">
            <a:avLst/>
          </a:prstGeom>
          <a:noFill/>
        </p:spPr>
        <p:txBody>
          <a:bodyPr wrap="square" rtlCol="0">
            <a:spAutoFit/>
          </a:bodyPr>
          <a:lstStyle/>
          <a:p>
            <a:pPr algn="r"/>
            <a:r>
              <a:rPr lang="en-US" sz="4000">
                <a:solidFill>
                  <a:srgbClr val="4196D5"/>
                </a:solidFill>
                <a:latin typeface="Arial" charset="0"/>
                <a:ea typeface="Arial" charset="0"/>
                <a:cs typeface="Arial" charset="0"/>
              </a:rPr>
              <a:t>Lesson 2</a:t>
            </a:r>
            <a:endParaRPr lang="en-AU" sz="4000" dirty="0">
              <a:solidFill>
                <a:srgbClr val="4196D5"/>
              </a:solidFill>
              <a:latin typeface="Arial" charset="0"/>
              <a:ea typeface="Arial" charset="0"/>
              <a:cs typeface="Arial" charset="0"/>
            </a:endParaRPr>
          </a:p>
        </p:txBody>
      </p:sp>
      <p:sp>
        <p:nvSpPr>
          <p:cNvPr id="7" name="Rectangle 6"/>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18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lorful, sweet, food, lined&#10;&#10;Description automatically generated">
            <a:extLst>
              <a:ext uri="{FF2B5EF4-FFF2-40B4-BE49-F238E27FC236}">
                <a16:creationId xmlns:a16="http://schemas.microsoft.com/office/drawing/2014/main" id="{EADD9D17-2416-D04E-EF4E-EB39BD44B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98" y="84665"/>
            <a:ext cx="4898669" cy="3251200"/>
          </a:xfrm>
          <a:prstGeom prst="rect">
            <a:avLst/>
          </a:prstGeom>
        </p:spPr>
      </p:pic>
      <p:pic>
        <p:nvPicPr>
          <p:cNvPr id="5" name="Picture 4" descr="A picture containing writing implement, indoor, stationary, crayon&#10;&#10;Description automatically generated">
            <a:extLst>
              <a:ext uri="{FF2B5EF4-FFF2-40B4-BE49-F238E27FC236}">
                <a16:creationId xmlns:a16="http://schemas.microsoft.com/office/drawing/2014/main" id="{02C04696-2C39-2749-35D5-78E1C1FC7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895" y="84665"/>
            <a:ext cx="4876800" cy="3251200"/>
          </a:xfrm>
          <a:prstGeom prst="rect">
            <a:avLst/>
          </a:prstGeom>
        </p:spPr>
      </p:pic>
      <p:pic>
        <p:nvPicPr>
          <p:cNvPr id="7" name="Picture 6" descr="A group of colorful donuts&#10;&#10;Description automatically generated with low confidence">
            <a:extLst>
              <a:ext uri="{FF2B5EF4-FFF2-40B4-BE49-F238E27FC236}">
                <a16:creationId xmlns:a16="http://schemas.microsoft.com/office/drawing/2014/main" id="{2482EFA6-2BCE-D357-B112-9EAC8E37E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98" y="3513665"/>
            <a:ext cx="4898669" cy="3251200"/>
          </a:xfrm>
          <a:prstGeom prst="rect">
            <a:avLst/>
          </a:prstGeom>
        </p:spPr>
      </p:pic>
      <p:pic>
        <p:nvPicPr>
          <p:cNvPr id="9" name="Picture 8">
            <a:extLst>
              <a:ext uri="{FF2B5EF4-FFF2-40B4-BE49-F238E27FC236}">
                <a16:creationId xmlns:a16="http://schemas.microsoft.com/office/drawing/2014/main" id="{4A4069E5-9BFC-F308-91E2-97EAAF6E34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4895" y="3513665"/>
            <a:ext cx="4876800" cy="3251200"/>
          </a:xfrm>
          <a:prstGeom prst="rect">
            <a:avLst/>
          </a:prstGeom>
        </p:spPr>
      </p:pic>
    </p:spTree>
    <p:extLst>
      <p:ext uri="{BB962C8B-B14F-4D97-AF65-F5344CB8AC3E}">
        <p14:creationId xmlns:p14="http://schemas.microsoft.com/office/powerpoint/2010/main" val="21126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67FFF5-0ADB-4513-BF48-C9DE7680558F}"/>
              </a:ext>
            </a:extLst>
          </p:cNvPr>
          <p:cNvSpPr txBox="1"/>
          <p:nvPr/>
        </p:nvSpPr>
        <p:spPr>
          <a:xfrm>
            <a:off x="2916492" y="138545"/>
            <a:ext cx="4229375" cy="6170792"/>
          </a:xfrm>
          <a:prstGeom prst="rect">
            <a:avLst/>
          </a:prstGeom>
          <a:noFill/>
        </p:spPr>
        <p:txBody>
          <a:bodyPr wrap="square">
            <a:spAutoFit/>
          </a:bodyPr>
          <a:lstStyle/>
          <a:p>
            <a:pPr>
              <a:lnSpc>
                <a:spcPct val="150000"/>
              </a:lnSpc>
            </a:pPr>
            <a:r>
              <a:rPr lang="en-US" sz="5400" dirty="0">
                <a:latin typeface="Arial" panose="020B0604020202020204" pitchFamily="34" charset="0"/>
                <a:ea typeface="Calibri" panose="020F0502020204030204" pitchFamily="34" charset="0"/>
                <a:cs typeface="Arial" panose="020B0604020202020204" pitchFamily="34" charset="0"/>
              </a:rPr>
              <a:t>w</a:t>
            </a:r>
            <a:r>
              <a:rPr lang="en-US" sz="5400" dirty="0">
                <a:effectLst/>
                <a:latin typeface="Arial" panose="020B0604020202020204" pitchFamily="34" charset="0"/>
                <a:ea typeface="Calibri" panose="020F0502020204030204" pitchFamily="34" charset="0"/>
                <a:cs typeface="Arial" panose="020B0604020202020204" pitchFamily="34" charset="0"/>
              </a:rPr>
              <a:t>arn		</a:t>
            </a:r>
            <a:endParaRPr lang="en-US" sz="54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dirty="0">
                <a:effectLst/>
                <a:latin typeface="Arial" panose="020B0604020202020204" pitchFamily="34" charset="0"/>
                <a:ea typeface="Calibri" panose="020F0502020204030204" pitchFamily="34" charset="0"/>
                <a:cs typeface="Arial" panose="020B0604020202020204" pitchFamily="34" charset="0"/>
              </a:rPr>
              <a:t>touch	 	</a:t>
            </a:r>
            <a:endParaRPr lang="en-US" sz="54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dirty="0">
                <a:effectLst/>
                <a:latin typeface="Arial" panose="020B0604020202020204" pitchFamily="34" charset="0"/>
                <a:ea typeface="Calibri" panose="020F0502020204030204" pitchFamily="34" charset="0"/>
                <a:cs typeface="Arial" panose="020B0604020202020204" pitchFamily="34" charset="0"/>
              </a:rPr>
              <a:t>take 		</a:t>
            </a:r>
            <a:endParaRPr lang="en-US" sz="54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dirty="0">
                <a:effectLst/>
                <a:latin typeface="Arial" panose="020B0604020202020204" pitchFamily="34" charset="0"/>
                <a:ea typeface="Calibri" panose="020F0502020204030204" pitchFamily="34" charset="0"/>
                <a:cs typeface="Arial" panose="020B0604020202020204" pitchFamily="34" charset="0"/>
              </a:rPr>
              <a:t>blame 	</a:t>
            </a:r>
          </a:p>
          <a:p>
            <a:pPr>
              <a:lnSpc>
                <a:spcPct val="150000"/>
              </a:lnSpc>
            </a:pPr>
            <a:r>
              <a:rPr lang="en-US" sz="5400" dirty="0">
                <a:effectLst/>
                <a:latin typeface="Arial" panose="020B0604020202020204" pitchFamily="34" charset="0"/>
                <a:ea typeface="Calibri" panose="020F0502020204030204" pitchFamily="34" charset="0"/>
                <a:cs typeface="Arial" panose="020B0604020202020204" pitchFamily="34" charset="0"/>
              </a:rPr>
              <a:t>punish 	</a:t>
            </a:r>
            <a:endParaRPr lang="en-AU" sz="5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98A2153-38E9-AEF4-4798-A40B1C933823}"/>
              </a:ext>
            </a:extLst>
          </p:cNvPr>
          <p:cNvSpPr txBox="1"/>
          <p:nvPr/>
        </p:nvSpPr>
        <p:spPr>
          <a:xfrm>
            <a:off x="6624892" y="158556"/>
            <a:ext cx="3958442" cy="6170792"/>
          </a:xfrm>
          <a:prstGeom prst="rect">
            <a:avLst/>
          </a:prstGeom>
          <a:noFill/>
        </p:spPr>
        <p:txBody>
          <a:bodyPr wrap="square">
            <a:spAutoFit/>
          </a:bodyPr>
          <a:lstStyle/>
          <a:p>
            <a:pPr>
              <a:lnSpc>
                <a:spcPct val="150000"/>
              </a:lnSpc>
            </a:pPr>
            <a:r>
              <a:rPr lang="en-US" sz="5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warned</a:t>
            </a:r>
            <a:endParaRPr lang="en-US" sz="5400" b="1" dirty="0">
              <a:solidFill>
                <a:srgbClr val="4196D5"/>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touched</a:t>
            </a:r>
            <a:endParaRPr lang="en-US" sz="5400" b="1" dirty="0">
              <a:solidFill>
                <a:srgbClr val="4196D5"/>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took</a:t>
            </a:r>
            <a:endParaRPr lang="en-US" sz="5400" b="1" dirty="0">
              <a:solidFill>
                <a:srgbClr val="4196D5"/>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blamed</a:t>
            </a:r>
          </a:p>
          <a:p>
            <a:pPr>
              <a:lnSpc>
                <a:spcPct val="150000"/>
              </a:lnSpc>
            </a:pPr>
            <a:r>
              <a:rPr lang="en-US" sz="5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punished</a:t>
            </a:r>
            <a:endParaRPr lang="en-AU" sz="5400" b="1" dirty="0">
              <a:solidFill>
                <a:srgbClr val="4196D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27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anim calcmode="lin" valueType="num">
                                      <p:cBhvr>
                                        <p:cTn id="8"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50"/>
                                        <p:tgtEl>
                                          <p:spTgt spid="5">
                                            <p:txEl>
                                              <p:pRg st="1" end="1"/>
                                            </p:txEl>
                                          </p:spTgt>
                                        </p:tgtEl>
                                      </p:cBhvr>
                                    </p:animEffect>
                                    <p:anim calcmode="lin" valueType="num">
                                      <p:cBhvr>
                                        <p:cTn id="15"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50"/>
                                        <p:tgtEl>
                                          <p:spTgt spid="5">
                                            <p:txEl>
                                              <p:pRg st="2" end="2"/>
                                            </p:txEl>
                                          </p:spTgt>
                                        </p:tgtEl>
                                      </p:cBhvr>
                                    </p:animEffect>
                                    <p:anim calcmode="lin" valueType="num">
                                      <p:cBhvr>
                                        <p:cTn id="22"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50"/>
                                        <p:tgtEl>
                                          <p:spTgt spid="5">
                                            <p:txEl>
                                              <p:pRg st="3" end="3"/>
                                            </p:txEl>
                                          </p:spTgt>
                                        </p:tgtEl>
                                      </p:cBhvr>
                                    </p:animEffect>
                                    <p:anim calcmode="lin" valueType="num">
                                      <p:cBhvr>
                                        <p:cTn id="29"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250"/>
                                        <p:tgtEl>
                                          <p:spTgt spid="5">
                                            <p:txEl>
                                              <p:pRg st="4" end="4"/>
                                            </p:txEl>
                                          </p:spTgt>
                                        </p:tgtEl>
                                      </p:cBhvr>
                                    </p:animEffect>
                                    <p:anim calcmode="lin" valueType="num">
                                      <p:cBhvr>
                                        <p:cTn id="36"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2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5D9D0-6E8A-4E96-A358-15D237F870C7}"/>
              </a:ext>
            </a:extLst>
          </p:cNvPr>
          <p:cNvSpPr txBox="1"/>
          <p:nvPr/>
        </p:nvSpPr>
        <p:spPr>
          <a:xfrm>
            <a:off x="8001110" y="497885"/>
            <a:ext cx="3242623" cy="5495415"/>
          </a:xfrm>
          <a:prstGeom prst="rect">
            <a:avLst/>
          </a:prstGeom>
          <a:noFill/>
        </p:spPr>
        <p:txBody>
          <a:bodyPr wrap="square" rtlCol="0">
            <a:spAutoFit/>
          </a:bodyPr>
          <a:lstStyle/>
          <a:p>
            <a:pPr>
              <a:lnSpc>
                <a:spcPct val="150000"/>
              </a:lnSpc>
            </a:pPr>
            <a:r>
              <a:rPr lang="en-AU" sz="4800" dirty="0">
                <a:latin typeface="Arial" panose="020B0604020202020204" pitchFamily="34" charset="0"/>
                <a:cs typeface="Arial" panose="020B0604020202020204" pitchFamily="34" charset="0"/>
              </a:rPr>
              <a:t>warned</a:t>
            </a:r>
          </a:p>
          <a:p>
            <a:pPr>
              <a:lnSpc>
                <a:spcPct val="150000"/>
              </a:lnSpc>
            </a:pPr>
            <a:r>
              <a:rPr lang="en-AU" sz="4800" dirty="0">
                <a:latin typeface="Arial" panose="020B0604020202020204" pitchFamily="34" charset="0"/>
                <a:cs typeface="Arial" panose="020B0604020202020204" pitchFamily="34" charset="0"/>
              </a:rPr>
              <a:t>touched	</a:t>
            </a:r>
          </a:p>
          <a:p>
            <a:pPr>
              <a:lnSpc>
                <a:spcPct val="150000"/>
              </a:lnSpc>
            </a:pPr>
            <a:r>
              <a:rPr lang="en-AU" sz="4800" dirty="0">
                <a:latin typeface="Arial" panose="020B0604020202020204" pitchFamily="34" charset="0"/>
                <a:cs typeface="Arial" panose="020B0604020202020204" pitchFamily="34" charset="0"/>
              </a:rPr>
              <a:t>took		</a:t>
            </a:r>
          </a:p>
          <a:p>
            <a:pPr>
              <a:lnSpc>
                <a:spcPct val="150000"/>
              </a:lnSpc>
            </a:pPr>
            <a:r>
              <a:rPr lang="en-AU" sz="4800" dirty="0">
                <a:latin typeface="Arial" panose="020B0604020202020204" pitchFamily="34" charset="0"/>
                <a:cs typeface="Arial" panose="020B0604020202020204" pitchFamily="34" charset="0"/>
              </a:rPr>
              <a:t>blamed	</a:t>
            </a:r>
          </a:p>
          <a:p>
            <a:pPr>
              <a:lnSpc>
                <a:spcPct val="150000"/>
              </a:lnSpc>
            </a:pPr>
            <a:r>
              <a:rPr lang="en-AU" sz="4800" dirty="0">
                <a:latin typeface="Arial" panose="020B0604020202020204" pitchFamily="34" charset="0"/>
                <a:cs typeface="Arial" panose="020B0604020202020204" pitchFamily="34" charset="0"/>
              </a:rPr>
              <a:t>punished</a:t>
            </a:r>
          </a:p>
        </p:txBody>
      </p:sp>
      <p:pic>
        <p:nvPicPr>
          <p:cNvPr id="4" name="Picture 3" descr="A picture containing person, table, indoor, sitting&#10;&#10;Description automatically generated">
            <a:extLst>
              <a:ext uri="{FF2B5EF4-FFF2-40B4-BE49-F238E27FC236}">
                <a16:creationId xmlns:a16="http://schemas.microsoft.com/office/drawing/2014/main" id="{0D21FFF5-613C-1C3B-9F0E-055E8A788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4572000" cy="6858000"/>
          </a:xfrm>
          <a:prstGeom prst="rect">
            <a:avLst/>
          </a:prstGeom>
        </p:spPr>
      </p:pic>
    </p:spTree>
    <p:extLst>
      <p:ext uri="{BB962C8B-B14F-4D97-AF65-F5344CB8AC3E}">
        <p14:creationId xmlns:p14="http://schemas.microsoft.com/office/powerpoint/2010/main" val="16552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404272-6FAA-46C3-AA99-96018253A7B1}"/>
              </a:ext>
            </a:extLst>
          </p:cNvPr>
          <p:cNvSpPr txBox="1"/>
          <p:nvPr/>
        </p:nvSpPr>
        <p:spPr>
          <a:xfrm>
            <a:off x="876575" y="242005"/>
            <a:ext cx="10438850" cy="7086555"/>
          </a:xfrm>
          <a:prstGeom prst="rect">
            <a:avLst/>
          </a:prstGeom>
          <a:noFill/>
        </p:spPr>
        <p:txBody>
          <a:bodyPr wrap="square">
            <a:spAutoFit/>
          </a:bodyPr>
          <a:lstStyle/>
          <a:p>
            <a:pPr>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Person 1: </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Who took the </a:t>
            </a:r>
            <a:r>
              <a:rPr lang="en-US" sz="2800" dirty="0" err="1">
                <a:solidFill>
                  <a:srgbClr val="4196D5"/>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from the </a:t>
            </a:r>
            <a:r>
              <a:rPr lang="en-US" sz="2800" dirty="0" err="1">
                <a:solidFill>
                  <a:srgbClr val="4196D5"/>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jar? [Name] took the </a:t>
            </a:r>
            <a:r>
              <a:rPr lang="en-US" sz="2800" dirty="0" err="1">
                <a:solidFill>
                  <a:srgbClr val="4196D5"/>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from the </a:t>
            </a:r>
            <a:r>
              <a:rPr lang="en-US" sz="2800" dirty="0" err="1">
                <a:solidFill>
                  <a:srgbClr val="4196D5"/>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jar.</a:t>
            </a:r>
            <a:endParaRPr lang="en-AU" sz="28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Who me?</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Person 1:</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Yes you!</a:t>
            </a:r>
            <a:endParaRPr lang="en-AU" sz="28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Not me (shake head).</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Person 1:</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Then who?</a:t>
            </a:r>
            <a:endParaRPr lang="en-AU" sz="28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[New name] took the </a:t>
            </a:r>
            <a:r>
              <a:rPr lang="en-US" sz="28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from the </a:t>
            </a:r>
            <a:r>
              <a:rPr lang="en-US" sz="28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jar.</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Person 3:</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Who me?</a:t>
            </a:r>
            <a:endParaRPr lang="en-AU"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Yes you!</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Person 3:</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Not me (shake head).</a:t>
            </a:r>
            <a:endParaRPr lang="en-AU"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Then who?</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Person 3:</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[New name] took the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from the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lolly</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jar.</a:t>
            </a:r>
            <a:endParaRPr lang="en-AU"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br>
              <a:rPr lang="en-US" sz="1800" b="1" dirty="0">
                <a:effectLst/>
                <a:latin typeface="Arial" panose="020B0604020202020204" pitchFamily="34" charset="0"/>
                <a:ea typeface="Calibri" panose="020F0502020204030204" pitchFamily="34" charset="0"/>
                <a:cs typeface="Arial" panose="020B0604020202020204" pitchFamily="34" charset="0"/>
              </a:rPr>
            </a:br>
            <a:r>
              <a:rPr lang="en-US" sz="1800" b="1" dirty="0">
                <a:effectLst/>
                <a:latin typeface="Arial" panose="020B0604020202020204" pitchFamily="34" charset="0"/>
                <a:ea typeface="Calibri" panose="020F0502020204030204" pitchFamily="34" charset="0"/>
                <a:cs typeface="Arial" panose="020B0604020202020204" pitchFamily="34" charset="0"/>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504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lastic, vegetable&#10;&#10;Description automatically generated">
            <a:extLst>
              <a:ext uri="{FF2B5EF4-FFF2-40B4-BE49-F238E27FC236}">
                <a16:creationId xmlns:a16="http://schemas.microsoft.com/office/drawing/2014/main" id="{4F8B48DA-F05E-01EB-E936-1903C764A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638" y="0"/>
            <a:ext cx="10290723" cy="6858000"/>
          </a:xfrm>
          <a:prstGeom prst="rect">
            <a:avLst/>
          </a:prstGeom>
        </p:spPr>
      </p:pic>
    </p:spTree>
    <p:extLst>
      <p:ext uri="{BB962C8B-B14F-4D97-AF65-F5344CB8AC3E}">
        <p14:creationId xmlns:p14="http://schemas.microsoft.com/office/powerpoint/2010/main" val="77895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6442E2-14F0-4F74-B3D4-7F209C975273}"/>
              </a:ext>
            </a:extLst>
          </p:cNvPr>
          <p:cNvSpPr txBox="1"/>
          <p:nvPr/>
        </p:nvSpPr>
        <p:spPr>
          <a:xfrm>
            <a:off x="832180" y="237362"/>
            <a:ext cx="9985773" cy="6417141"/>
          </a:xfrm>
          <a:prstGeom prst="rect">
            <a:avLst/>
          </a:prstGeom>
          <a:noFill/>
        </p:spPr>
        <p:txBody>
          <a:bodyPr wrap="square">
            <a:spAutoFit/>
          </a:bodyPr>
          <a:lstStyle/>
          <a:p>
            <a:pPr>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Person 1: </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Who took the snake from the snake jar? [Name] took the snake from the </a:t>
            </a:r>
            <a:r>
              <a:rPr lang="en-US" sz="2800" dirty="0">
                <a:solidFill>
                  <a:srgbClr val="4196D5"/>
                </a:solidFill>
                <a:latin typeface="Arial" panose="020B0604020202020204" pitchFamily="34" charset="0"/>
                <a:ea typeface="Calibri" panose="020F0502020204030204" pitchFamily="34" charset="0"/>
                <a:cs typeface="Arial" panose="020B0604020202020204" pitchFamily="34" charset="0"/>
              </a:rPr>
              <a:t>snake</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jar.</a:t>
            </a:r>
            <a:endParaRPr lang="en-AU" sz="28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Who me?</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Person 1:</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Yes you!</a:t>
            </a:r>
            <a:endParaRPr lang="en-AU" sz="28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Not me (shake head).</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Person 1:</a:t>
            </a:r>
            <a:r>
              <a:rPr lang="en-US" sz="2800" dirty="0">
                <a:solidFill>
                  <a:srgbClr val="4196D5"/>
                </a:solidFill>
                <a:effectLst/>
                <a:latin typeface="Arial" panose="020B0604020202020204" pitchFamily="34" charset="0"/>
                <a:ea typeface="Calibri" panose="020F0502020204030204" pitchFamily="34" charset="0"/>
                <a:cs typeface="Arial" panose="020B0604020202020204" pitchFamily="34" charset="0"/>
              </a:rPr>
              <a:t> Then who?</a:t>
            </a:r>
            <a:endParaRPr lang="en-AU" sz="28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[New name] took the snake from the </a:t>
            </a:r>
            <a:r>
              <a:rPr lang="en-US" sz="2800" dirty="0">
                <a:solidFill>
                  <a:srgbClr val="00B050"/>
                </a:solidFill>
                <a:latin typeface="Arial" panose="020B0604020202020204" pitchFamily="34" charset="0"/>
                <a:ea typeface="Calibri" panose="020F0502020204030204" pitchFamily="34" charset="0"/>
                <a:cs typeface="Arial" panose="020B0604020202020204" pitchFamily="34" charset="0"/>
              </a:rPr>
              <a:t>snake</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jar.</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Person 3:</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Who me?</a:t>
            </a:r>
            <a:endParaRPr lang="en-AU"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Yes you!</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Person 3:</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Not me (shake head).</a:t>
            </a:r>
            <a:endParaRPr lang="en-AU"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Person 2:</a:t>
            </a:r>
            <a:r>
              <a:rPr lang="en-US" sz="2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Then who?</a:t>
            </a:r>
            <a:endParaRPr lang="en-AU" sz="2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Person 3:</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[New name] took the snake from the snake jar.</a:t>
            </a:r>
            <a:endParaRPr lang="en-AU"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281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0F47F2-6EAC-43BF-8C1D-D035B6516FD9}"/>
              </a:ext>
            </a:extLst>
          </p:cNvPr>
          <p:cNvSpPr txBox="1"/>
          <p:nvPr/>
        </p:nvSpPr>
        <p:spPr>
          <a:xfrm>
            <a:off x="193963" y="508193"/>
            <a:ext cx="11804073" cy="5709255"/>
          </a:xfrm>
          <a:prstGeom prst="rect">
            <a:avLst/>
          </a:prstGeom>
          <a:noFill/>
        </p:spPr>
        <p:txBody>
          <a:bodyPr wrap="square">
            <a:spAutoFit/>
          </a:bodyPr>
          <a:lstStyle/>
          <a:p>
            <a:pPr marL="457200" algn="ctr">
              <a:spcBef>
                <a:spcPts val="6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What are some good family rules?</a:t>
            </a:r>
          </a:p>
          <a:p>
            <a:pPr marL="457200" algn="ctr">
              <a:spcBef>
                <a:spcPts val="600"/>
              </a:spcBef>
              <a:spcAft>
                <a:spcPts val="300"/>
              </a:spcAft>
            </a:pPr>
            <a:endParaRPr lang="en-AU" sz="4000" dirty="0">
              <a:effectLst/>
              <a:latin typeface="Arial" panose="020B0604020202020204" pitchFamily="34" charset="0"/>
              <a:ea typeface="Calibri" panose="020F0502020204030204" pitchFamily="34" charset="0"/>
              <a:cs typeface="Arial" panose="020B0604020202020204" pitchFamily="34" charset="0"/>
            </a:endParaRPr>
          </a:p>
          <a:p>
            <a:pPr marL="457200" algn="ctr">
              <a:spcBef>
                <a:spcPts val="6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Why are family rules important?</a:t>
            </a:r>
          </a:p>
          <a:p>
            <a:pPr marL="457200" algn="ctr">
              <a:spcBef>
                <a:spcPts val="600"/>
              </a:spcBef>
              <a:spcAft>
                <a:spcPts val="300"/>
              </a:spcAft>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457200" algn="ctr">
              <a:spcBef>
                <a:spcPts val="6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What should happen if family rules are broken?</a:t>
            </a:r>
          </a:p>
          <a:p>
            <a:pPr marL="457200" algn="ctr">
              <a:spcBef>
                <a:spcPts val="600"/>
              </a:spcBef>
              <a:spcAft>
                <a:spcPts val="300"/>
              </a:spcAft>
            </a:pPr>
            <a:endParaRPr lang="en-AU" sz="4000" dirty="0">
              <a:effectLst/>
              <a:latin typeface="Arial" panose="020B0604020202020204" pitchFamily="34" charset="0"/>
              <a:ea typeface="Calibri" panose="020F0502020204030204" pitchFamily="34" charset="0"/>
              <a:cs typeface="Arial" panose="020B0604020202020204" pitchFamily="34" charset="0"/>
            </a:endParaRPr>
          </a:p>
          <a:p>
            <a:pPr marL="457200" algn="ctr">
              <a:spcBef>
                <a:spcPts val="6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Must children always understand their parents’ rules? Why/why not?</a:t>
            </a:r>
            <a:endParaRPr lang="en-AU"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091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250"/>
                                        <p:tgtEl>
                                          <p:spTgt spid="3">
                                            <p:txEl>
                                              <p:pRg st="2" end="2"/>
                                            </p:txEl>
                                          </p:spTgt>
                                        </p:tgtEl>
                                      </p:cBhvr>
                                    </p:animEffect>
                                    <p:anim calcmode="lin" valueType="num">
                                      <p:cBhvr>
                                        <p:cTn id="15"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50"/>
                                        <p:tgtEl>
                                          <p:spTgt spid="3">
                                            <p:txEl>
                                              <p:pRg st="4" end="4"/>
                                            </p:txEl>
                                          </p:spTgt>
                                        </p:tgtEl>
                                      </p:cBhvr>
                                    </p:animEffect>
                                    <p:anim calcmode="lin" valueType="num">
                                      <p:cBhvr>
                                        <p:cTn id="22"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50"/>
                                        <p:tgtEl>
                                          <p:spTgt spid="3">
                                            <p:txEl>
                                              <p:pRg st="6" end="6"/>
                                            </p:txEl>
                                          </p:spTgt>
                                        </p:tgtEl>
                                      </p:cBhvr>
                                    </p:animEffect>
                                    <p:anim calcmode="lin" valueType="num">
                                      <p:cBhvr>
                                        <p:cTn id="29"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1675</TotalTime>
  <Words>2259</Words>
  <Application>Microsoft Office PowerPoint</Application>
  <PresentationFormat>Widescreen</PresentationFormat>
  <Paragraphs>268</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Overview</dc:title>
  <dc:creator>Danielle McGregor</dc:creator>
  <cp:lastModifiedBy>Lisa Neale</cp:lastModifiedBy>
  <cp:revision>23</cp:revision>
  <dcterms:created xsi:type="dcterms:W3CDTF">2022-05-02T22:30:11Z</dcterms:created>
  <dcterms:modified xsi:type="dcterms:W3CDTF">2022-07-04T05:43:37Z</dcterms:modified>
</cp:coreProperties>
</file>