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3" r:id="rId2"/>
    <p:sldId id="276" r:id="rId3"/>
    <p:sldId id="294" r:id="rId4"/>
    <p:sldId id="295" r:id="rId5"/>
    <p:sldId id="296" r:id="rId6"/>
    <p:sldId id="297" r:id="rId7"/>
    <p:sldId id="298" r:id="rId8"/>
    <p:sldId id="285" r:id="rId9"/>
    <p:sldId id="299" r:id="rId10"/>
    <p:sldId id="300" r:id="rId11"/>
    <p:sldId id="308" r:id="rId12"/>
    <p:sldId id="302" r:id="rId13"/>
    <p:sldId id="292" r:id="rId14"/>
    <p:sldId id="29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21617C-410B-3087-12D0-22EF3D8A733D}" name="Lisa Neale" initials="LN" userId="092c3a9ff1cc85a9"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le McGregor" initials="DM" lastIdx="34" clrIdx="0">
    <p:extLst>
      <p:ext uri="{19B8F6BF-5375-455C-9EA6-DF929625EA0E}">
        <p15:presenceInfo xmlns:p15="http://schemas.microsoft.com/office/powerpoint/2012/main" userId="S::danielle.mcgregor@Anglicare.org.au::087646c7-bbf8-4721-9492-e808a5f7ce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96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FD92F-836D-43C8-B888-E9380497873B}" v="14" dt="2022-07-04T05:04:42.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05" autoAdjust="0"/>
    <p:restoredTop sz="39911" autoAdjust="0"/>
  </p:normalViewPr>
  <p:slideViewPr>
    <p:cSldViewPr snapToGrid="0">
      <p:cViewPr varScale="1">
        <p:scale>
          <a:sx n="48" d="100"/>
          <a:sy n="48" d="100"/>
        </p:scale>
        <p:origin x="2597" y="53"/>
      </p:cViewPr>
      <p:guideLst/>
    </p:cSldViewPr>
  </p:slideViewPr>
  <p:notesTextViewPr>
    <p:cViewPr>
      <p:scale>
        <a:sx n="1" d="1"/>
        <a:sy n="1" d="1"/>
      </p:scale>
      <p:origin x="0" y="0"/>
    </p:cViewPr>
  </p:notesTextViewPr>
  <p:notesViewPr>
    <p:cSldViewPr snapToGrid="0">
      <p:cViewPr varScale="1">
        <p:scale>
          <a:sx n="92" d="100"/>
          <a:sy n="92" d="100"/>
        </p:scale>
        <p:origin x="411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Neale" userId="092c3a9ff1cc85a9" providerId="LiveId" clId="{1B7FD92F-836D-43C8-B888-E9380497873B}"/>
    <pc:docChg chg="modSld">
      <pc:chgData name="Lisa Neale" userId="092c3a9ff1cc85a9" providerId="LiveId" clId="{1B7FD92F-836D-43C8-B888-E9380497873B}" dt="2022-07-04T05:56:27.833" v="31" actId="20577"/>
      <pc:docMkLst>
        <pc:docMk/>
      </pc:docMkLst>
      <pc:sldChg chg="modSp mod modNotesTx">
        <pc:chgData name="Lisa Neale" userId="092c3a9ff1cc85a9" providerId="LiveId" clId="{1B7FD92F-836D-43C8-B888-E9380497873B}" dt="2022-07-04T05:56:27.833" v="31" actId="20577"/>
        <pc:sldMkLst>
          <pc:docMk/>
          <pc:sldMk cId="3136995383" sldId="302"/>
        </pc:sldMkLst>
        <pc:spChg chg="mod">
          <ac:chgData name="Lisa Neale" userId="092c3a9ff1cc85a9" providerId="LiveId" clId="{1B7FD92F-836D-43C8-B888-E9380497873B}" dt="2022-07-04T05:04:56.298" v="29" actId="20577"/>
          <ac:spMkLst>
            <pc:docMk/>
            <pc:sldMk cId="3136995383" sldId="302"/>
            <ac:spMk id="3" creationId="{EF9FB9CD-595A-13EF-1FF2-1B658977DA5B}"/>
          </ac:spMkLst>
        </pc:spChg>
      </pc:sldChg>
      <pc:sldChg chg="modSp delCm">
        <pc:chgData name="Lisa Neale" userId="092c3a9ff1cc85a9" providerId="LiveId" clId="{1B7FD92F-836D-43C8-B888-E9380497873B}" dt="2022-07-04T05:04:42.186" v="14" actId="20577"/>
        <pc:sldMkLst>
          <pc:docMk/>
          <pc:sldMk cId="2556433337" sldId="308"/>
        </pc:sldMkLst>
        <pc:spChg chg="mod">
          <ac:chgData name="Lisa Neale" userId="092c3a9ff1cc85a9" providerId="LiveId" clId="{1B7FD92F-836D-43C8-B888-E9380497873B}" dt="2022-07-04T05:04:42.186" v="14" actId="20577"/>
          <ac:spMkLst>
            <pc:docMk/>
            <pc:sldMk cId="2556433337" sldId="308"/>
            <ac:spMk id="23" creationId="{89CA258F-9DB2-A040-A947-21CB5CA6B638}"/>
          </ac:spMkLst>
        </pc:spChg>
      </pc:sldChg>
    </pc:docChg>
  </pc:docChgLst>
  <pc:docChgLst>
    <pc:chgData name="Lisa Neale" userId="092c3a9ff1cc85a9" providerId="LiveId" clId="{9194950F-9C05-4E67-818A-645D77E64F99}"/>
    <pc:docChg chg="undo custSel modSld">
      <pc:chgData name="Lisa Neale" userId="092c3a9ff1cc85a9" providerId="LiveId" clId="{9194950F-9C05-4E67-818A-645D77E64F99}" dt="2022-06-30T04:52:53.300" v="664"/>
      <pc:docMkLst>
        <pc:docMk/>
      </pc:docMkLst>
      <pc:sldChg chg="modNotes modNotesTx">
        <pc:chgData name="Lisa Neale" userId="092c3a9ff1cc85a9" providerId="LiveId" clId="{9194950F-9C05-4E67-818A-645D77E64F99}" dt="2022-06-29T23:56:12.041" v="592" actId="20577"/>
        <pc:sldMkLst>
          <pc:docMk/>
          <pc:sldMk cId="3274527140" sldId="292"/>
        </pc:sldMkLst>
      </pc:sldChg>
      <pc:sldChg chg="modNotes modNotesTx">
        <pc:chgData name="Lisa Neale" userId="092c3a9ff1cc85a9" providerId="LiveId" clId="{9194950F-9C05-4E67-818A-645D77E64F99}" dt="2022-06-20T00:41:40.288" v="94" actId="6549"/>
        <pc:sldMkLst>
          <pc:docMk/>
          <pc:sldMk cId="82188311" sldId="293"/>
        </pc:sldMkLst>
      </pc:sldChg>
      <pc:sldChg chg="modNotes modNotesTx">
        <pc:chgData name="Lisa Neale" userId="092c3a9ff1cc85a9" providerId="LiveId" clId="{9194950F-9C05-4E67-818A-645D77E64F99}" dt="2022-06-29T23:30:49.935" v="196" actId="20577"/>
        <pc:sldMkLst>
          <pc:docMk/>
          <pc:sldMk cId="218462155" sldId="294"/>
        </pc:sldMkLst>
      </pc:sldChg>
      <pc:sldChg chg="modNotes modNotesTx">
        <pc:chgData name="Lisa Neale" userId="092c3a9ff1cc85a9" providerId="LiveId" clId="{9194950F-9C05-4E67-818A-645D77E64F99}" dt="2022-06-29T23:33:11.674" v="294" actId="6549"/>
        <pc:sldMkLst>
          <pc:docMk/>
          <pc:sldMk cId="951877768" sldId="295"/>
        </pc:sldMkLst>
      </pc:sldChg>
      <pc:sldChg chg="modNotes modNotesTx">
        <pc:chgData name="Lisa Neale" userId="092c3a9ff1cc85a9" providerId="LiveId" clId="{9194950F-9C05-4E67-818A-645D77E64F99}" dt="2022-06-29T23:34:10.114" v="302" actId="20577"/>
        <pc:sldMkLst>
          <pc:docMk/>
          <pc:sldMk cId="3707852855" sldId="296"/>
        </pc:sldMkLst>
      </pc:sldChg>
      <pc:sldChg chg="modNotes modNotesTx">
        <pc:chgData name="Lisa Neale" userId="092c3a9ff1cc85a9" providerId="LiveId" clId="{9194950F-9C05-4E67-818A-645D77E64F99}" dt="2022-06-29T23:36:43.998" v="359" actId="6549"/>
        <pc:sldMkLst>
          <pc:docMk/>
          <pc:sldMk cId="2491436305" sldId="297"/>
        </pc:sldMkLst>
      </pc:sldChg>
      <pc:sldChg chg="modNotes modNotesTx">
        <pc:chgData name="Lisa Neale" userId="092c3a9ff1cc85a9" providerId="LiveId" clId="{9194950F-9C05-4E67-818A-645D77E64F99}" dt="2022-06-29T23:38:42.278" v="378" actId="20577"/>
        <pc:sldMkLst>
          <pc:docMk/>
          <pc:sldMk cId="1326089181" sldId="298"/>
        </pc:sldMkLst>
      </pc:sldChg>
      <pc:sldChg chg="modNotes modNotesTx">
        <pc:chgData name="Lisa Neale" userId="092c3a9ff1cc85a9" providerId="LiveId" clId="{9194950F-9C05-4E67-818A-645D77E64F99}" dt="2022-06-29T23:39:16.514" v="401" actId="6549"/>
        <pc:sldMkLst>
          <pc:docMk/>
          <pc:sldMk cId="2531777970" sldId="299"/>
        </pc:sldMkLst>
      </pc:sldChg>
      <pc:sldChg chg="modNotes">
        <pc:chgData name="Lisa Neale" userId="092c3a9ff1cc85a9" providerId="LiveId" clId="{9194950F-9C05-4E67-818A-645D77E64F99}" dt="2022-06-17T05:29:35.725" v="54" actId="255"/>
        <pc:sldMkLst>
          <pc:docMk/>
          <pc:sldMk cId="3009394169" sldId="300"/>
        </pc:sldMkLst>
      </pc:sldChg>
      <pc:sldChg chg="addCm delCm modCm modNotes modNotesTx">
        <pc:chgData name="Lisa Neale" userId="092c3a9ff1cc85a9" providerId="LiveId" clId="{9194950F-9C05-4E67-818A-645D77E64F99}" dt="2022-06-30T04:38:18.443" v="663"/>
        <pc:sldMkLst>
          <pc:docMk/>
          <pc:sldMk cId="3136995383" sldId="302"/>
        </pc:sldMkLst>
      </pc:sldChg>
      <pc:sldChg chg="addCm modCm modNotes modNotesTx">
        <pc:chgData name="Lisa Neale" userId="092c3a9ff1cc85a9" providerId="LiveId" clId="{9194950F-9C05-4E67-818A-645D77E64F99}" dt="2022-06-30T04:52:53.300" v="664"/>
        <pc:sldMkLst>
          <pc:docMk/>
          <pc:sldMk cId="2556433337"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C8DB4-1809-493F-AF7E-A0D4B4DD58B0}" type="datetimeFigureOut">
              <a:rPr lang="en-AU" smtClean="0"/>
              <a:t>04-Jul-22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37442-11A9-4B83-8A7B-881E4FBEF1A3}" type="slidenum">
              <a:rPr lang="en-AU" smtClean="0"/>
              <a:t>‹#›</a:t>
            </a:fld>
            <a:endParaRPr lang="en-AU"/>
          </a:p>
        </p:txBody>
      </p:sp>
    </p:spTree>
    <p:extLst>
      <p:ext uri="{BB962C8B-B14F-4D97-AF65-F5344CB8AC3E}">
        <p14:creationId xmlns:p14="http://schemas.microsoft.com/office/powerpoint/2010/main" val="2896525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Aft>
                <a:spcPts val="0"/>
              </a:spcAft>
              <a:defRPr/>
            </a:pPr>
            <a:r>
              <a:rPr lang="en-AU" sz="1300" dirty="0">
                <a:latin typeface="Arial" charset="0"/>
                <a:ea typeface="Arial" charset="0"/>
                <a:cs typeface="Arial" charset="0"/>
              </a:rPr>
              <a:t>(Lesson 1 title page)</a:t>
            </a:r>
          </a:p>
          <a:p>
            <a:endParaRPr lang="en-AU" sz="1300" dirty="0"/>
          </a:p>
        </p:txBody>
      </p:sp>
      <p:sp>
        <p:nvSpPr>
          <p:cNvPr id="4" name="Slide Number Placeholder 3"/>
          <p:cNvSpPr>
            <a:spLocks noGrp="1"/>
          </p:cNvSpPr>
          <p:nvPr>
            <p:ph type="sldNum" sz="quarter" idx="5"/>
          </p:nvPr>
        </p:nvSpPr>
        <p:spPr/>
        <p:txBody>
          <a:bodyPr/>
          <a:lstStyle/>
          <a:p>
            <a:fld id="{D6B8B816-7A64-44B5-B5BF-9EFC857C53A5}" type="slidenum">
              <a:rPr lang="en-AU" smtClean="0"/>
              <a:t>1</a:t>
            </a:fld>
            <a:endParaRPr lang="en-AU"/>
          </a:p>
        </p:txBody>
      </p:sp>
    </p:spTree>
    <p:extLst>
      <p:ext uri="{BB962C8B-B14F-4D97-AF65-F5344CB8AC3E}">
        <p14:creationId xmlns:p14="http://schemas.microsoft.com/office/powerpoint/2010/main" val="3628547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Predict the content</a:t>
            </a:r>
          </a:p>
          <a:p>
            <a:pPr>
              <a:lnSpc>
                <a:spcPct val="107000"/>
              </a:lnSpc>
            </a:pPr>
            <a:endParaRPr lang="en-US" sz="13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AU" sz="1300" b="1" dirty="0">
                <a:effectLst/>
                <a:latin typeface="Arial" panose="020B0604020202020204" pitchFamily="34" charset="0"/>
                <a:ea typeface="Calibri" panose="020F0502020204030204" pitchFamily="34" charset="0"/>
                <a:cs typeface="Arial" panose="020B0604020202020204" pitchFamily="34" charset="0"/>
              </a:rPr>
              <a:t>Say </a:t>
            </a:r>
            <a:r>
              <a:rPr lang="en-AU" sz="1300" b="0" dirty="0">
                <a:effectLst/>
                <a:latin typeface="Arial" panose="020B0604020202020204" pitchFamily="34" charset="0"/>
                <a:ea typeface="Calibri" panose="020F0502020204030204" pitchFamily="34" charset="0"/>
                <a:cs typeface="Arial" panose="020B0604020202020204" pitchFamily="34" charset="0"/>
              </a:rPr>
              <a:t>‘This is a sentence about the Bible text.’</a:t>
            </a: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Ask</a:t>
            </a:r>
            <a:r>
              <a:rPr lang="en-US" sz="1300" dirty="0">
                <a:effectLst/>
                <a:latin typeface="Arial" panose="020B0604020202020204" pitchFamily="34" charset="0"/>
                <a:ea typeface="Calibri" panose="020F0502020204030204" pitchFamily="34" charset="0"/>
                <a:cs typeface="Arial" panose="020B0604020202020204" pitchFamily="34" charset="0"/>
              </a:rPr>
              <a:t> ‘What do you think the Bible text will be about?’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Accept </a:t>
            </a:r>
            <a:r>
              <a:rPr lang="en-US" sz="1300" dirty="0">
                <a:effectLst/>
                <a:latin typeface="Arial" panose="020B0604020202020204" pitchFamily="34" charset="0"/>
                <a:ea typeface="Calibri" panose="020F0502020204030204" pitchFamily="34" charset="0"/>
                <a:cs typeface="Arial" panose="020B0604020202020204" pitchFamily="34" charset="0"/>
              </a:rPr>
              <a:t>responses.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10</a:t>
            </a:fld>
            <a:endParaRPr lang="en-AU"/>
          </a:p>
        </p:txBody>
      </p:sp>
    </p:spTree>
    <p:extLst>
      <p:ext uri="{BB962C8B-B14F-4D97-AF65-F5344CB8AC3E}">
        <p14:creationId xmlns:p14="http://schemas.microsoft.com/office/powerpoint/2010/main" val="280057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Read and comprehend</a:t>
            </a:r>
            <a:endParaRPr lang="en-AU" sz="13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(Optional: Invite students to read Romans 5:6–9 in their heart languages.)</a:t>
            </a:r>
          </a:p>
          <a:p>
            <a:pPr>
              <a:lnSpc>
                <a:spcPct val="107000"/>
              </a:lnSpc>
            </a:pPr>
            <a:endParaRPr lang="en-US"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[Slide contains RESOURCE 8.4 – Paraphrased Bible text.]</a:t>
            </a:r>
          </a:p>
          <a:p>
            <a:pPr>
              <a:lnSpc>
                <a:spcPct val="107000"/>
              </a:lnSpc>
            </a:pP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Activity 1: Spoken gap-fill</a:t>
            </a:r>
          </a:p>
          <a:p>
            <a:pPr>
              <a:lnSpc>
                <a:spcPct val="107000"/>
              </a:lnSpc>
            </a:pP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Distribute</a:t>
            </a:r>
            <a:r>
              <a:rPr lang="en-US" sz="1300" dirty="0">
                <a:effectLst/>
                <a:latin typeface="Arial" panose="020B0604020202020204" pitchFamily="34" charset="0"/>
                <a:ea typeface="Calibri" panose="020F0502020204030204" pitchFamily="34" charset="0"/>
                <a:cs typeface="Arial" panose="020B0604020202020204" pitchFamily="34" charset="0"/>
              </a:rPr>
              <a:t> RESOURCE 8.4 – Paraphrased Bible text to each student (if using).</a:t>
            </a:r>
          </a:p>
          <a:p>
            <a:pPr marL="0" marR="0" lvl="0"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read the text quietly.</a:t>
            </a:r>
          </a:p>
          <a:p>
            <a:pPr marL="0" marR="0" lvl="0"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Read</a:t>
            </a:r>
            <a:r>
              <a:rPr lang="en-US" sz="1300" dirty="0">
                <a:effectLst/>
                <a:latin typeface="Arial" panose="020B0604020202020204" pitchFamily="34" charset="0"/>
                <a:ea typeface="Calibri" panose="020F0502020204030204" pitchFamily="34" charset="0"/>
                <a:cs typeface="Arial" panose="020B0604020202020204" pitchFamily="34" charset="0"/>
              </a:rPr>
              <a:t> the following words aloud, inviting students to find them in the text: </a:t>
            </a:r>
          </a:p>
          <a:p>
            <a:pPr marL="742950" marR="0" lvl="1" indent="-285750" algn="l" defTabSz="914400" rtl="0" eaLnBrk="1" fontAlgn="auto" latinLnBrk="0" hangingPunct="1">
              <a:lnSpc>
                <a:spcPct val="107000"/>
              </a:lnSpc>
              <a:buClrTx/>
              <a:buSzTx/>
              <a:buFont typeface="Arial" panose="020B0604020202020204" pitchFamily="34" charset="0"/>
              <a:buChar char="•"/>
              <a:tabLst/>
              <a:defRPr/>
            </a:pPr>
            <a:r>
              <a:rPr lang="en-US" sz="1300" i="0" dirty="0">
                <a:effectLst/>
                <a:latin typeface="Arial" panose="020B0604020202020204" pitchFamily="34" charset="0"/>
                <a:ea typeface="Calibri" panose="020F0502020204030204" pitchFamily="34" charset="0"/>
                <a:cs typeface="Arial" panose="020B0604020202020204" pitchFamily="34" charset="0"/>
              </a:rPr>
              <a:t>friends</a:t>
            </a:r>
          </a:p>
          <a:p>
            <a:pPr marL="742950" marR="0" lvl="1" indent="-285750" algn="l" defTabSz="914400" rtl="0" eaLnBrk="1" fontAlgn="auto" latinLnBrk="0" hangingPunct="1">
              <a:lnSpc>
                <a:spcPct val="107000"/>
              </a:lnSpc>
              <a:buClrTx/>
              <a:buSzTx/>
              <a:buFont typeface="Arial" panose="020B0604020202020204" pitchFamily="34" charset="0"/>
              <a:buChar char="•"/>
              <a:tabLst/>
              <a:defRPr/>
            </a:pPr>
            <a:r>
              <a:rPr lang="en-US" sz="1300" i="0" dirty="0">
                <a:effectLst/>
                <a:latin typeface="Arial" panose="020B0604020202020204" pitchFamily="34" charset="0"/>
                <a:ea typeface="Calibri" panose="020F0502020204030204" pitchFamily="34" charset="0"/>
                <a:cs typeface="Arial" panose="020B0604020202020204" pitchFamily="34" charset="0"/>
              </a:rPr>
              <a:t>powerless</a:t>
            </a:r>
          </a:p>
          <a:p>
            <a:pPr marL="742950" marR="0" lvl="1" indent="-285750" algn="l" defTabSz="914400" rtl="0" eaLnBrk="1" fontAlgn="auto" latinLnBrk="0" hangingPunct="1">
              <a:lnSpc>
                <a:spcPct val="107000"/>
              </a:lnSpc>
              <a:buClrTx/>
              <a:buSzTx/>
              <a:buFont typeface="Arial" panose="020B0604020202020204" pitchFamily="34" charset="0"/>
              <a:buChar char="•"/>
              <a:tabLst/>
              <a:defRPr/>
            </a:pPr>
            <a:r>
              <a:rPr lang="en-US" sz="1300" i="0" dirty="0">
                <a:effectLst/>
                <a:latin typeface="Arial" panose="020B0604020202020204" pitchFamily="34" charset="0"/>
                <a:ea typeface="Calibri" panose="020F0502020204030204" pitchFamily="34" charset="0"/>
                <a:cs typeface="Arial" panose="020B0604020202020204" pitchFamily="34" charset="0"/>
              </a:rPr>
              <a:t>good</a:t>
            </a:r>
          </a:p>
          <a:p>
            <a:pPr marL="742950" marR="0" lvl="1" indent="-285750" algn="l" defTabSz="914400" rtl="0" eaLnBrk="1" fontAlgn="auto" latinLnBrk="0" hangingPunct="1">
              <a:lnSpc>
                <a:spcPct val="107000"/>
              </a:lnSpc>
              <a:buClrTx/>
              <a:buSzTx/>
              <a:buFont typeface="Arial" panose="020B0604020202020204" pitchFamily="34" charset="0"/>
              <a:buChar char="•"/>
              <a:tabLst/>
              <a:defRPr/>
            </a:pPr>
            <a:r>
              <a:rPr lang="en-US" sz="1300" i="0" dirty="0">
                <a:effectLst/>
                <a:latin typeface="Arial" panose="020B0604020202020204" pitchFamily="34" charset="0"/>
                <a:ea typeface="Calibri" panose="020F0502020204030204" pitchFamily="34" charset="0"/>
                <a:cs typeface="Arial" panose="020B0604020202020204" pitchFamily="34" charset="0"/>
              </a:rPr>
              <a:t>behalf</a:t>
            </a:r>
          </a:p>
          <a:p>
            <a:pPr marL="742950" marR="0" lvl="1" indent="-285750" algn="l" defTabSz="914400" rtl="0" eaLnBrk="1" fontAlgn="auto" latinLnBrk="0" hangingPunct="1">
              <a:lnSpc>
                <a:spcPct val="107000"/>
              </a:lnSpc>
              <a:buClrTx/>
              <a:buSzTx/>
              <a:buFont typeface="Arial" panose="020B0604020202020204" pitchFamily="34" charset="0"/>
              <a:buChar char="•"/>
              <a:tabLst/>
              <a:defRPr/>
            </a:pPr>
            <a:r>
              <a:rPr lang="en-US" sz="1300" i="0" dirty="0">
                <a:effectLst/>
                <a:latin typeface="Arial" panose="020B0604020202020204" pitchFamily="34" charset="0"/>
                <a:ea typeface="Calibri" panose="020F0502020204030204" pitchFamily="34" charset="0"/>
                <a:cs typeface="Arial" panose="020B0604020202020204" pitchFamily="34" charset="0"/>
              </a:rPr>
              <a:t>accepts</a:t>
            </a:r>
          </a:p>
          <a:p>
            <a:pPr marL="742950" marR="0" lvl="1" indent="-285750" algn="l" defTabSz="914400" rtl="0" eaLnBrk="1" fontAlgn="auto" latinLnBrk="0" hangingPunct="1">
              <a:lnSpc>
                <a:spcPct val="107000"/>
              </a:lnSpc>
              <a:buClrTx/>
              <a:buSzTx/>
              <a:buFont typeface="Arial" panose="020B0604020202020204" pitchFamily="34" charset="0"/>
              <a:buChar char="•"/>
              <a:tabLst/>
              <a:defRPr/>
            </a:pPr>
            <a:r>
              <a:rPr lang="en-US" sz="1300" i="0" dirty="0">
                <a:effectLst/>
                <a:latin typeface="Arial" panose="020B0604020202020204" pitchFamily="34" charset="0"/>
                <a:ea typeface="Calibri" panose="020F0502020204030204" pitchFamily="34" charset="0"/>
                <a:cs typeface="Arial" panose="020B0604020202020204" pitchFamily="34" charset="0"/>
              </a:rPr>
              <a:t>save</a:t>
            </a:r>
          </a:p>
          <a:p>
            <a:pPr marL="742950" marR="0" lvl="1" indent="-285750" algn="l" defTabSz="914400" rtl="0" eaLnBrk="1" fontAlgn="auto" latinLnBrk="0" hangingPunct="1">
              <a:lnSpc>
                <a:spcPct val="107000"/>
              </a:lnSpc>
              <a:buClrTx/>
              <a:buSzTx/>
              <a:buFont typeface="Arial" panose="020B0604020202020204" pitchFamily="34" charset="0"/>
              <a:buChar char="•"/>
              <a:tabLst/>
              <a:defRPr/>
            </a:pPr>
            <a:r>
              <a:rPr lang="en-US" sz="1300" i="0" dirty="0">
                <a:effectLst/>
                <a:latin typeface="Arial" panose="020B0604020202020204" pitchFamily="34" charset="0"/>
                <a:ea typeface="Calibri" panose="020F0502020204030204" pitchFamily="34" charset="0"/>
                <a:cs typeface="Arial" panose="020B0604020202020204" pitchFamily="34" charset="0"/>
              </a:rPr>
              <a:t>unusual</a:t>
            </a:r>
          </a:p>
          <a:p>
            <a:pPr marL="742950" marR="0" lvl="1" indent="-285750" algn="l" defTabSz="914400" rtl="0" eaLnBrk="1" fontAlgn="auto" latinLnBrk="0" hangingPunct="1">
              <a:lnSpc>
                <a:spcPct val="107000"/>
              </a:lnSpc>
              <a:buClrTx/>
              <a:buSzTx/>
              <a:buFont typeface="Arial" panose="020B0604020202020204" pitchFamily="34" charset="0"/>
              <a:buChar char="•"/>
              <a:tabLst/>
              <a:defRPr/>
            </a:pPr>
            <a:r>
              <a:rPr lang="en-US" sz="1300" i="0" dirty="0">
                <a:effectLst/>
                <a:latin typeface="Arial" panose="020B0604020202020204" pitchFamily="34" charset="0"/>
                <a:ea typeface="Calibri" panose="020F0502020204030204" pitchFamily="34" charset="0"/>
                <a:cs typeface="Arial" panose="020B0604020202020204" pitchFamily="34" charset="0"/>
              </a:rPr>
              <a:t>enemies</a:t>
            </a:r>
          </a:p>
          <a:p>
            <a:pPr marL="742950" marR="0" lvl="1" indent="-285750" algn="l" defTabSz="914400" rtl="0" eaLnBrk="1" fontAlgn="auto" latinLnBrk="0" hangingPunct="1">
              <a:lnSpc>
                <a:spcPct val="107000"/>
              </a:lnSpc>
              <a:buClrTx/>
              <a:buSzTx/>
              <a:buFont typeface="Arial" panose="020B0604020202020204" pitchFamily="34" charset="0"/>
              <a:buChar char="•"/>
              <a:tabLst/>
              <a:defRPr/>
            </a:pPr>
            <a:r>
              <a:rPr lang="en-US" sz="1300" i="0" dirty="0">
                <a:effectLst/>
                <a:latin typeface="Arial" panose="020B0604020202020204" pitchFamily="34" charset="0"/>
                <a:ea typeface="Calibri" panose="020F0502020204030204" pitchFamily="34" charset="0"/>
                <a:cs typeface="Arial" panose="020B0604020202020204" pitchFamily="34" charset="0"/>
              </a:rPr>
              <a:t>judges.</a:t>
            </a:r>
          </a:p>
          <a:p>
            <a:pPr marL="0" marR="0" lvl="0"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dirty="0">
                <a:effectLst/>
                <a:latin typeface="Arial" panose="020B0604020202020204" pitchFamily="34" charset="0"/>
                <a:ea typeface="Calibri" panose="020F0502020204030204" pitchFamily="34" charset="0"/>
                <a:cs typeface="Arial" panose="020B0604020202020204" pitchFamily="34" charset="0"/>
              </a:rPr>
              <a:t>your mouse to reveal the words one by one, in the above order.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Define</a:t>
            </a:r>
            <a:r>
              <a:rPr lang="en-US" sz="1300" dirty="0">
                <a:effectLst/>
                <a:latin typeface="Arial" panose="020B0604020202020204" pitchFamily="34" charset="0"/>
                <a:ea typeface="Calibri" panose="020F0502020204030204" pitchFamily="34" charset="0"/>
                <a:cs typeface="Arial" panose="020B0604020202020204" pitchFamily="34" charset="0"/>
              </a:rPr>
              <a:t> each word together as it appears.</a:t>
            </a: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b="0" dirty="0">
                <a:effectLst/>
                <a:latin typeface="Arial" panose="020B0604020202020204" pitchFamily="34" charset="0"/>
                <a:ea typeface="Calibri" panose="020F0502020204030204" pitchFamily="34" charset="0"/>
                <a:cs typeface="Arial" panose="020B0604020202020204" pitchFamily="34" charset="0"/>
              </a:rPr>
              <a:t>your mouse to restore all text on the slide to black.</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Read</a:t>
            </a:r>
            <a:r>
              <a:rPr lang="en-US" sz="1300" dirty="0">
                <a:effectLst/>
                <a:latin typeface="Arial" panose="020B0604020202020204" pitchFamily="34" charset="0"/>
                <a:ea typeface="Calibri" panose="020F0502020204030204" pitchFamily="34" charset="0"/>
                <a:cs typeface="Arial" panose="020B0604020202020204" pitchFamily="34" charset="0"/>
              </a:rPr>
              <a:t> the text below slowly, pausing to prompt students to contribute the missing content:</a:t>
            </a: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He died for us when we were </a:t>
            </a:r>
            <a:r>
              <a:rPr lang="en-US" sz="1300" b="1" dirty="0">
                <a:effectLst/>
                <a:latin typeface="Arial" panose="020B0604020202020204" pitchFamily="34" charset="0"/>
                <a:ea typeface="Calibri" panose="020F0502020204030204" pitchFamily="34" charset="0"/>
                <a:cs typeface="Arial" panose="020B0604020202020204" pitchFamily="34" charset="0"/>
              </a:rPr>
              <a:t>(pause) </a:t>
            </a:r>
            <a:r>
              <a:rPr lang="en-US" sz="1300" dirty="0">
                <a:effectLst/>
                <a:latin typeface="Arial" panose="020B0604020202020204" pitchFamily="34" charset="0"/>
                <a:ea typeface="Calibri" panose="020F0502020204030204" pitchFamily="34" charset="0"/>
                <a:cs typeface="Arial" panose="020B0604020202020204" pitchFamily="34" charset="0"/>
              </a:rPr>
              <a:t>_______ </a:t>
            </a:r>
            <a:r>
              <a:rPr lang="en-US" sz="1300" b="1" i="1" dirty="0">
                <a:effectLst/>
                <a:latin typeface="Arial" panose="020B0604020202020204" pitchFamily="34" charset="0"/>
                <a:ea typeface="Calibri" panose="020F0502020204030204" pitchFamily="34" charset="0"/>
                <a:cs typeface="Arial" panose="020B0604020202020204" pitchFamily="34" charset="0"/>
              </a:rPr>
              <a:t>(powerless)</a:t>
            </a:r>
            <a:r>
              <a:rPr lang="en-US" sz="1300" dirty="0">
                <a:effectLst/>
                <a:latin typeface="Arial" panose="020B0604020202020204" pitchFamily="34" charset="0"/>
                <a:ea typeface="Calibri" panose="020F0502020204030204" pitchFamily="34" charset="0"/>
                <a:cs typeface="Arial" panose="020B0604020202020204" pitchFamily="34" charset="0"/>
              </a:rPr>
              <a:t>.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It is </a:t>
            </a:r>
            <a:r>
              <a:rPr lang="en-US" sz="1300" b="1" dirty="0">
                <a:effectLst/>
                <a:latin typeface="Arial" panose="020B0604020202020204" pitchFamily="34" charset="0"/>
                <a:ea typeface="Calibri" panose="020F0502020204030204" pitchFamily="34" charset="0"/>
                <a:cs typeface="Arial" panose="020B0604020202020204" pitchFamily="34" charset="0"/>
              </a:rPr>
              <a:t>(pause) _______</a:t>
            </a:r>
            <a:r>
              <a:rPr lang="en-US" sz="1300" dirty="0">
                <a:effectLst/>
                <a:latin typeface="Arial" panose="020B0604020202020204" pitchFamily="34" charset="0"/>
                <a:ea typeface="Calibri" panose="020F0502020204030204" pitchFamily="34" charset="0"/>
                <a:cs typeface="Arial" panose="020B0604020202020204" pitchFamily="34" charset="0"/>
              </a:rPr>
              <a:t> </a:t>
            </a:r>
            <a:r>
              <a:rPr lang="en-US" sz="1300" b="1" i="1" dirty="0">
                <a:effectLst/>
                <a:latin typeface="Arial" panose="020B0604020202020204" pitchFamily="34" charset="0"/>
                <a:ea typeface="Calibri" panose="020F0502020204030204" pitchFamily="34" charset="0"/>
                <a:cs typeface="Arial" panose="020B0604020202020204" pitchFamily="34" charset="0"/>
              </a:rPr>
              <a:t>(unusual)</a:t>
            </a:r>
            <a:r>
              <a:rPr lang="en-US" sz="1300" dirty="0">
                <a:effectLst/>
                <a:latin typeface="Arial" panose="020B0604020202020204" pitchFamily="34" charset="0"/>
                <a:ea typeface="Calibri" panose="020F0502020204030204" pitchFamily="34" charset="0"/>
                <a:cs typeface="Arial" panose="020B0604020202020204" pitchFamily="34" charset="0"/>
              </a:rPr>
              <a:t> for anyone to die for someone else.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Maybe someone would be willing to die for a </a:t>
            </a:r>
            <a:r>
              <a:rPr lang="en-US" sz="1300" b="1" dirty="0">
                <a:effectLst/>
                <a:latin typeface="Arial" panose="020B0604020202020204" pitchFamily="34" charset="0"/>
                <a:ea typeface="Calibri" panose="020F0502020204030204" pitchFamily="34" charset="0"/>
                <a:cs typeface="Arial" panose="020B0604020202020204" pitchFamily="34" charset="0"/>
              </a:rPr>
              <a:t>(pause) _______</a:t>
            </a:r>
            <a:r>
              <a:rPr lang="en-US" sz="1300" dirty="0">
                <a:effectLst/>
                <a:latin typeface="Arial" panose="020B0604020202020204" pitchFamily="34" charset="0"/>
                <a:ea typeface="Calibri" panose="020F0502020204030204" pitchFamily="34" charset="0"/>
                <a:cs typeface="Arial" panose="020B0604020202020204" pitchFamily="34" charset="0"/>
              </a:rPr>
              <a:t> </a:t>
            </a:r>
            <a:r>
              <a:rPr lang="en-US" sz="1300" b="1" i="1" dirty="0">
                <a:effectLst/>
                <a:latin typeface="Arial" panose="020B0604020202020204" pitchFamily="34" charset="0"/>
                <a:ea typeface="Calibri" panose="020F0502020204030204" pitchFamily="34" charset="0"/>
                <a:cs typeface="Arial" panose="020B0604020202020204" pitchFamily="34" charset="0"/>
              </a:rPr>
              <a:t>(good)</a:t>
            </a:r>
            <a:r>
              <a:rPr lang="en-US" sz="1300" dirty="0">
                <a:effectLst/>
                <a:latin typeface="Arial" panose="020B0604020202020204" pitchFamily="34" charset="0"/>
                <a:ea typeface="Calibri" panose="020F0502020204030204" pitchFamily="34" charset="0"/>
                <a:cs typeface="Arial" panose="020B0604020202020204" pitchFamily="34" charset="0"/>
              </a:rPr>
              <a:t> person.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But God has shown us how much he loves us. Even when we did not obey God, Christ died on our </a:t>
            </a:r>
            <a:r>
              <a:rPr lang="en-US" sz="1300" b="1" dirty="0">
                <a:effectLst/>
                <a:latin typeface="Arial" panose="020B0604020202020204" pitchFamily="34" charset="0"/>
                <a:ea typeface="Calibri" panose="020F0502020204030204" pitchFamily="34" charset="0"/>
                <a:cs typeface="Arial" panose="020B0604020202020204" pitchFamily="34" charset="0"/>
              </a:rPr>
              <a:t>(pause) </a:t>
            </a:r>
            <a:r>
              <a:rPr lang="en-US" sz="1300" dirty="0">
                <a:effectLst/>
                <a:latin typeface="Arial" panose="020B0604020202020204" pitchFamily="34" charset="0"/>
                <a:ea typeface="Calibri" panose="020F0502020204030204" pitchFamily="34" charset="0"/>
                <a:cs typeface="Arial" panose="020B0604020202020204" pitchFamily="34" charset="0"/>
              </a:rPr>
              <a:t>_______ </a:t>
            </a:r>
            <a:r>
              <a:rPr lang="en-US" sz="1300" b="1" i="1" dirty="0">
                <a:effectLst/>
                <a:latin typeface="Arial" panose="020B0604020202020204" pitchFamily="34" charset="0"/>
                <a:ea typeface="Calibri" panose="020F0502020204030204" pitchFamily="34" charset="0"/>
                <a:cs typeface="Arial" panose="020B0604020202020204" pitchFamily="34" charset="0"/>
              </a:rPr>
              <a:t>(behalf)</a:t>
            </a:r>
            <a:r>
              <a:rPr lang="en-US" sz="1300" dirty="0">
                <a:effectLst/>
                <a:latin typeface="Arial" panose="020B0604020202020204" pitchFamily="34" charset="0"/>
                <a:ea typeface="Calibri" panose="020F0502020204030204" pitchFamily="34" charset="0"/>
                <a:cs typeface="Arial" panose="020B0604020202020204" pitchFamily="34" charset="0"/>
              </a:rPr>
              <a:t>.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Because Christ died on the cross, God </a:t>
            </a:r>
            <a:r>
              <a:rPr lang="en-US" sz="1300" b="1" dirty="0">
                <a:effectLst/>
                <a:latin typeface="Arial" panose="020B0604020202020204" pitchFamily="34" charset="0"/>
                <a:ea typeface="Calibri" panose="020F0502020204030204" pitchFamily="34" charset="0"/>
                <a:cs typeface="Arial" panose="020B0604020202020204" pitchFamily="34" charset="0"/>
              </a:rPr>
              <a:t>(pause) </a:t>
            </a:r>
            <a:r>
              <a:rPr lang="en-US" sz="1300" dirty="0">
                <a:effectLst/>
                <a:latin typeface="Arial" panose="020B0604020202020204" pitchFamily="34" charset="0"/>
                <a:ea typeface="Calibri" panose="020F0502020204030204" pitchFamily="34" charset="0"/>
                <a:cs typeface="Arial" panose="020B0604020202020204" pitchFamily="34" charset="0"/>
              </a:rPr>
              <a:t>_______ </a:t>
            </a:r>
            <a:r>
              <a:rPr lang="en-US" sz="1300" b="1" i="1" dirty="0">
                <a:effectLst/>
                <a:latin typeface="Arial" panose="020B0604020202020204" pitchFamily="34" charset="0"/>
                <a:ea typeface="Calibri" panose="020F0502020204030204" pitchFamily="34" charset="0"/>
                <a:cs typeface="Arial" panose="020B0604020202020204" pitchFamily="34" charset="0"/>
              </a:rPr>
              <a:t>(accepts)</a:t>
            </a:r>
            <a:r>
              <a:rPr lang="en-US" sz="1300" dirty="0">
                <a:effectLst/>
                <a:latin typeface="Arial" panose="020B0604020202020204" pitchFamily="34" charset="0"/>
                <a:ea typeface="Calibri" panose="020F0502020204030204" pitchFamily="34" charset="0"/>
                <a:cs typeface="Arial" panose="020B0604020202020204" pitchFamily="34" charset="0"/>
              </a:rPr>
              <a:t> us.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So we know that Christ will </a:t>
            </a:r>
            <a:r>
              <a:rPr lang="en-US" sz="1300" b="1" dirty="0">
                <a:effectLst/>
                <a:latin typeface="Arial" panose="020B0604020202020204" pitchFamily="34" charset="0"/>
                <a:ea typeface="Calibri" panose="020F0502020204030204" pitchFamily="34" charset="0"/>
                <a:cs typeface="Arial" panose="020B0604020202020204" pitchFamily="34" charset="0"/>
              </a:rPr>
              <a:t>(pause) </a:t>
            </a:r>
            <a:r>
              <a:rPr lang="en-US" sz="1300" dirty="0">
                <a:effectLst/>
                <a:latin typeface="Arial" panose="020B0604020202020204" pitchFamily="34" charset="0"/>
                <a:ea typeface="Calibri" panose="020F0502020204030204" pitchFamily="34" charset="0"/>
                <a:cs typeface="Arial" panose="020B0604020202020204" pitchFamily="34" charset="0"/>
              </a:rPr>
              <a:t>_______ </a:t>
            </a:r>
            <a:r>
              <a:rPr lang="en-US" sz="1300" b="1" i="1" dirty="0">
                <a:effectLst/>
                <a:latin typeface="Arial" panose="020B0604020202020204" pitchFamily="34" charset="0"/>
                <a:ea typeface="Calibri" panose="020F0502020204030204" pitchFamily="34" charset="0"/>
                <a:cs typeface="Arial" panose="020B0604020202020204" pitchFamily="34" charset="0"/>
              </a:rPr>
              <a:t>(save)</a:t>
            </a:r>
            <a:r>
              <a:rPr lang="en-US" sz="1300" dirty="0">
                <a:effectLst/>
                <a:latin typeface="Arial" panose="020B0604020202020204" pitchFamily="34" charset="0"/>
                <a:ea typeface="Calibri" panose="020F0502020204030204" pitchFamily="34" charset="0"/>
                <a:cs typeface="Arial" panose="020B0604020202020204" pitchFamily="34" charset="0"/>
              </a:rPr>
              <a:t> us when God </a:t>
            </a:r>
            <a:r>
              <a:rPr lang="en-US" sz="1300" b="1" dirty="0">
                <a:effectLst/>
                <a:latin typeface="Arial" panose="020B0604020202020204" pitchFamily="34" charset="0"/>
                <a:ea typeface="Calibri" panose="020F0502020204030204" pitchFamily="34" charset="0"/>
                <a:cs typeface="Arial" panose="020B0604020202020204" pitchFamily="34" charset="0"/>
              </a:rPr>
              <a:t>(pause)</a:t>
            </a:r>
            <a:r>
              <a:rPr lang="en-US" sz="1300" dirty="0">
                <a:effectLst/>
                <a:latin typeface="Arial" panose="020B0604020202020204" pitchFamily="34" charset="0"/>
                <a:ea typeface="Calibri" panose="020F0502020204030204" pitchFamily="34" charset="0"/>
                <a:cs typeface="Arial" panose="020B0604020202020204" pitchFamily="34" charset="0"/>
              </a:rPr>
              <a:t> _______ </a:t>
            </a:r>
            <a:r>
              <a:rPr lang="en-US" sz="1300" b="1" i="1" dirty="0">
                <a:effectLst/>
                <a:latin typeface="Arial" panose="020B0604020202020204" pitchFamily="34" charset="0"/>
                <a:ea typeface="Calibri" panose="020F0502020204030204" pitchFamily="34" charset="0"/>
                <a:cs typeface="Arial" panose="020B0604020202020204" pitchFamily="34" charset="0"/>
              </a:rPr>
              <a:t>(judges)</a:t>
            </a:r>
            <a:r>
              <a:rPr lang="en-US" sz="1300" dirty="0">
                <a:effectLst/>
                <a:latin typeface="Arial" panose="020B0604020202020204" pitchFamily="34" charset="0"/>
                <a:ea typeface="Calibri" panose="020F0502020204030204" pitchFamily="34" charset="0"/>
                <a:cs typeface="Arial" panose="020B0604020202020204" pitchFamily="34" charset="0"/>
              </a:rPr>
              <a:t> everyone.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Because of Jesus, God will not be angry with us or punish us.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While we were still God’s </a:t>
            </a:r>
            <a:r>
              <a:rPr lang="en-US" sz="1300" b="1" dirty="0">
                <a:effectLst/>
                <a:latin typeface="Arial" panose="020B0604020202020204" pitchFamily="34" charset="0"/>
                <a:ea typeface="Calibri" panose="020F0502020204030204" pitchFamily="34" charset="0"/>
                <a:cs typeface="Arial" panose="020B0604020202020204" pitchFamily="34" charset="0"/>
              </a:rPr>
              <a:t>(pause) </a:t>
            </a:r>
            <a:r>
              <a:rPr lang="en-US" sz="1300" dirty="0">
                <a:effectLst/>
                <a:latin typeface="Arial" panose="020B0604020202020204" pitchFamily="34" charset="0"/>
                <a:ea typeface="Calibri" panose="020F0502020204030204" pitchFamily="34" charset="0"/>
                <a:cs typeface="Arial" panose="020B0604020202020204" pitchFamily="34" charset="0"/>
              </a:rPr>
              <a:t>_______ </a:t>
            </a:r>
            <a:r>
              <a:rPr lang="en-US" sz="1300" b="1" i="1" dirty="0">
                <a:effectLst/>
                <a:latin typeface="Arial" panose="020B0604020202020204" pitchFamily="34" charset="0"/>
                <a:ea typeface="Calibri" panose="020F0502020204030204" pitchFamily="34" charset="0"/>
                <a:cs typeface="Arial" panose="020B0604020202020204" pitchFamily="34" charset="0"/>
              </a:rPr>
              <a:t>(enemies)</a:t>
            </a:r>
            <a:r>
              <a:rPr lang="en-US" sz="1300" dirty="0">
                <a:effectLst/>
                <a:latin typeface="Arial" panose="020B0604020202020204" pitchFamily="34" charset="0"/>
                <a:ea typeface="Calibri" panose="020F0502020204030204" pitchFamily="34" charset="0"/>
                <a:cs typeface="Arial" panose="020B0604020202020204" pitchFamily="34" charset="0"/>
              </a:rPr>
              <a:t>, God’s Son died on our behalf. As a result, we became God’s </a:t>
            </a:r>
            <a:r>
              <a:rPr lang="en-US" sz="1300" b="1" dirty="0">
                <a:effectLst/>
                <a:latin typeface="Arial" panose="020B0604020202020204" pitchFamily="34" charset="0"/>
                <a:ea typeface="Calibri" panose="020F0502020204030204" pitchFamily="34" charset="0"/>
                <a:cs typeface="Arial" panose="020B0604020202020204" pitchFamily="34" charset="0"/>
              </a:rPr>
              <a:t>(pause) </a:t>
            </a:r>
            <a:r>
              <a:rPr lang="en-US" sz="1300" dirty="0">
                <a:effectLst/>
                <a:latin typeface="Arial" panose="020B0604020202020204" pitchFamily="34" charset="0"/>
                <a:ea typeface="Calibri" panose="020F0502020204030204" pitchFamily="34" charset="0"/>
                <a:cs typeface="Arial" panose="020B0604020202020204" pitchFamily="34" charset="0"/>
              </a:rPr>
              <a:t>_______ </a:t>
            </a:r>
            <a:r>
              <a:rPr lang="en-US" sz="1300" b="1" i="1" dirty="0">
                <a:effectLst/>
                <a:latin typeface="Arial" panose="020B0604020202020204" pitchFamily="34" charset="0"/>
                <a:ea typeface="Calibri" panose="020F0502020204030204" pitchFamily="34" charset="0"/>
                <a:cs typeface="Arial" panose="020B0604020202020204" pitchFamily="34" charset="0"/>
              </a:rPr>
              <a:t>(friends)</a:t>
            </a:r>
            <a:r>
              <a:rPr lang="en-US" sz="1300" dirty="0">
                <a:effectLst/>
                <a:latin typeface="Arial" panose="020B0604020202020204" pitchFamily="34" charset="0"/>
                <a:ea typeface="Calibri" panose="020F0502020204030204" pitchFamily="34" charset="0"/>
                <a:cs typeface="Arial" panose="020B0604020202020204" pitchFamily="34" charset="0"/>
              </a:rPr>
              <a:t>.</a:t>
            </a: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11</a:t>
            </a:fld>
            <a:endParaRPr lang="en-AU"/>
          </a:p>
        </p:txBody>
      </p:sp>
    </p:spTree>
    <p:extLst>
      <p:ext uri="{BB962C8B-B14F-4D97-AF65-F5344CB8AC3E}">
        <p14:creationId xmlns:p14="http://schemas.microsoft.com/office/powerpoint/2010/main" val="926334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buClrTx/>
              <a:buSzTx/>
              <a:buFontTx/>
              <a:buNone/>
              <a:tabLst/>
              <a:defRPr/>
            </a:pPr>
            <a:r>
              <a:rPr lang="en-US" sz="1300" b="1" u="sng" dirty="0">
                <a:effectLst/>
                <a:latin typeface="Arial" panose="020B0604020202020204" pitchFamily="34" charset="0"/>
                <a:ea typeface="Calibri" panose="020F0502020204030204" pitchFamily="34" charset="0"/>
                <a:cs typeface="Arial" panose="020B0604020202020204" pitchFamily="34" charset="0"/>
              </a:rPr>
              <a:t>Read and comprehend (continued)</a:t>
            </a:r>
          </a:p>
          <a:p>
            <a:pPr marL="0" marR="0" lvl="0" indent="0" algn="l" defTabSz="914400" rtl="0" eaLnBrk="1" fontAlgn="auto" latinLnBrk="0" hangingPunct="1">
              <a:lnSpc>
                <a:spcPct val="107000"/>
              </a:lnSpc>
              <a:buClrTx/>
              <a:buSzTx/>
              <a:buFontTx/>
              <a:buNone/>
              <a:tabLst/>
              <a:defRPr/>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AU" sz="1300" b="1" dirty="0">
                <a:effectLst/>
                <a:latin typeface="Arial" panose="020B0604020202020204" pitchFamily="34" charset="0"/>
                <a:ea typeface="Calibri" panose="020F0502020204030204" pitchFamily="34" charset="0"/>
                <a:cs typeface="Arial" panose="020B0604020202020204" pitchFamily="34" charset="0"/>
              </a:rPr>
              <a:t>Activity 2: Vocabulary building</a:t>
            </a:r>
          </a:p>
          <a:p>
            <a:pPr>
              <a:lnSpc>
                <a:spcPct val="107000"/>
              </a:lnSpc>
            </a:pP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AU" sz="1300" b="1" dirty="0">
                <a:effectLst/>
                <a:latin typeface="Arial" panose="020B0604020202020204" pitchFamily="34" charset="0"/>
                <a:ea typeface="Calibri" panose="020F0502020204030204" pitchFamily="34" charset="0"/>
                <a:cs typeface="Arial" panose="020B0604020202020204" pitchFamily="34" charset="0"/>
              </a:rPr>
              <a:t>Say </a:t>
            </a:r>
            <a:r>
              <a:rPr lang="en-AU" sz="1300" dirty="0">
                <a:effectLst/>
                <a:latin typeface="Arial" panose="020B0604020202020204" pitchFamily="34" charset="0"/>
                <a:ea typeface="Calibri" panose="020F0502020204030204" pitchFamily="34" charset="0"/>
                <a:cs typeface="Arial" panose="020B0604020202020204" pitchFamily="34" charset="0"/>
              </a:rPr>
              <a:t>the verbs listed below one by one and invite the class to suggest:</a:t>
            </a:r>
          </a:p>
          <a:p>
            <a:pPr marL="342900" lvl="0" indent="-342900">
              <a:lnSpc>
                <a:spcPct val="107000"/>
              </a:lnSpc>
              <a:buFont typeface="+mj-lt"/>
              <a:buAutoNum type="alphaLcPeriod"/>
            </a:pPr>
            <a:r>
              <a:rPr lang="en-AU" sz="1300" dirty="0">
                <a:effectLst/>
                <a:latin typeface="Arial" panose="020B0604020202020204" pitchFamily="34" charset="0"/>
                <a:ea typeface="Calibri" panose="020F0502020204030204" pitchFamily="34" charset="0"/>
                <a:cs typeface="Arial" panose="020B0604020202020204" pitchFamily="34" charset="0"/>
              </a:rPr>
              <a:t>a synonym/word(s) with a similar meaning</a:t>
            </a:r>
          </a:p>
          <a:p>
            <a:pPr marL="342900" lvl="0" indent="-342900">
              <a:lnSpc>
                <a:spcPct val="107000"/>
              </a:lnSpc>
              <a:buFont typeface="+mj-lt"/>
              <a:buAutoNum type="alphaLcPeriod"/>
            </a:pPr>
            <a:r>
              <a:rPr lang="en-AU" sz="1300" dirty="0">
                <a:effectLst/>
                <a:latin typeface="Arial" panose="020B0604020202020204" pitchFamily="34" charset="0"/>
                <a:ea typeface="Calibri" panose="020F0502020204030204" pitchFamily="34" charset="0"/>
                <a:cs typeface="Arial" panose="020B0604020202020204" pitchFamily="34" charset="0"/>
              </a:rPr>
              <a:t>the </a:t>
            </a:r>
            <a:r>
              <a:rPr lang="en-AU" sz="1300">
                <a:effectLst/>
                <a:latin typeface="Arial" panose="020B0604020202020204" pitchFamily="34" charset="0"/>
                <a:ea typeface="Calibri" panose="020F0502020204030204" pitchFamily="34" charset="0"/>
                <a:cs typeface="Arial" panose="020B0604020202020204" pitchFamily="34" charset="0"/>
              </a:rPr>
              <a:t>past tense.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AU" sz="1300" dirty="0">
                <a:effectLst/>
                <a:latin typeface="Arial" panose="020B0604020202020204" pitchFamily="34" charset="0"/>
                <a:ea typeface="Calibri" panose="020F0502020204030204" pitchFamily="34" charset="0"/>
                <a:cs typeface="Arial" panose="020B0604020202020204" pitchFamily="34" charset="0"/>
              </a:rPr>
              <a:t>Words: die (a. decease, pass away; b. died), show (a. reveal; b. has shown/showed), obey (a. follow; b. obeyed), accept (a. welcome; b. accepted), save (a. rescue; b. saved), judge (a. condemn; b. judged).</a:t>
            </a:r>
          </a:p>
          <a:p>
            <a:pPr>
              <a:lnSpc>
                <a:spcPct val="107000"/>
              </a:lnSpc>
            </a:pP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Activity 3: True or false</a:t>
            </a:r>
          </a:p>
          <a:p>
            <a:pPr>
              <a:lnSpc>
                <a:spcPct val="107000"/>
              </a:lnSpc>
            </a:pP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Make </a:t>
            </a:r>
            <a:r>
              <a:rPr lang="en-US" sz="1300" dirty="0">
                <a:effectLst/>
                <a:latin typeface="Arial" panose="020B0604020202020204" pitchFamily="34" charset="0"/>
                <a:ea typeface="Calibri" panose="020F0502020204030204" pitchFamily="34" charset="0"/>
                <a:cs typeface="Arial" panose="020B0604020202020204" pitchFamily="34" charset="0"/>
              </a:rPr>
              <a:t>the following statements, inviting students to respond with a thumbs up or thumbs down indicating true or false:</a:t>
            </a: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Jesus died for his friends. </a:t>
            </a:r>
            <a:r>
              <a:rPr lang="en-US" sz="1300" b="1" i="1" dirty="0">
                <a:effectLst/>
                <a:latin typeface="Arial" panose="020B0604020202020204" pitchFamily="34" charset="0"/>
                <a:ea typeface="Calibri" panose="020F0502020204030204" pitchFamily="34" charset="0"/>
                <a:cs typeface="Arial" panose="020B0604020202020204" pitchFamily="34" charset="0"/>
              </a:rPr>
              <a:t>(F – he died for his enemies.)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If we try to be good, God will accept us. </a:t>
            </a:r>
            <a:r>
              <a:rPr lang="en-US" sz="1300" b="1" i="1" dirty="0">
                <a:effectLst/>
                <a:latin typeface="Arial" panose="020B0604020202020204" pitchFamily="34" charset="0"/>
                <a:ea typeface="Calibri" panose="020F0502020204030204" pitchFamily="34" charset="0"/>
                <a:cs typeface="Arial" panose="020B0604020202020204" pitchFamily="34" charset="0"/>
              </a:rPr>
              <a:t>(F – he will accept us if we trust in Jesus.)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We can only hope that God will welcome us into heaven. </a:t>
            </a:r>
            <a:r>
              <a:rPr lang="en-US" sz="1300" b="1" i="1" dirty="0">
                <a:effectLst/>
                <a:latin typeface="Arial" panose="020B0604020202020204" pitchFamily="34" charset="0"/>
                <a:ea typeface="Calibri" panose="020F0502020204030204" pitchFamily="34" charset="0"/>
                <a:cs typeface="Arial" panose="020B0604020202020204" pitchFamily="34" charset="0"/>
              </a:rPr>
              <a:t>(F – heaven is certain for those who trust Jesus.)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We can become friends with God because what Jesus has done, not because of what we do. </a:t>
            </a:r>
            <a:r>
              <a:rPr lang="en-US" sz="1300" b="1" i="1" dirty="0">
                <a:effectLst/>
                <a:latin typeface="Arial" panose="020B0604020202020204" pitchFamily="34" charset="0"/>
                <a:ea typeface="Calibri" panose="020F0502020204030204" pitchFamily="34" charset="0"/>
                <a:cs typeface="Arial" panose="020B0604020202020204" pitchFamily="34" charset="0"/>
              </a:rPr>
              <a:t>(T)</a:t>
            </a: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12</a:t>
            </a:fld>
            <a:endParaRPr lang="en-AU"/>
          </a:p>
        </p:txBody>
      </p:sp>
    </p:spTree>
    <p:extLst>
      <p:ext uri="{BB962C8B-B14F-4D97-AF65-F5344CB8AC3E}">
        <p14:creationId xmlns:p14="http://schemas.microsoft.com/office/powerpoint/2010/main" val="2435190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Invite curiosity</a:t>
            </a: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dirty="0">
                <a:effectLst/>
                <a:latin typeface="Arial" panose="020B0604020202020204" pitchFamily="34" charset="0"/>
                <a:ea typeface="Calibri" panose="020F0502020204030204" pitchFamily="34" charset="0"/>
                <a:cs typeface="Arial" panose="020B0604020202020204" pitchFamily="34" charset="0"/>
              </a:rPr>
              <a:t>[Slide contains RESOURCE 8.5 – Summary sketch. It will at first appear blank.]</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Ask</a:t>
            </a:r>
            <a:r>
              <a:rPr lang="en-US" sz="1300" dirty="0">
                <a:effectLst/>
                <a:latin typeface="Arial" panose="020B0604020202020204" pitchFamily="34" charset="0"/>
                <a:ea typeface="Calibri" panose="020F0502020204030204" pitchFamily="34" charset="0"/>
                <a:cs typeface="Arial" panose="020B0604020202020204" pitchFamily="34" charset="0"/>
              </a:rPr>
              <a:t> ‘Do you have any questions or comments about the story?’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Accept </a:t>
            </a:r>
            <a:r>
              <a:rPr lang="en-US" sz="1300" dirty="0">
                <a:effectLst/>
                <a:latin typeface="Arial" panose="020B0604020202020204" pitchFamily="34" charset="0"/>
                <a:ea typeface="Calibri" panose="020F0502020204030204" pitchFamily="34" charset="0"/>
                <a:cs typeface="Arial" panose="020B0604020202020204" pitchFamily="34" charset="0"/>
              </a:rPr>
              <a:t>responses and discuss.</a:t>
            </a:r>
          </a:p>
          <a:p>
            <a:pPr>
              <a:lnSpc>
                <a:spcPct val="107000"/>
              </a:lnSpc>
            </a:pP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AU" sz="1300" b="1" u="sng" dirty="0">
                <a:effectLst/>
                <a:latin typeface="Arial" panose="020B0604020202020204" pitchFamily="34" charset="0"/>
                <a:ea typeface="Calibri" panose="020F0502020204030204" pitchFamily="34" charset="0"/>
                <a:cs typeface="Arial" panose="020B0604020202020204" pitchFamily="34" charset="0"/>
              </a:rPr>
              <a:t>Student summary</a:t>
            </a:r>
            <a:endParaRPr lang="en-US" sz="13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b="0" dirty="0">
                <a:effectLst/>
                <a:latin typeface="Arial" panose="020B0604020202020204" pitchFamily="34" charset="0"/>
                <a:ea typeface="Calibri" panose="020F0502020204030204" pitchFamily="34" charset="0"/>
                <a:cs typeface="Arial" panose="020B0604020202020204" pitchFamily="34" charset="0"/>
              </a:rPr>
              <a:t>to reveal the Summary sketch.</a:t>
            </a:r>
            <a:br>
              <a:rPr lang="en-US" sz="1300" b="0" dirty="0">
                <a:effectLst/>
                <a:latin typeface="Arial" panose="020B0604020202020204" pitchFamily="34" charset="0"/>
                <a:ea typeface="Calibri" panose="020F0502020204030204" pitchFamily="34" charset="0"/>
                <a:cs typeface="Arial" panose="020B0604020202020204" pitchFamily="34" charset="0"/>
              </a:rPr>
            </a:b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b="0" dirty="0">
                <a:effectLst/>
                <a:latin typeface="Arial" panose="020B0604020202020204" pitchFamily="34" charset="0"/>
                <a:ea typeface="Calibri" panose="020F0502020204030204" pitchFamily="34" charset="0"/>
                <a:cs typeface="Arial" panose="020B0604020202020204" pitchFamily="34" charset="0"/>
              </a:rPr>
              <a:t> </a:t>
            </a:r>
            <a:r>
              <a:rPr lang="en-US" sz="1300" dirty="0">
                <a:effectLst/>
                <a:latin typeface="Arial" panose="020B0604020202020204" pitchFamily="34" charset="0"/>
                <a:ea typeface="Calibri" panose="020F0502020204030204" pitchFamily="34" charset="0"/>
                <a:cs typeface="Arial" panose="020B0604020202020204" pitchFamily="34" charset="0"/>
              </a:rPr>
              <a:t>a volunteer to </a:t>
            </a:r>
            <a:r>
              <a:rPr lang="en-US" sz="1300" dirty="0" err="1">
                <a:effectLst/>
                <a:latin typeface="Arial" panose="020B0604020202020204" pitchFamily="34" charset="0"/>
                <a:ea typeface="Calibri" panose="020F0502020204030204" pitchFamily="34" charset="0"/>
                <a:cs typeface="Arial" panose="020B0604020202020204" pitchFamily="34" charset="0"/>
              </a:rPr>
              <a:t>summarise</a:t>
            </a:r>
            <a:r>
              <a:rPr lang="en-US" sz="1300" dirty="0">
                <a:effectLst/>
                <a:latin typeface="Arial" panose="020B0604020202020204" pitchFamily="34" charset="0"/>
                <a:ea typeface="Calibri" panose="020F0502020204030204" pitchFamily="34" charset="0"/>
                <a:cs typeface="Arial" panose="020B0604020202020204" pitchFamily="34" charset="0"/>
              </a:rPr>
              <a:t> the Bible text in their own words.</a:t>
            </a:r>
          </a:p>
          <a:p>
            <a:pPr>
              <a:spcBef>
                <a:spcPts val="600"/>
              </a:spcBef>
              <a:spcAft>
                <a:spcPts val="300"/>
              </a:spcAft>
            </a:pPr>
            <a:endParaRPr lang="en-AU" sz="1200" dirty="0">
              <a:effectLst/>
              <a:latin typeface="Times New Roman" panose="02020603050405020304" pitchFamily="18"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13</a:t>
            </a:fld>
            <a:endParaRPr lang="en-AU"/>
          </a:p>
        </p:txBody>
      </p:sp>
    </p:spTree>
    <p:extLst>
      <p:ext uri="{BB962C8B-B14F-4D97-AF65-F5344CB8AC3E}">
        <p14:creationId xmlns:p14="http://schemas.microsoft.com/office/powerpoint/2010/main" val="236818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i="0" u="sng" dirty="0">
                <a:effectLst/>
                <a:latin typeface="Arial" panose="020B0604020202020204" pitchFamily="34" charset="0"/>
                <a:ea typeface="Calibri" panose="020F0502020204030204" pitchFamily="34" charset="0"/>
                <a:cs typeface="Arial" panose="020B0604020202020204" pitchFamily="34" charset="0"/>
              </a:rPr>
              <a:t>Timeline and summary statement</a:t>
            </a: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US" sz="1300" b="0" dirty="0">
                <a:effectLst/>
                <a:latin typeface="Arial" panose="020B0604020202020204" pitchFamily="34" charset="0"/>
                <a:ea typeface="Calibri" panose="020F0502020204030204" pitchFamily="34" charset="0"/>
                <a:cs typeface="Arial" panose="020B0604020202020204" pitchFamily="34" charset="0"/>
              </a:rPr>
              <a:t>[This slide at first contains the</a:t>
            </a:r>
            <a:r>
              <a:rPr lang="en-US" sz="1300" dirty="0">
                <a:effectLst/>
                <a:latin typeface="Arial" panose="020B0604020202020204" pitchFamily="34" charset="0"/>
                <a:ea typeface="Calibri" panose="020F0502020204030204" pitchFamily="34" charset="0"/>
                <a:cs typeface="Arial" panose="020B0604020202020204" pitchFamily="34" charset="0"/>
              </a:rPr>
              <a:t> timeline with only the icons from the previous lessons already inserted.</a:t>
            </a:r>
            <a:r>
              <a:rPr lang="en-US" sz="1300" b="0" dirty="0">
                <a:effectLst/>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b="0" dirty="0">
                <a:effectLst/>
                <a:latin typeface="Arial" panose="020B0604020202020204" pitchFamily="34" charset="0"/>
                <a:ea typeface="Calibri" panose="020F0502020204030204" pitchFamily="34" charset="0"/>
                <a:cs typeface="Arial" panose="020B0604020202020204" pitchFamily="34" charset="0"/>
              </a:rPr>
              <a:t>to reveal the icon for this lesson inserted in the timeline (RESOURCE 8.6 – Lesson 8 icon).</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Say </a:t>
            </a:r>
            <a:r>
              <a:rPr lang="en-US" sz="1300" dirty="0">
                <a:effectLst/>
                <a:latin typeface="Arial" panose="020B0604020202020204" pitchFamily="34" charset="0"/>
                <a:ea typeface="Calibri" panose="020F0502020204030204" pitchFamily="34" charset="0"/>
                <a:cs typeface="Arial" panose="020B0604020202020204" pitchFamily="34" charset="0"/>
              </a:rPr>
              <a:t>‘When Jesus died, he took our punishment for rejecting God so that we can be God’s friends instead of his enemies.’</a:t>
            </a: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An important question</a:t>
            </a: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US" sz="1300" dirty="0">
                <a:effectLst/>
                <a:latin typeface="Arial" panose="020B0604020202020204" pitchFamily="34" charset="0"/>
                <a:ea typeface="Calibri" panose="020F0502020204030204" pitchFamily="34" charset="0"/>
                <a:cs typeface="Arial" panose="020B0604020202020204" pitchFamily="34" charset="0"/>
              </a:rPr>
              <a:t>‘How was it possible for God to love his enemies?’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AU" sz="1300" dirty="0">
              <a:latin typeface="Arial" panose="020B0604020202020204" pitchFamily="34" charset="0"/>
              <a:cs typeface="Arial" panose="020B0604020202020204" pitchFamily="34" charset="0"/>
            </a:endParaRPr>
          </a:p>
          <a:p>
            <a:pPr>
              <a:spcBef>
                <a:spcPts val="600"/>
              </a:spcBef>
              <a:spcAft>
                <a:spcPts val="300"/>
              </a:spcAft>
            </a:pP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14</a:t>
            </a:fld>
            <a:endParaRPr lang="en-AU"/>
          </a:p>
        </p:txBody>
      </p:sp>
    </p:spTree>
    <p:extLst>
      <p:ext uri="{BB962C8B-B14F-4D97-AF65-F5344CB8AC3E}">
        <p14:creationId xmlns:p14="http://schemas.microsoft.com/office/powerpoint/2010/main" val="283332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Aft>
                <a:spcPts val="0"/>
              </a:spcAft>
              <a:defRPr/>
            </a:pPr>
            <a:r>
              <a:rPr lang="en-AU" sz="1300" dirty="0">
                <a:latin typeface="Arial" charset="0"/>
                <a:ea typeface="Arial" charset="0"/>
                <a:cs typeface="Arial" charset="0"/>
              </a:rPr>
              <a:t>(Part 1 title page)</a:t>
            </a:r>
          </a:p>
          <a:p>
            <a:endParaRPr lang="en-AU" dirty="0"/>
          </a:p>
        </p:txBody>
      </p:sp>
      <p:sp>
        <p:nvSpPr>
          <p:cNvPr id="4" name="Slide Number Placeholder 3"/>
          <p:cNvSpPr>
            <a:spLocks noGrp="1"/>
          </p:cNvSpPr>
          <p:nvPr>
            <p:ph type="sldNum" sz="quarter" idx="5"/>
          </p:nvPr>
        </p:nvSpPr>
        <p:spPr/>
        <p:txBody>
          <a:bodyPr/>
          <a:lstStyle/>
          <a:p>
            <a:fld id="{D6B8B816-7A64-44B5-B5BF-9EFC857C53A5}" type="slidenum">
              <a:rPr lang="en-AU" smtClean="0"/>
              <a:t>2</a:t>
            </a:fld>
            <a:endParaRPr lang="en-AU"/>
          </a:p>
        </p:txBody>
      </p:sp>
    </p:spTree>
    <p:extLst>
      <p:ext uri="{BB962C8B-B14F-4D97-AF65-F5344CB8AC3E}">
        <p14:creationId xmlns:p14="http://schemas.microsoft.com/office/powerpoint/2010/main" val="141729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buClrTx/>
              <a:buSzTx/>
              <a:buFontTx/>
              <a:buNone/>
              <a:tabLst/>
              <a:defRPr/>
            </a:pPr>
            <a:r>
              <a:rPr lang="en-US" sz="1300" b="1" u="sng" dirty="0">
                <a:effectLst/>
                <a:latin typeface="Arial" panose="020B0604020202020204" pitchFamily="34" charset="0"/>
                <a:ea typeface="Calibri" panose="020F0502020204030204" pitchFamily="34" charset="0"/>
                <a:cs typeface="Arial" panose="020B0604020202020204" pitchFamily="34" charset="0"/>
              </a:rPr>
              <a:t>Activate knowledge </a:t>
            </a:r>
            <a:endParaRPr lang="en-AU" sz="13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dirty="0">
                <a:effectLst/>
                <a:latin typeface="Arial" panose="020B0604020202020204" pitchFamily="34" charset="0"/>
                <a:ea typeface="Calibri" panose="020F0502020204030204" pitchFamily="34" charset="0"/>
                <a:cs typeface="Arial" panose="020B0604020202020204" pitchFamily="34" charset="0"/>
              </a:rPr>
              <a:t>[Slide contains pictures from RESOURCE 8.1 – Sacrifice pictures.]</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Divide </a:t>
            </a:r>
            <a:r>
              <a:rPr lang="en-US" sz="1300" dirty="0">
                <a:effectLst/>
                <a:latin typeface="Arial" panose="020B0604020202020204" pitchFamily="34" charset="0"/>
                <a:ea typeface="Calibri" panose="020F0502020204030204" pitchFamily="34" charset="0"/>
                <a:cs typeface="Arial" panose="020B0604020202020204" pitchFamily="34" charset="0"/>
              </a:rPr>
              <a:t>students into small groups.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Allocate </a:t>
            </a:r>
            <a:r>
              <a:rPr lang="en-US" sz="1300" dirty="0">
                <a:effectLst/>
                <a:latin typeface="Arial" panose="020B0604020202020204" pitchFamily="34" charset="0"/>
                <a:ea typeface="Calibri" panose="020F0502020204030204" pitchFamily="34" charset="0"/>
                <a:cs typeface="Arial" panose="020B0604020202020204" pitchFamily="34" charset="0"/>
              </a:rPr>
              <a:t>a different picture to each group.</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groups to discuss what they see in their picture and what the picture illustrates about sacrifice (giving up something for someone else).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groups to share their explanations with the class.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3</a:t>
            </a:fld>
            <a:endParaRPr lang="en-AU"/>
          </a:p>
        </p:txBody>
      </p:sp>
    </p:spTree>
    <p:extLst>
      <p:ext uri="{BB962C8B-B14F-4D97-AF65-F5344CB8AC3E}">
        <p14:creationId xmlns:p14="http://schemas.microsoft.com/office/powerpoint/2010/main" val="406321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Focus on language</a:t>
            </a:r>
          </a:p>
          <a:p>
            <a:pPr>
              <a:lnSpc>
                <a:spcPct val="107000"/>
              </a:lnSpc>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i="0" dirty="0">
                <a:effectLst/>
                <a:latin typeface="Arial" panose="020B0604020202020204" pitchFamily="34" charset="0"/>
                <a:ea typeface="Calibri" panose="020F0502020204030204" pitchFamily="34" charset="0"/>
                <a:cs typeface="Arial" panose="020B0604020202020204" pitchFamily="34" charset="0"/>
              </a:rPr>
              <a:t>[Slide contains RESOURCE 8.2 – Sacrifice text. It will at first appear blank.]</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Divide </a:t>
            </a:r>
            <a:r>
              <a:rPr lang="en-US" sz="1300" dirty="0">
                <a:effectLst/>
                <a:latin typeface="Arial" panose="020B0604020202020204" pitchFamily="34" charset="0"/>
                <a:ea typeface="Calibri" panose="020F0502020204030204" pitchFamily="34" charset="0"/>
                <a:cs typeface="Arial" panose="020B0604020202020204" pitchFamily="34" charset="0"/>
              </a:rPr>
              <a:t>students into small groups.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Tell </a:t>
            </a:r>
            <a:r>
              <a:rPr lang="en-US" sz="1300" dirty="0">
                <a:effectLst/>
                <a:latin typeface="Arial" panose="020B0604020202020204" pitchFamily="34" charset="0"/>
                <a:ea typeface="Calibri" panose="020F0502020204030204" pitchFamily="34" charset="0"/>
                <a:cs typeface="Arial" panose="020B0604020202020204" pitchFamily="34" charset="0"/>
              </a:rPr>
              <a:t>students that you will read a text about sacrifice twice.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students to listen the first time and take notes as they listen again.</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Read </a:t>
            </a:r>
            <a:r>
              <a:rPr lang="en-US" sz="1300" dirty="0">
                <a:effectLst/>
                <a:latin typeface="Arial" panose="020B0604020202020204" pitchFamily="34" charset="0"/>
                <a:ea typeface="Calibri" panose="020F0502020204030204" pitchFamily="34" charset="0"/>
                <a:cs typeface="Arial" panose="020B0604020202020204" pitchFamily="34" charset="0"/>
              </a:rPr>
              <a:t>the following text aloud twice:</a:t>
            </a:r>
          </a:p>
          <a:p>
            <a:pPr marL="457200">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Cave Hero Tribute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After their rescue, 12 young footballers and their coach mourn the loss of Navy diver Saman </a:t>
            </a:r>
            <a:r>
              <a:rPr lang="en-US" sz="1300" dirty="0" err="1">
                <a:effectLst/>
                <a:latin typeface="Arial" panose="020B0604020202020204" pitchFamily="34" charset="0"/>
                <a:ea typeface="Calibri" panose="020F0502020204030204" pitchFamily="34" charset="0"/>
                <a:cs typeface="Arial" panose="020B0604020202020204" pitchFamily="34" charset="0"/>
              </a:rPr>
              <a:t>Kunan</a:t>
            </a:r>
            <a:r>
              <a:rPr lang="en-US" sz="1300" dirty="0">
                <a:effectLst/>
                <a:latin typeface="Arial" panose="020B0604020202020204" pitchFamily="34" charset="0"/>
                <a:ea typeface="Calibri" panose="020F0502020204030204" pitchFamily="34" charset="0"/>
                <a:cs typeface="Arial" panose="020B0604020202020204" pitchFamily="34" charset="0"/>
              </a:rPr>
              <a:t> who died rescuing them from an underwater cave.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About a week after their rescue, the boys were told about the former Navy Seal’s personal sacrifice for them. </a:t>
            </a:r>
            <a:r>
              <a:rPr lang="en-US" sz="1300" dirty="0" err="1">
                <a:effectLst/>
                <a:latin typeface="Arial" panose="020B0604020202020204" pitchFamily="34" charset="0"/>
                <a:ea typeface="Calibri" panose="020F0502020204030204" pitchFamily="34" charset="0"/>
                <a:cs typeface="Arial" panose="020B0604020202020204" pitchFamily="34" charset="0"/>
              </a:rPr>
              <a:t>Kunan</a:t>
            </a:r>
            <a:r>
              <a:rPr lang="en-US" sz="1300" dirty="0">
                <a:effectLst/>
                <a:latin typeface="Arial" panose="020B0604020202020204" pitchFamily="34" charset="0"/>
                <a:ea typeface="Calibri" panose="020F0502020204030204" pitchFamily="34" charset="0"/>
                <a:cs typeface="Arial" panose="020B0604020202020204" pitchFamily="34" charset="0"/>
              </a:rPr>
              <a:t> was part of a team of people who were willing to risk their safety to rescue the desperate boys and their coach from the cave. They were powerless. They were not able to save themselves after water flooded the exit to the cave.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The 38-year-old Navy diver delivered three oxygen tanks to the boys but lost consciousness on his return trip. His diving partner was unable to revive him. The boys were in tears when they found out about the man’s death on their behalf. They expressed thanks to Saman </a:t>
            </a:r>
            <a:r>
              <a:rPr lang="en-US" sz="1300" dirty="0" err="1">
                <a:effectLst/>
                <a:latin typeface="Arial" panose="020B0604020202020204" pitchFamily="34" charset="0"/>
                <a:ea typeface="Calibri" panose="020F0502020204030204" pitchFamily="34" charset="0"/>
                <a:cs typeface="Arial" panose="020B0604020202020204" pitchFamily="34" charset="0"/>
              </a:rPr>
              <a:t>Kunan</a:t>
            </a:r>
            <a:r>
              <a:rPr lang="en-US" sz="1300" dirty="0">
                <a:effectLst/>
                <a:latin typeface="Arial" panose="020B0604020202020204" pitchFamily="34" charset="0"/>
                <a:ea typeface="Calibri" panose="020F0502020204030204" pitchFamily="34" charset="0"/>
                <a:cs typeface="Arial" panose="020B0604020202020204" pitchFamily="34" charset="0"/>
              </a:rPr>
              <a:t> by bowing to his picture. </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small groups to work together to write a summary of the information in the text.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one group to read out their summary.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others to add details and correct any content.</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dirty="0">
                <a:effectLst/>
                <a:latin typeface="Arial" panose="020B0604020202020204" pitchFamily="34" charset="0"/>
                <a:ea typeface="Calibri" panose="020F0502020204030204" pitchFamily="34" charset="0"/>
                <a:cs typeface="Arial" panose="020B0604020202020204" pitchFamily="34" charset="0"/>
              </a:rPr>
              <a:t>your mouse to show the text on the slide.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Divide</a:t>
            </a:r>
            <a:r>
              <a:rPr lang="en-US" sz="1300" dirty="0">
                <a:effectLst/>
                <a:latin typeface="Arial" panose="020B0604020202020204" pitchFamily="34" charset="0"/>
                <a:ea typeface="Calibri" panose="020F0502020204030204" pitchFamily="34" charset="0"/>
                <a:cs typeface="Arial" panose="020B0604020202020204" pitchFamily="34" charset="0"/>
              </a:rPr>
              <a:t> students into pairs.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read the text in pairs, noting new words.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Define</a:t>
            </a:r>
            <a:r>
              <a:rPr lang="en-US" sz="1300" dirty="0">
                <a:effectLst/>
                <a:latin typeface="Arial" panose="020B0604020202020204" pitchFamily="34" charset="0"/>
                <a:ea typeface="Calibri" panose="020F0502020204030204" pitchFamily="34" charset="0"/>
                <a:cs typeface="Arial" panose="020B0604020202020204" pitchFamily="34" charset="0"/>
              </a:rPr>
              <a:t> any new words as a class.</a:t>
            </a: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4</a:t>
            </a:fld>
            <a:endParaRPr lang="en-AU"/>
          </a:p>
        </p:txBody>
      </p:sp>
    </p:spTree>
    <p:extLst>
      <p:ext uri="{BB962C8B-B14F-4D97-AF65-F5344CB8AC3E}">
        <p14:creationId xmlns:p14="http://schemas.microsoft.com/office/powerpoint/2010/main" val="195100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Undertake speaking tasks</a:t>
            </a: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Speaking task 1: Complete the sentence</a:t>
            </a:r>
          </a:p>
          <a:p>
            <a:pPr>
              <a:lnSpc>
                <a:spcPct val="107000"/>
              </a:lnSpc>
            </a:pP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Divide </a:t>
            </a:r>
            <a:r>
              <a:rPr lang="en-US" sz="1300" b="0" dirty="0">
                <a:effectLst/>
                <a:latin typeface="Arial" panose="020B0604020202020204" pitchFamily="34" charset="0"/>
                <a:ea typeface="Calibri" panose="020F0502020204030204" pitchFamily="34" charset="0"/>
                <a:cs typeface="Arial" panose="020B0604020202020204" pitchFamily="34" charset="0"/>
              </a:rPr>
              <a:t>students into pairs.</a:t>
            </a:r>
            <a:endParaRPr lang="en-AU" sz="1300" b="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pairs to create as many endings to the sentences as they can.</a:t>
            </a:r>
            <a:br>
              <a:rPr lang="en-US" sz="1300" dirty="0">
                <a:effectLst/>
                <a:latin typeface="Arial" panose="020B0604020202020204" pitchFamily="34" charset="0"/>
                <a:ea typeface="Calibri" panose="020F0502020204030204" pitchFamily="34" charset="0"/>
                <a:cs typeface="Arial" panose="020B0604020202020204" pitchFamily="34" charset="0"/>
              </a:rPr>
            </a:b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pairs to share some of their sentences with the class.</a:t>
            </a:r>
            <a:endParaRPr lang="en-AU" sz="13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737442-11A9-4B83-8A7B-881E4FBEF1A3}" type="slidenum">
              <a:rPr lang="en-AU" smtClean="0"/>
              <a:t>5</a:t>
            </a:fld>
            <a:endParaRPr lang="en-AU"/>
          </a:p>
        </p:txBody>
      </p:sp>
    </p:spTree>
    <p:extLst>
      <p:ext uri="{BB962C8B-B14F-4D97-AF65-F5344CB8AC3E}">
        <p14:creationId xmlns:p14="http://schemas.microsoft.com/office/powerpoint/2010/main" val="3407736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7000"/>
              </a:lnSpc>
              <a:buClrTx/>
              <a:buSzTx/>
              <a:buFontTx/>
              <a:buNone/>
              <a:tabLst/>
              <a:defRPr/>
            </a:pPr>
            <a:r>
              <a:rPr lang="en-US" sz="1300" b="1" u="sng" dirty="0">
                <a:effectLst/>
                <a:latin typeface="Arial" panose="020B0604020202020204" pitchFamily="34" charset="0"/>
                <a:ea typeface="Calibri" panose="020F0502020204030204" pitchFamily="34" charset="0"/>
                <a:cs typeface="Arial" panose="020B0604020202020204" pitchFamily="34" charset="0"/>
              </a:rPr>
              <a:t>Undertake speaking tasks (continued)</a:t>
            </a:r>
          </a:p>
          <a:p>
            <a:pPr marL="0" marR="0" lvl="0" indent="0" algn="l" defTabSz="914400" rtl="0" eaLnBrk="1" fontAlgn="auto" latinLnBrk="0" hangingPunct="1">
              <a:lnSpc>
                <a:spcPct val="107000"/>
              </a:lnSpc>
              <a:buClrTx/>
              <a:buSzTx/>
              <a:buFontTx/>
              <a:buNone/>
              <a:tabLst/>
              <a:defRPr/>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US" sz="1300" b="0" i="0" dirty="0">
                <a:effectLst/>
                <a:latin typeface="Arial" panose="020B0604020202020204" pitchFamily="34" charset="0"/>
                <a:ea typeface="Calibri" panose="020F0502020204030204" pitchFamily="34" charset="0"/>
                <a:cs typeface="Arial" panose="020B0604020202020204" pitchFamily="34" charset="0"/>
              </a:rPr>
              <a:t>[Slide at first appears blank.]</a:t>
            </a:r>
          </a:p>
          <a:p>
            <a:pPr marL="0" marR="0" lvl="0" indent="0" algn="l" defTabSz="914400" rtl="0" eaLnBrk="1" fontAlgn="auto" latinLnBrk="0" hangingPunct="1">
              <a:lnSpc>
                <a:spcPct val="107000"/>
              </a:lnSpc>
              <a:buClrTx/>
              <a:buSzTx/>
              <a:buFontTx/>
              <a:buNone/>
              <a:tabLst/>
              <a:defRPr/>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Speaking task 2: Retell from a different perspective</a:t>
            </a:r>
          </a:p>
          <a:p>
            <a:pPr>
              <a:lnSpc>
                <a:spcPct val="107000"/>
              </a:lnSpc>
            </a:pPr>
            <a:endParaRPr lang="en-AU" sz="13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Say </a:t>
            </a:r>
            <a:r>
              <a:rPr lang="en-US" sz="1300" dirty="0">
                <a:effectLst/>
                <a:latin typeface="Arial" panose="020B0604020202020204" pitchFamily="34" charset="0"/>
                <a:ea typeface="Calibri" panose="020F0502020204030204" pitchFamily="34" charset="0"/>
                <a:cs typeface="Arial" panose="020B0604020202020204" pitchFamily="34" charset="0"/>
              </a:rPr>
              <a:t>‘I am going to retell the story from the perspective of the soccer coach.’</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Retell </a:t>
            </a:r>
            <a:r>
              <a:rPr lang="en-US" sz="1300" dirty="0">
                <a:effectLst/>
                <a:latin typeface="Arial" panose="020B0604020202020204" pitchFamily="34" charset="0"/>
                <a:ea typeface="Calibri" panose="020F0502020204030204" pitchFamily="34" charset="0"/>
                <a:cs typeface="Arial" panose="020B0604020202020204" pitchFamily="34" charset="0"/>
              </a:rPr>
              <a:t>the story using the following script as a suggestion:</a:t>
            </a:r>
          </a:p>
          <a:p>
            <a:pPr lvl="1">
              <a:lnSpc>
                <a:spcPct val="107000"/>
              </a:lnSpc>
            </a:pPr>
            <a:r>
              <a:rPr lang="en-AU" sz="1300" dirty="0">
                <a:effectLst/>
                <a:latin typeface="Arial" panose="020B0604020202020204" pitchFamily="34" charset="0"/>
                <a:ea typeface="Calibri" panose="020F0502020204030204" pitchFamily="34" charset="0"/>
                <a:cs typeface="Arial" panose="020B0604020202020204" pitchFamily="34" charset="0"/>
              </a:rPr>
              <a:t>‘How do we thank a man who gave his life for us? I could not save my team but Saman died for us. The boys cried when they found out about his death on their behalf. We will always be in debt to Saman.’ </a:t>
            </a:r>
          </a:p>
          <a:p>
            <a:pPr marL="0" marR="0" lvl="0"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Click </a:t>
            </a:r>
            <a:r>
              <a:rPr lang="en-US" sz="1300" dirty="0">
                <a:effectLst/>
                <a:latin typeface="Arial" panose="020B0604020202020204" pitchFamily="34" charset="0"/>
                <a:ea typeface="Calibri" panose="020F0502020204030204" pitchFamily="34" charset="0"/>
                <a:cs typeface="Arial" panose="020B0604020202020204" pitchFamily="34" charset="0"/>
              </a:rPr>
              <a:t>your mouse to show the original text on the slide.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read it again aloud in their pairs.</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take turns retelling the story from the perspective of: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a. the boys; or</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b. Saman </a:t>
            </a:r>
            <a:r>
              <a:rPr lang="en-US" sz="1300" dirty="0" err="1">
                <a:effectLst/>
                <a:latin typeface="Arial" panose="020B0604020202020204" pitchFamily="34" charset="0"/>
                <a:ea typeface="Calibri" panose="020F0502020204030204" pitchFamily="34" charset="0"/>
                <a:cs typeface="Arial" panose="020B0604020202020204" pitchFamily="34" charset="0"/>
              </a:rPr>
              <a:t>Kunan’s</a:t>
            </a:r>
            <a:r>
              <a:rPr lang="en-US" sz="1300" dirty="0">
                <a:effectLst/>
                <a:latin typeface="Arial" panose="020B0604020202020204" pitchFamily="34" charset="0"/>
                <a:ea typeface="Calibri" panose="020F0502020204030204" pitchFamily="34" charset="0"/>
                <a:cs typeface="Arial" panose="020B0604020202020204" pitchFamily="34" charset="0"/>
              </a:rPr>
              <a:t> wife.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volunteers to share their perspectives with the class.</a:t>
            </a:r>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6</a:t>
            </a:fld>
            <a:endParaRPr lang="en-AU"/>
          </a:p>
        </p:txBody>
      </p:sp>
    </p:spTree>
    <p:extLst>
      <p:ext uri="{BB962C8B-B14F-4D97-AF65-F5344CB8AC3E}">
        <p14:creationId xmlns:p14="http://schemas.microsoft.com/office/powerpoint/2010/main" val="1889556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buClrTx/>
              <a:buSzTx/>
              <a:buFontTx/>
              <a:buNone/>
              <a:tabLst/>
              <a:defRPr/>
            </a:pPr>
            <a:r>
              <a:rPr lang="en-US" sz="1300" b="1" u="sng" dirty="0">
                <a:effectLst/>
                <a:latin typeface="Arial" panose="020B0604020202020204" pitchFamily="34" charset="0"/>
                <a:ea typeface="Calibri" panose="020F0502020204030204" pitchFamily="34" charset="0"/>
                <a:cs typeface="Arial" panose="020B0604020202020204" pitchFamily="34" charset="0"/>
              </a:rPr>
              <a:t>Undertake speaking tasks (continued)</a:t>
            </a:r>
          </a:p>
          <a:p>
            <a:pPr marL="0" marR="0" lvl="0" indent="0" algn="l" defTabSz="914400" rtl="0" eaLnBrk="1" fontAlgn="auto" latinLnBrk="0" hangingPunct="1">
              <a:lnSpc>
                <a:spcPct val="107000"/>
              </a:lnSpc>
              <a:buClrTx/>
              <a:buSzTx/>
              <a:buFontTx/>
              <a:buNone/>
              <a:tabLst/>
              <a:defRPr/>
            </a:pP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US" sz="1300" b="0" dirty="0">
                <a:effectLst/>
                <a:latin typeface="Arial" panose="020B0604020202020204" pitchFamily="34" charset="0"/>
                <a:ea typeface="Calibri" panose="020F0502020204030204" pitchFamily="34" charset="0"/>
                <a:cs typeface="Arial" panose="020B0604020202020204" pitchFamily="34" charset="0"/>
              </a:rPr>
              <a:t>[Slide contains RESOURCE 8.3 – Sacrifice picture sheet.]</a:t>
            </a:r>
          </a:p>
          <a:p>
            <a:pPr>
              <a:lnSpc>
                <a:spcPct val="107000"/>
              </a:lnSpc>
            </a:pP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Speaking task 3: Share stories prompted by a picture</a:t>
            </a:r>
          </a:p>
          <a:p>
            <a:pPr marL="0" marR="0" lvl="0" indent="0" algn="l" defTabSz="914400" rtl="0" eaLnBrk="1" fontAlgn="auto" latinLnBrk="0" hangingPunct="1">
              <a:lnSpc>
                <a:spcPct val="107000"/>
              </a:lnSpc>
              <a:buClrTx/>
              <a:buSzTx/>
              <a:buFontTx/>
              <a:buNone/>
              <a:tabLst/>
              <a:defRPr/>
            </a:pP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Divide </a:t>
            </a:r>
            <a:r>
              <a:rPr lang="en-US" sz="1300" b="0" dirty="0">
                <a:effectLst/>
                <a:latin typeface="Arial" panose="020B0604020202020204" pitchFamily="34" charset="0"/>
                <a:ea typeface="Calibri" panose="020F0502020204030204" pitchFamily="34" charset="0"/>
                <a:cs typeface="Arial" panose="020B0604020202020204" pitchFamily="34" charset="0"/>
              </a:rPr>
              <a:t>students into pairs.</a:t>
            </a: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Model</a:t>
            </a:r>
            <a:r>
              <a:rPr lang="en-US" sz="1300" dirty="0">
                <a:effectLst/>
                <a:latin typeface="Arial" panose="020B0604020202020204" pitchFamily="34" charset="0"/>
                <a:ea typeface="Calibri" panose="020F0502020204030204" pitchFamily="34" charset="0"/>
                <a:cs typeface="Arial" panose="020B0604020202020204" pitchFamily="34" charset="0"/>
              </a:rPr>
              <a:t> telling a short story from your life prompted by a picture on the sheet.</a:t>
            </a:r>
          </a:p>
          <a:p>
            <a:pPr lvl="1">
              <a:lnSpc>
                <a:spcPct val="107000"/>
              </a:lnSpc>
            </a:pPr>
            <a:r>
              <a:rPr lang="en-US" sz="1300" dirty="0">
                <a:effectLst/>
                <a:latin typeface="Arial" panose="020B0604020202020204" pitchFamily="34" charset="0"/>
                <a:ea typeface="Calibri" panose="020F0502020204030204" pitchFamily="34" charset="0"/>
                <a:cs typeface="Arial" panose="020B0604020202020204" pitchFamily="34" charset="0"/>
              </a:rPr>
              <a:t>e.g. ‘My great uncle fought in World War I. He was injured and changed by the war. When he returned, he was awarded a Victoria Cross for bravery. He sacrificed his health and wellbeing for our country.’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choose a picture that helps them share a story from their life about sacrifice. (Prompt by asking ‘Have you ever given something up for someone else?’ or ‘Has someone made sacrifices for you?’ or ‘Do you know someone who has made a big sacrifice for someone else?’)</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Invite</a:t>
            </a:r>
            <a:r>
              <a:rPr lang="en-US" sz="1300" dirty="0">
                <a:effectLst/>
                <a:latin typeface="Arial" panose="020B0604020202020204" pitchFamily="34" charset="0"/>
                <a:ea typeface="Calibri" panose="020F0502020204030204" pitchFamily="34" charset="0"/>
                <a:cs typeface="Arial" panose="020B0604020202020204" pitchFamily="34" charset="0"/>
              </a:rPr>
              <a:t> students to share stories in their pairs.</a:t>
            </a:r>
          </a:p>
          <a:p>
            <a:pPr>
              <a:lnSpc>
                <a:spcPct val="107000"/>
              </a:lnSpc>
            </a:pP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Lead into Bible</a:t>
            </a:r>
          </a:p>
          <a:p>
            <a:pPr>
              <a:lnSpc>
                <a:spcPct val="107000"/>
              </a:lnSpc>
            </a:pPr>
            <a:endParaRPr lang="en-AU" sz="13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Say</a:t>
            </a:r>
            <a:r>
              <a:rPr lang="en-US" sz="1300" dirty="0">
                <a:effectLst/>
                <a:latin typeface="Arial" panose="020B0604020202020204" pitchFamily="34" charset="0"/>
                <a:ea typeface="Calibri" panose="020F0502020204030204" pitchFamily="34" charset="0"/>
                <a:cs typeface="Arial" panose="020B0604020202020204" pitchFamily="34" charset="0"/>
              </a:rPr>
              <a:t> ‘In our Bible time a king dies for his enemies.’</a:t>
            </a:r>
            <a:endParaRPr lang="en-AU" sz="13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6737442-11A9-4B83-8A7B-881E4FBEF1A3}" type="slidenum">
              <a:rPr lang="en-AU" smtClean="0"/>
              <a:t>7</a:t>
            </a:fld>
            <a:endParaRPr lang="en-AU"/>
          </a:p>
        </p:txBody>
      </p:sp>
    </p:spTree>
    <p:extLst>
      <p:ext uri="{BB962C8B-B14F-4D97-AF65-F5344CB8AC3E}">
        <p14:creationId xmlns:p14="http://schemas.microsoft.com/office/powerpoint/2010/main" val="413257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Aft>
                <a:spcPts val="0"/>
              </a:spcAft>
              <a:defRPr/>
            </a:pPr>
            <a:r>
              <a:rPr lang="en-AU" sz="1300" dirty="0">
                <a:latin typeface="Arial" charset="0"/>
                <a:ea typeface="Arial" charset="0"/>
                <a:cs typeface="Arial" charset="0"/>
              </a:rPr>
              <a:t>(Part 2 title page)</a:t>
            </a:r>
          </a:p>
          <a:p>
            <a:endParaRPr lang="en-AU" dirty="0"/>
          </a:p>
        </p:txBody>
      </p:sp>
      <p:sp>
        <p:nvSpPr>
          <p:cNvPr id="4" name="Slide Number Placeholder 3"/>
          <p:cNvSpPr>
            <a:spLocks noGrp="1"/>
          </p:cNvSpPr>
          <p:nvPr>
            <p:ph type="sldNum" sz="quarter" idx="5"/>
          </p:nvPr>
        </p:nvSpPr>
        <p:spPr/>
        <p:txBody>
          <a:bodyPr/>
          <a:lstStyle/>
          <a:p>
            <a:fld id="{D6B8B816-7A64-44B5-B5BF-9EFC857C53A5}" type="slidenum">
              <a:rPr lang="en-AU" smtClean="0"/>
              <a:t>8</a:t>
            </a:fld>
            <a:endParaRPr lang="en-AU"/>
          </a:p>
        </p:txBody>
      </p:sp>
    </p:spTree>
    <p:extLst>
      <p:ext uri="{BB962C8B-B14F-4D97-AF65-F5344CB8AC3E}">
        <p14:creationId xmlns:p14="http://schemas.microsoft.com/office/powerpoint/2010/main" val="1732896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300" b="1" u="sng" dirty="0">
                <a:effectLst/>
                <a:latin typeface="Arial" panose="020B0604020202020204" pitchFamily="34" charset="0"/>
                <a:ea typeface="Calibri" panose="020F0502020204030204" pitchFamily="34" charset="0"/>
                <a:cs typeface="Arial" panose="020B0604020202020204" pitchFamily="34" charset="0"/>
              </a:rPr>
              <a:t>Review previous lessons</a:t>
            </a:r>
          </a:p>
          <a:p>
            <a:pPr>
              <a:lnSpc>
                <a:spcPct val="107000"/>
              </a:lnSpc>
            </a:pPr>
            <a:endParaRPr lang="en-AU" sz="1300" b="1"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300" b="0" dirty="0">
                <a:effectLst/>
                <a:latin typeface="Arial" panose="020B0604020202020204" pitchFamily="34" charset="0"/>
                <a:ea typeface="Calibri" panose="020F0502020204030204" pitchFamily="34" charset="0"/>
                <a:cs typeface="Arial" panose="020B0604020202020204" pitchFamily="34" charset="0"/>
              </a:rPr>
              <a:t>[This slide contains the</a:t>
            </a:r>
            <a:r>
              <a:rPr lang="en-US" sz="1300" dirty="0">
                <a:effectLst/>
                <a:latin typeface="Arial" panose="020B0604020202020204" pitchFamily="34" charset="0"/>
                <a:ea typeface="Calibri" panose="020F0502020204030204" pitchFamily="34" charset="0"/>
                <a:cs typeface="Arial" panose="020B0604020202020204" pitchFamily="34" charset="0"/>
              </a:rPr>
              <a:t> timeline with the icons from previous lessons inserted.]</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Invite </a:t>
            </a:r>
            <a:r>
              <a:rPr lang="en-US" sz="1300" dirty="0">
                <a:effectLst/>
                <a:latin typeface="Arial" panose="020B0604020202020204" pitchFamily="34" charset="0"/>
                <a:ea typeface="Calibri" panose="020F0502020204030204" pitchFamily="34" charset="0"/>
                <a:cs typeface="Arial" panose="020B0604020202020204" pitchFamily="34" charset="0"/>
              </a:rPr>
              <a:t>a volunteer to </a:t>
            </a:r>
            <a:r>
              <a:rPr lang="en-US" sz="1300" dirty="0" err="1">
                <a:effectLst/>
                <a:latin typeface="Arial" panose="020B0604020202020204" pitchFamily="34" charset="0"/>
                <a:ea typeface="Calibri" panose="020F0502020204030204" pitchFamily="34" charset="0"/>
                <a:cs typeface="Arial" panose="020B0604020202020204" pitchFamily="34" charset="0"/>
              </a:rPr>
              <a:t>summarise</a:t>
            </a:r>
            <a:r>
              <a:rPr lang="en-US" sz="1300" dirty="0">
                <a:effectLst/>
                <a:latin typeface="Arial" panose="020B0604020202020204" pitchFamily="34" charset="0"/>
                <a:ea typeface="Calibri" panose="020F0502020204030204" pitchFamily="34" charset="0"/>
                <a:cs typeface="Arial" panose="020B0604020202020204" pitchFamily="34" charset="0"/>
              </a:rPr>
              <a:t> the previous lessons as you point to each icon on the timeline. </a:t>
            </a:r>
            <a:r>
              <a:rPr lang="en-US" sz="1300" b="1" dirty="0">
                <a:effectLst/>
                <a:latin typeface="Arial" panose="020B0604020202020204" pitchFamily="34" charset="0"/>
                <a:ea typeface="Calibri" panose="020F0502020204030204" pitchFamily="34" charset="0"/>
                <a:cs typeface="Arial" panose="020B0604020202020204" pitchFamily="34" charset="0"/>
              </a:rPr>
              <a:t>Prompt </a:t>
            </a:r>
            <a:r>
              <a:rPr lang="en-US" sz="1300" dirty="0">
                <a:effectLst/>
                <a:latin typeface="Arial" panose="020B0604020202020204" pitchFamily="34" charset="0"/>
                <a:ea typeface="Calibri" panose="020F0502020204030204" pitchFamily="34" charset="0"/>
                <a:cs typeface="Arial" panose="020B0604020202020204" pitchFamily="34" charset="0"/>
              </a:rPr>
              <a:t>if necessary. </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Icon 1: </a:t>
            </a:r>
            <a:r>
              <a:rPr lang="en-US" sz="1300" dirty="0">
                <a:effectLst/>
                <a:latin typeface="Arial" panose="020B0604020202020204" pitchFamily="34" charset="0"/>
                <a:ea typeface="Calibri" panose="020F0502020204030204" pitchFamily="34" charset="0"/>
                <a:cs typeface="Arial" panose="020B0604020202020204" pitchFamily="34" charset="0"/>
              </a:rPr>
              <a:t>God made a good world, and he rules over it. God made people to be his friends and rule the world under him.</a:t>
            </a:r>
          </a:p>
          <a:p>
            <a:pPr lvl="1">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Icon 2: </a:t>
            </a:r>
            <a:r>
              <a:rPr lang="en-US" sz="1300" dirty="0">
                <a:effectLst/>
                <a:latin typeface="Arial" panose="020B0604020202020204" pitchFamily="34" charset="0"/>
                <a:ea typeface="Calibri" panose="020F0502020204030204" pitchFamily="34" charset="0"/>
                <a:cs typeface="Arial" panose="020B0604020202020204" pitchFamily="34" charset="0"/>
              </a:rPr>
              <a:t>People rejected God’s rule and broke their friendship with him. God sent them out of the garden.</a:t>
            </a:r>
          </a:p>
          <a:p>
            <a:pPr lvl="1">
              <a:lnSpc>
                <a:spcPct val="107000"/>
              </a:lnSpc>
            </a:pPr>
            <a:r>
              <a:rPr lang="en-US" sz="1300" b="1" dirty="0">
                <a:effectLst/>
                <a:latin typeface="Arial" panose="020B0604020202020204" pitchFamily="34" charset="0"/>
                <a:cs typeface="Arial" panose="020B0604020202020204" pitchFamily="34" charset="0"/>
              </a:rPr>
              <a:t>Icon 3: </a:t>
            </a:r>
            <a:r>
              <a:rPr lang="en-US" sz="1300" dirty="0">
                <a:effectLst/>
                <a:latin typeface="Arial" panose="020B0604020202020204" pitchFamily="34" charset="0"/>
                <a:ea typeface="Calibri" panose="020F0502020204030204" pitchFamily="34" charset="0"/>
                <a:cs typeface="Arial" panose="020B0604020202020204" pitchFamily="34" charset="0"/>
              </a:rPr>
              <a:t>God chose a man and promised to bless his descendants with their own land under his rule. God promised to bless all people through them.</a:t>
            </a:r>
          </a:p>
          <a:p>
            <a:pPr lvl="1">
              <a:lnSpc>
                <a:spcPct val="107000"/>
              </a:lnSpc>
            </a:pPr>
            <a:r>
              <a:rPr lang="en-US" sz="1300" b="1" dirty="0">
                <a:effectLst/>
                <a:latin typeface="Arial" panose="020B0604020202020204" pitchFamily="34" charset="0"/>
                <a:cs typeface="Arial" panose="020B0604020202020204" pitchFamily="34" charset="0"/>
              </a:rPr>
              <a:t>Icon 4a: </a:t>
            </a:r>
            <a:r>
              <a:rPr lang="en-US" sz="1300" dirty="0">
                <a:effectLst/>
                <a:latin typeface="Arial" panose="020B0604020202020204" pitchFamily="34" charset="0"/>
                <a:ea typeface="Calibri" panose="020F0502020204030204" pitchFamily="34" charset="0"/>
                <a:cs typeface="Arial" panose="020B0604020202020204" pitchFamily="34" charset="0"/>
              </a:rPr>
              <a:t>Abram lived with his descendants in the land but during a famine they went to Egypt. After a long time, they became slaves in Egypt.</a:t>
            </a:r>
          </a:p>
          <a:p>
            <a:pPr marL="457200" marR="0" lvl="1"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Icon 4b: </a:t>
            </a:r>
            <a:r>
              <a:rPr lang="en-US" sz="1300" dirty="0">
                <a:effectLst/>
                <a:latin typeface="Arial" panose="020B0604020202020204" pitchFamily="34" charset="0"/>
                <a:ea typeface="Calibri" panose="020F0502020204030204" pitchFamily="34" charset="0"/>
                <a:cs typeface="Arial" panose="020B0604020202020204" pitchFamily="34" charset="0"/>
              </a:rPr>
              <a:t>God used Moses to rescue his people from slavery in Egypt and promised to give them their own land.</a:t>
            </a:r>
            <a:endParaRPr lang="en-AU" sz="130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US" sz="1300" b="1" dirty="0">
                <a:effectLst/>
                <a:latin typeface="Arial" panose="020B0604020202020204" pitchFamily="34" charset="0"/>
                <a:ea typeface="Calibri" panose="020F0502020204030204" pitchFamily="34" charset="0"/>
                <a:cs typeface="Arial" panose="020B0604020202020204" pitchFamily="34" charset="0"/>
              </a:rPr>
              <a:t>Icon 5: </a:t>
            </a:r>
            <a:r>
              <a:rPr lang="en-US" sz="1300" dirty="0">
                <a:effectLst/>
                <a:latin typeface="Arial" panose="020B0604020202020204" pitchFamily="34" charset="0"/>
                <a:ea typeface="Calibri" panose="020F0502020204030204" pitchFamily="34" charset="0"/>
                <a:cs typeface="Arial" panose="020B0604020202020204" pitchFamily="34" charset="0"/>
              </a:rPr>
              <a:t>God gave the people a good king to rule them in their land. God promised that a descendant of King David would one day rule forever.</a:t>
            </a:r>
            <a:endParaRPr lang="en-US" sz="1300" b="1" dirty="0">
              <a:effectLst/>
              <a:latin typeface="Arial" panose="020B0604020202020204" pitchFamily="34" charset="0"/>
              <a:ea typeface="Calibri" panose="020F0502020204030204" pitchFamily="34" charset="0"/>
              <a:cs typeface="Arial" panose="020B0604020202020204" pitchFamily="34" charset="0"/>
            </a:endParaRPr>
          </a:p>
          <a:p>
            <a:pPr marL="457200" marR="0" lvl="1" indent="0" algn="l" defTabSz="914400" rtl="0" eaLnBrk="1" fontAlgn="auto" latinLnBrk="0" hangingPunct="1">
              <a:lnSpc>
                <a:spcPct val="107000"/>
              </a:lnSpc>
              <a:buClrTx/>
              <a:buSzTx/>
              <a:buFontTx/>
              <a:buNone/>
              <a:tabLst/>
              <a:defRPr/>
            </a:pPr>
            <a:r>
              <a:rPr lang="en-US" sz="1300" b="1" dirty="0">
                <a:effectLst/>
                <a:latin typeface="Arial" panose="020B0604020202020204" pitchFamily="34" charset="0"/>
                <a:ea typeface="Calibri" panose="020F0502020204030204" pitchFamily="34" charset="0"/>
                <a:cs typeface="Arial" panose="020B0604020202020204" pitchFamily="34" charset="0"/>
              </a:rPr>
              <a:t>Icon 6: </a:t>
            </a:r>
            <a:r>
              <a:rPr lang="en-AU" sz="1300" dirty="0">
                <a:effectLst/>
                <a:latin typeface="Arial" panose="020B0604020202020204" pitchFamily="34" charset="0"/>
                <a:ea typeface="Calibri" panose="020F0502020204030204" pitchFamily="34" charset="0"/>
                <a:cs typeface="Arial" panose="020B0604020202020204" pitchFamily="34" charset="0"/>
              </a:rPr>
              <a:t>David’s son, King Solomon, disobeyed God. God took the kingdom from him and sent his people out of their land.</a:t>
            </a:r>
            <a:endParaRPr lang="en-US" sz="1300" b="1" i="1"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pPr>
            <a:r>
              <a:rPr lang="en-AU" sz="1300" b="1" dirty="0">
                <a:latin typeface="Arial" panose="020B0604020202020204" pitchFamily="34" charset="0"/>
                <a:cs typeface="Arial" panose="020B0604020202020204" pitchFamily="34" charset="0"/>
              </a:rPr>
              <a:t>Icon 7: </a:t>
            </a:r>
            <a:r>
              <a:rPr lang="en-US" sz="1300" dirty="0">
                <a:effectLst/>
                <a:latin typeface="Arial" panose="020B0604020202020204" pitchFamily="34" charset="0"/>
                <a:ea typeface="Calibri" panose="020F0502020204030204" pitchFamily="34" charset="0"/>
                <a:cs typeface="Arial" panose="020B0604020202020204" pitchFamily="34" charset="0"/>
              </a:rPr>
              <a:t>God’s promise to bless the world was fulfilled in King Jesus, a descendant of King David.</a:t>
            </a:r>
            <a:endParaRPr lang="en-AU" sz="13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737442-11A9-4B83-8A7B-881E4FBEF1A3}" type="slidenum">
              <a:rPr lang="en-AU" smtClean="0"/>
              <a:t>9</a:t>
            </a:fld>
            <a:endParaRPr lang="en-AU"/>
          </a:p>
        </p:txBody>
      </p:sp>
    </p:spTree>
    <p:extLst>
      <p:ext uri="{BB962C8B-B14F-4D97-AF65-F5344CB8AC3E}">
        <p14:creationId xmlns:p14="http://schemas.microsoft.com/office/powerpoint/2010/main" val="2339576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A441-BB92-468A-8006-F5DA6E79F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03DB5A1-AB60-4ADC-BD52-92418DC905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FB3DFF0-ED95-412F-8E8C-B6223CEFC6B1}"/>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F0C47D7F-2A4B-44F0-9070-1356D9222D3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01EBC4F-9D12-4422-AF02-9890E9D64495}"/>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2576895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E5C9-BF81-4B5D-A9E3-825BE1EBC5E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02C8D3E-9DCA-4042-8A07-56A4169E6D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6CA2114-105A-4327-B0B9-5FD559725D6C}"/>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B8C25024-16A2-4421-9D2C-06FF15E9D5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3035D1F-C8FC-432D-B168-E535F60A00C0}"/>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359987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77C890-BF40-4E3B-9934-37DF58925A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F86D3AC-ABB9-4EEA-9AB7-9F8293C5C2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ADFD6DD-166C-4971-B53D-FCF0132B1B7A}"/>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256CC651-ED2F-416B-AEB3-94B48A0C72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2CFB1D4-A661-4EB5-85FE-5AC8A5E9BD00}"/>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05211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D955E-89D7-4B07-9EAE-D623ECDED28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0C61C1C-B8CC-4BEF-9560-B8D079EBEB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0C88067-2601-43FF-BB82-CF11EE012471}"/>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A3DB3BBB-EAF2-4C57-8555-6F5D80417DF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7B8D6D9-3ED0-43CD-B337-8485F837C1A7}"/>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47116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50420-B1B7-4FDC-9FB8-D04F2FC7EB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F2B2E63-58FC-4C9E-A262-30A9D26BAC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0145FA-A6C2-42D9-AE5B-90338A0B2AF5}"/>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BC2EB3DF-5B36-4AF8-87DD-6A202703E5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4E8891-7BF8-4469-A6D4-39779DBA1040}"/>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74487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A7B9-8D9F-4FF7-87F0-9CB5D4A5CFA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78B34C3-8A2E-4F65-BC87-039D7065F1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6FCCCD7-57F4-49EC-8F41-64E64BE64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5D8AD70-03AB-4CC4-941C-D7CA0A379CB5}"/>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6" name="Footer Placeholder 5">
            <a:extLst>
              <a:ext uri="{FF2B5EF4-FFF2-40B4-BE49-F238E27FC236}">
                <a16:creationId xmlns:a16="http://schemas.microsoft.com/office/drawing/2014/main" id="{EFA1EC9B-B464-4A54-A27E-C5FCADB20AE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CF325B0-D084-4B84-97B3-ACEBDB63FC9F}"/>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2384082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1FD4-E5AE-42C8-93E2-A877A333AA9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0D8E706-65DB-4BEE-B69C-587F7EE8A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02C41-EFD2-4950-9B7B-DA41A43904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2578807-1CBA-49AD-AD15-7BE671E9D0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8BA980-F379-470E-8A1C-14A848DBEC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60F59C2-F887-4754-BDEA-F33CA73E3F59}"/>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8" name="Footer Placeholder 7">
            <a:extLst>
              <a:ext uri="{FF2B5EF4-FFF2-40B4-BE49-F238E27FC236}">
                <a16:creationId xmlns:a16="http://schemas.microsoft.com/office/drawing/2014/main" id="{2A8433C4-E9A4-4AD3-9E61-8F6A355ABD7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6CCE6A8-6EC0-4B49-9A9C-41F62D45BE81}"/>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132459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DA48-2B6F-4D56-ADE9-692E653CD2D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D1626C9-595E-469A-9BB3-6C3E1714AAC5}"/>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4" name="Footer Placeholder 3">
            <a:extLst>
              <a:ext uri="{FF2B5EF4-FFF2-40B4-BE49-F238E27FC236}">
                <a16:creationId xmlns:a16="http://schemas.microsoft.com/office/drawing/2014/main" id="{87416789-1F78-4AF5-B5B1-4CBB22969B3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EB7821A-76F8-428F-AA50-A933FDD21C5C}"/>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341716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FC2F2D-79ED-4344-97EC-9D85D9944BC7}"/>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3" name="Footer Placeholder 2">
            <a:extLst>
              <a:ext uri="{FF2B5EF4-FFF2-40B4-BE49-F238E27FC236}">
                <a16:creationId xmlns:a16="http://schemas.microsoft.com/office/drawing/2014/main" id="{2C9A23C5-1CED-4AA3-94FF-1E77B0371DC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D83376B-12E8-4A63-B6C4-39D2116AE45C}"/>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07569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0E1F-560D-4045-9F35-E65980D976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BD5C6BB-0318-4715-BFEE-FA5E9B4AF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6E2E4E1-ED4E-4834-936A-4A7B49BD2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F6B64-B6A6-4525-B8F1-C6CD1B8705EA}"/>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6" name="Footer Placeholder 5">
            <a:extLst>
              <a:ext uri="{FF2B5EF4-FFF2-40B4-BE49-F238E27FC236}">
                <a16:creationId xmlns:a16="http://schemas.microsoft.com/office/drawing/2014/main" id="{29F4741A-3306-4657-844A-E9EED76A82D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3B0848D-B113-468F-81DE-691A91AF0FE6}"/>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3910526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A496-7E87-432C-818C-6C32BA638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9D59A5D-9BB2-42AD-B978-4F834C0AA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82001C6-E8E6-47BB-AE4C-4FEDC3066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4087C-6FF9-4AD3-9A17-FE379F19DBB3}"/>
              </a:ext>
            </a:extLst>
          </p:cNvPr>
          <p:cNvSpPr>
            <a:spLocks noGrp="1"/>
          </p:cNvSpPr>
          <p:nvPr>
            <p:ph type="dt" sz="half" idx="10"/>
          </p:nvPr>
        </p:nvSpPr>
        <p:spPr/>
        <p:txBody>
          <a:bodyPr/>
          <a:lstStyle/>
          <a:p>
            <a:fld id="{7E8EE69F-E0D1-4C67-A36B-23482140CEA4}" type="datetimeFigureOut">
              <a:rPr lang="en-AU" smtClean="0"/>
              <a:t>04-Jul-22</a:t>
            </a:fld>
            <a:endParaRPr lang="en-AU"/>
          </a:p>
        </p:txBody>
      </p:sp>
      <p:sp>
        <p:nvSpPr>
          <p:cNvPr id="6" name="Footer Placeholder 5">
            <a:extLst>
              <a:ext uri="{FF2B5EF4-FFF2-40B4-BE49-F238E27FC236}">
                <a16:creationId xmlns:a16="http://schemas.microsoft.com/office/drawing/2014/main" id="{19F21F1D-B328-4026-82E4-9FBB042B0D9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A76EB06-7FC5-4A96-A12C-58695D4FC74B}"/>
              </a:ext>
            </a:extLst>
          </p:cNvPr>
          <p:cNvSpPr>
            <a:spLocks noGrp="1"/>
          </p:cNvSpPr>
          <p:nvPr>
            <p:ph type="sldNum" sz="quarter" idx="12"/>
          </p:nvPr>
        </p:nvSpPr>
        <p:spPr/>
        <p:txBody>
          <a:bodyPr/>
          <a:lstStyle/>
          <a:p>
            <a:fld id="{474AFCBD-ED8E-48C5-9666-686FE76E9A5A}" type="slidenum">
              <a:rPr lang="en-AU" smtClean="0"/>
              <a:t>‹#›</a:t>
            </a:fld>
            <a:endParaRPr lang="en-AU"/>
          </a:p>
        </p:txBody>
      </p:sp>
    </p:spTree>
    <p:extLst>
      <p:ext uri="{BB962C8B-B14F-4D97-AF65-F5344CB8AC3E}">
        <p14:creationId xmlns:p14="http://schemas.microsoft.com/office/powerpoint/2010/main" val="588280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A4E7D4-EA43-4C27-A8F1-B9C18F26A0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142CABC-5B81-4F2B-93D1-452A3F2621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F25A49F-09C2-4779-966D-EBC15BBDEC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EE69F-E0D1-4C67-A36B-23482140CEA4}" type="datetimeFigureOut">
              <a:rPr lang="en-AU" smtClean="0"/>
              <a:t>04-Jul-22</a:t>
            </a:fld>
            <a:endParaRPr lang="en-AU"/>
          </a:p>
        </p:txBody>
      </p:sp>
      <p:sp>
        <p:nvSpPr>
          <p:cNvPr id="5" name="Footer Placeholder 4">
            <a:extLst>
              <a:ext uri="{FF2B5EF4-FFF2-40B4-BE49-F238E27FC236}">
                <a16:creationId xmlns:a16="http://schemas.microsoft.com/office/drawing/2014/main" id="{02AF676D-A9FB-49AD-9BC2-A6AA160B8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FFB9513-9C6C-40C7-B198-F6519BADCD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AFCBD-ED8E-48C5-9666-686FE76E9A5A}" type="slidenum">
              <a:rPr lang="en-AU" smtClean="0"/>
              <a:t>‹#›</a:t>
            </a:fld>
            <a:endParaRPr lang="en-AU"/>
          </a:p>
        </p:txBody>
      </p:sp>
    </p:spTree>
    <p:extLst>
      <p:ext uri="{BB962C8B-B14F-4D97-AF65-F5344CB8AC3E}">
        <p14:creationId xmlns:p14="http://schemas.microsoft.com/office/powerpoint/2010/main" val="1974294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jpg"/><Relationship Id="rId11" Type="http://schemas.openxmlformats.org/officeDocument/2006/relationships/image" Target="../media/image17.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sson 1:…"/>
          <p:cNvSpPr txBox="1"/>
          <p:nvPr/>
        </p:nvSpPr>
        <p:spPr>
          <a:xfrm>
            <a:off x="2683613" y="2248542"/>
            <a:ext cx="8588468" cy="13336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825500">
              <a:defRPr sz="7500" b="0">
                <a:latin typeface="+mj-lt"/>
                <a:ea typeface="+mj-ea"/>
                <a:cs typeface="+mj-cs"/>
                <a:sym typeface="Quasimoda Bold"/>
              </a:defRPr>
            </a:pPr>
            <a:r>
              <a:rPr lang="en-US" sz="8000" b="1" dirty="0">
                <a:latin typeface="Arial" charset="0"/>
                <a:ea typeface="Arial" charset="0"/>
                <a:cs typeface="Arial" charset="0"/>
                <a:sym typeface="Quasimoda Bold"/>
              </a:rPr>
              <a:t>Lesson 8</a:t>
            </a:r>
          </a:p>
        </p:txBody>
      </p:sp>
      <p:cxnSp>
        <p:nvCxnSpPr>
          <p:cNvPr id="11" name="Straight Connector 10"/>
          <p:cNvCxnSpPr/>
          <p:nvPr/>
        </p:nvCxnSpPr>
        <p:spPr>
          <a:xfrm>
            <a:off x="2788545" y="1768840"/>
            <a:ext cx="1338578" cy="1"/>
          </a:xfrm>
          <a:prstGeom prst="line">
            <a:avLst/>
          </a:prstGeom>
          <a:ln w="139700" cmpd="sng">
            <a:solidFill>
              <a:srgbClr val="4196D5"/>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 y="0"/>
            <a:ext cx="987551" cy="6858001"/>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0853A1-1007-4C52-BEFB-F48F5319A3E3}"/>
              </a:ext>
            </a:extLst>
          </p:cNvPr>
          <p:cNvSpPr txBox="1"/>
          <p:nvPr/>
        </p:nvSpPr>
        <p:spPr>
          <a:xfrm>
            <a:off x="2683613" y="4033312"/>
            <a:ext cx="8151164" cy="1754326"/>
          </a:xfrm>
          <a:prstGeom prst="rect">
            <a:avLst/>
          </a:prstGeom>
          <a:noFill/>
        </p:spPr>
        <p:txBody>
          <a:bodyPr wrap="square" rtlCol="0">
            <a:spAutoFit/>
          </a:bodyPr>
          <a:lstStyle/>
          <a:p>
            <a:r>
              <a:rPr lang="en-AU" sz="3600" b="1" dirty="0">
                <a:solidFill>
                  <a:srgbClr val="4196D5"/>
                </a:solidFill>
                <a:latin typeface="Arial" charset="0"/>
                <a:ea typeface="Arial" charset="0"/>
                <a:cs typeface="Arial" charset="0"/>
              </a:rPr>
              <a:t>Bible Overview</a:t>
            </a:r>
          </a:p>
          <a:p>
            <a:r>
              <a:rPr lang="en-AU" sz="3600" b="1" dirty="0">
                <a:solidFill>
                  <a:srgbClr val="4196D5"/>
                </a:solidFill>
                <a:latin typeface="Arial" charset="0"/>
                <a:ea typeface="Arial" charset="0"/>
                <a:cs typeface="Arial" charset="0"/>
              </a:rPr>
              <a:t>Ten Bible-based English lessons    </a:t>
            </a:r>
            <a:endParaRPr lang="en-GB" sz="3600" b="1" dirty="0">
              <a:solidFill>
                <a:srgbClr val="4196D5"/>
              </a:solidFill>
              <a:latin typeface="Arial" charset="0"/>
              <a:ea typeface="Arial" charset="0"/>
              <a:cs typeface="Arial" charset="0"/>
            </a:endParaRPr>
          </a:p>
          <a:p>
            <a:r>
              <a:rPr lang="en-AU" sz="3600" b="1" dirty="0">
                <a:solidFill>
                  <a:srgbClr val="4196D5"/>
                </a:solidFill>
                <a:latin typeface="Arial" charset="0"/>
                <a:ea typeface="Arial" charset="0"/>
                <a:cs typeface="Arial" charset="0"/>
              </a:rPr>
              <a:t>Intermediate</a:t>
            </a:r>
          </a:p>
        </p:txBody>
      </p:sp>
      <p:pic>
        <p:nvPicPr>
          <p:cNvPr id="3" name="Picture 2"/>
          <p:cNvPicPr>
            <a:picLocks noChangeAspect="1"/>
          </p:cNvPicPr>
          <p:nvPr/>
        </p:nvPicPr>
        <p:blipFill>
          <a:blip r:embed="rId3"/>
          <a:stretch>
            <a:fillRect/>
          </a:stretch>
        </p:blipFill>
        <p:spPr>
          <a:xfrm>
            <a:off x="5024516" y="433361"/>
            <a:ext cx="6502400" cy="774700"/>
          </a:xfrm>
          <a:prstGeom prst="rect">
            <a:avLst/>
          </a:prstGeom>
        </p:spPr>
      </p:pic>
    </p:spTree>
    <p:extLst>
      <p:ext uri="{BB962C8B-B14F-4D97-AF65-F5344CB8AC3E}">
        <p14:creationId xmlns:p14="http://schemas.microsoft.com/office/powerpoint/2010/main" val="4184383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4FB072-B10D-4797-9123-43F5F9E7AA2B}"/>
              </a:ext>
            </a:extLst>
          </p:cNvPr>
          <p:cNvSpPr txBox="1"/>
          <p:nvPr/>
        </p:nvSpPr>
        <p:spPr>
          <a:xfrm>
            <a:off x="2378765" y="2711306"/>
            <a:ext cx="7434470" cy="1015663"/>
          </a:xfrm>
          <a:prstGeom prst="rect">
            <a:avLst/>
          </a:prstGeom>
          <a:noFill/>
        </p:spPr>
        <p:txBody>
          <a:bodyPr wrap="square">
            <a:spAutoFit/>
          </a:bodyPr>
          <a:lstStyle/>
          <a:p>
            <a:pPr algn="ctr"/>
            <a:r>
              <a:rPr lang="en-US" sz="6000" dirty="0">
                <a:effectLst/>
                <a:latin typeface="Arial" panose="020B0604020202020204" pitchFamily="34" charset="0"/>
                <a:ea typeface="Calibri" panose="020F0502020204030204" pitchFamily="34" charset="0"/>
                <a:cs typeface="Arial" panose="020B0604020202020204" pitchFamily="34" charset="0"/>
              </a:rPr>
              <a:t>The king must die. </a:t>
            </a:r>
            <a:endParaRPr lang="en-AU"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394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5C75D2B-2796-6959-E83E-A0E3D35A36B8}"/>
              </a:ext>
            </a:extLst>
          </p:cNvPr>
          <p:cNvSpPr txBox="1"/>
          <p:nvPr/>
        </p:nvSpPr>
        <p:spPr>
          <a:xfrm>
            <a:off x="928884" y="746004"/>
            <a:ext cx="11044275" cy="5670783"/>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 (paraphrase) </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b="1" dirty="0">
                <a:effectLst/>
                <a:latin typeface="Arial" panose="020B0604020202020204" pitchFamily="34" charset="0"/>
                <a:ea typeface="Calibri" panose="020F0502020204030204" pitchFamily="34" charset="0"/>
                <a:cs typeface="Arial" panose="020B0604020202020204" pitchFamily="34" charset="0"/>
              </a:rPr>
              <a:t>This Bible paraphrase will be referred to later in the lesson.</a:t>
            </a:r>
            <a:endParaRPr lang="en-AU" sz="26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powerless. It is unusual for anyone to die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for someone else. Maybe someone would be willing to die for a good person. But God has shown us how much he loves us. Even when we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did not obey God, Christ died on our behalf.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accepts us. So we know that Christ will save us when God judges everyone. Because of Jesus, God will not be angry with us or punish us. While we were still God’s enemies, God’s Son died on our behalf. As a result, we became God’s friends. </a:t>
            </a:r>
            <a:endParaRPr lang="en-AU" sz="26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298CECA-D6A9-3E2B-CC9B-61659FC5822E}"/>
              </a:ext>
            </a:extLst>
          </p:cNvPr>
          <p:cNvSpPr/>
          <p:nvPr/>
        </p:nvSpPr>
        <p:spPr>
          <a:xfrm>
            <a:off x="-183451" y="-109728"/>
            <a:ext cx="12192000" cy="707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42F4E75-2B1F-7428-2574-E757313AD889}"/>
              </a:ext>
            </a:extLst>
          </p:cNvPr>
          <p:cNvSpPr txBox="1"/>
          <p:nvPr/>
        </p:nvSpPr>
        <p:spPr>
          <a:xfrm>
            <a:off x="928884" y="746004"/>
            <a:ext cx="11044275" cy="5670783"/>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 (paraphrase) </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b="1" dirty="0">
                <a:effectLst/>
                <a:latin typeface="Arial" panose="020B0604020202020204" pitchFamily="34" charset="0"/>
                <a:ea typeface="Calibri" panose="020F0502020204030204" pitchFamily="34" charset="0"/>
                <a:cs typeface="Arial" panose="020B0604020202020204" pitchFamily="34" charset="0"/>
              </a:rPr>
              <a:t>This Bible paraphrase will be referred to later in the lesson.</a:t>
            </a:r>
            <a:endParaRPr lang="en-AU" sz="26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powerless. It is unusual for anyone to die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for someone else. Maybe someone would be willing to die for a good person. But God has shown us how much he loves us. Even when we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did not obey God, Christ died on our behalf.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accepts us. So we know that Christ will save us when God judges everyone. Because of Jesus, God will not be angry with us or punish us. While we were still God’s enemies, God’s Son died on our behalf. As a result, we became God’s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friends</a:t>
            </a:r>
            <a:r>
              <a:rPr lang="en-US" sz="2600" dirty="0">
                <a:effectLst/>
                <a:latin typeface="Arial" panose="020B0604020202020204" pitchFamily="34" charset="0"/>
                <a:ea typeface="Calibri" panose="020F0502020204030204" pitchFamily="34" charset="0"/>
                <a:cs typeface="Arial" panose="020B0604020202020204" pitchFamily="34" charset="0"/>
              </a:rPr>
              <a:t>. </a:t>
            </a:r>
            <a:endParaRPr lang="en-AU" sz="26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52FDBB1-9AC8-76EE-D30D-7FF4916600AE}"/>
              </a:ext>
            </a:extLst>
          </p:cNvPr>
          <p:cNvSpPr/>
          <p:nvPr/>
        </p:nvSpPr>
        <p:spPr>
          <a:xfrm>
            <a:off x="-386562" y="-482605"/>
            <a:ext cx="13597466" cy="81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028B58-EEB6-F3EB-3F67-A514462A85D3}"/>
              </a:ext>
            </a:extLst>
          </p:cNvPr>
          <p:cNvSpPr txBox="1"/>
          <p:nvPr/>
        </p:nvSpPr>
        <p:spPr>
          <a:xfrm>
            <a:off x="935361" y="746005"/>
            <a:ext cx="11044275" cy="5670783"/>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 (paraphrase) </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b="1" dirty="0">
                <a:effectLst/>
                <a:latin typeface="Arial" panose="020B0604020202020204" pitchFamily="34" charset="0"/>
                <a:ea typeface="Calibri" panose="020F0502020204030204" pitchFamily="34" charset="0"/>
                <a:cs typeface="Arial" panose="020B0604020202020204" pitchFamily="34" charset="0"/>
              </a:rPr>
              <a:t>This Bible paraphrase will be referred to later in the lesson.</a:t>
            </a:r>
            <a:endParaRPr lang="en-AU" sz="26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powerless</a:t>
            </a:r>
            <a:r>
              <a:rPr lang="en-US" sz="2600" dirty="0">
                <a:effectLst/>
                <a:latin typeface="Arial" panose="020B0604020202020204" pitchFamily="34" charset="0"/>
                <a:ea typeface="Calibri" panose="020F0502020204030204" pitchFamily="34" charset="0"/>
                <a:cs typeface="Arial" panose="020B0604020202020204" pitchFamily="34" charset="0"/>
              </a:rPr>
              <a:t>. It is unusual for anyone to die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for someone else. Maybe someone would be willing to die for a good person. But God has shown us how much he loves us. Even when we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did not obey God, Christ died on our behalf.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accepts us. So we know that Christ will save us when God judges everyone. Because of Jesus, God will not be angry with us or punish us. While we were still God’s enemies, God’s Son died on our behalf. As a result, we became God’s friends. </a:t>
            </a:r>
            <a:endParaRPr lang="en-AU" sz="2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B354B53-174C-C07F-D351-867E0CD59E26}"/>
              </a:ext>
            </a:extLst>
          </p:cNvPr>
          <p:cNvSpPr/>
          <p:nvPr/>
        </p:nvSpPr>
        <p:spPr>
          <a:xfrm>
            <a:off x="-347712" y="-408261"/>
            <a:ext cx="13597466" cy="81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D2916B-ABF2-FC84-8919-8331DA7145F1}"/>
              </a:ext>
            </a:extLst>
          </p:cNvPr>
          <p:cNvSpPr txBox="1"/>
          <p:nvPr/>
        </p:nvSpPr>
        <p:spPr>
          <a:xfrm>
            <a:off x="935362" y="746005"/>
            <a:ext cx="11044275" cy="5670783"/>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 (paraphrase) </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b="1" dirty="0">
                <a:effectLst/>
                <a:latin typeface="Arial" panose="020B0604020202020204" pitchFamily="34" charset="0"/>
                <a:ea typeface="Calibri" panose="020F0502020204030204" pitchFamily="34" charset="0"/>
                <a:cs typeface="Arial" panose="020B0604020202020204" pitchFamily="34" charset="0"/>
              </a:rPr>
              <a:t>This Bible paraphrase will be referred to later in the lesson.</a:t>
            </a:r>
            <a:endParaRPr lang="en-AU" sz="26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powerless. It is unusual for anyone to die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for someone else. Maybe someone would be willing to die for a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good</a:t>
            </a:r>
            <a:r>
              <a:rPr lang="en-US" sz="2600" dirty="0">
                <a:effectLst/>
                <a:latin typeface="Arial" panose="020B0604020202020204" pitchFamily="34" charset="0"/>
                <a:ea typeface="Calibri" panose="020F0502020204030204" pitchFamily="34" charset="0"/>
                <a:cs typeface="Arial" panose="020B0604020202020204" pitchFamily="34" charset="0"/>
              </a:rPr>
              <a:t> person. But God has shown us how much he loves us. Even when we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did not obey God, Christ died on our behalf.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accepts us. So we know that Christ will save us when God judges everyone. Because of Jesus, God will not be angry with us or punish us. While we were still God’s enemies, God’s Son died on our behalf. As a result, we became God’s friends. </a:t>
            </a:r>
            <a:endParaRPr lang="en-AU" sz="26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18DB17-D004-DA30-63DB-D9AC7975D0AA}"/>
              </a:ext>
            </a:extLst>
          </p:cNvPr>
          <p:cNvSpPr/>
          <p:nvPr/>
        </p:nvSpPr>
        <p:spPr>
          <a:xfrm>
            <a:off x="-169727" y="-220006"/>
            <a:ext cx="13597466" cy="81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E8BD9E-0EEE-D666-BBD0-C0823658955A}"/>
              </a:ext>
            </a:extLst>
          </p:cNvPr>
          <p:cNvSpPr txBox="1"/>
          <p:nvPr/>
        </p:nvSpPr>
        <p:spPr>
          <a:xfrm>
            <a:off x="935364" y="746005"/>
            <a:ext cx="11044275" cy="5670783"/>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 (paraphrase) </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b="1" dirty="0">
                <a:effectLst/>
                <a:latin typeface="Arial" panose="020B0604020202020204" pitchFamily="34" charset="0"/>
                <a:ea typeface="Calibri" panose="020F0502020204030204" pitchFamily="34" charset="0"/>
                <a:cs typeface="Arial" panose="020B0604020202020204" pitchFamily="34" charset="0"/>
              </a:rPr>
              <a:t>This Bible paraphrase will be referred to later in the lesson.</a:t>
            </a:r>
            <a:endParaRPr lang="en-AU" sz="26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powerless. It is unusual for anyone to die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for someone else. Maybe someone would be willing to die for a good person. But God has shown us how much he loves us. Even when we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did not obey God, Christ died on our</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 behalf</a:t>
            </a:r>
            <a:r>
              <a:rPr lang="en-US" sz="2600" dirty="0">
                <a:effectLst/>
                <a:latin typeface="Arial" panose="020B0604020202020204" pitchFamily="34" charset="0"/>
                <a:ea typeface="Calibri" panose="020F0502020204030204" pitchFamily="34" charset="0"/>
                <a:cs typeface="Arial" panose="020B0604020202020204" pitchFamily="34" charset="0"/>
              </a:rPr>
              <a:t>.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accepts us. So we know that Christ will save us when God judges everyone. Because of Jesus, God will not be angry with us or punish us. While we were still God’s enemies, God’s Son died on our behalf. As a result, we became God’s friends. </a:t>
            </a:r>
            <a:endParaRPr lang="en-AU" sz="26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AAD6155-B11F-EFF9-1387-5CC5E571AC93}"/>
              </a:ext>
            </a:extLst>
          </p:cNvPr>
          <p:cNvSpPr/>
          <p:nvPr/>
        </p:nvSpPr>
        <p:spPr>
          <a:xfrm>
            <a:off x="-248152" y="-475762"/>
            <a:ext cx="13597466" cy="81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A2C2034-AF9D-6482-354C-3652FE8BEE73}"/>
              </a:ext>
            </a:extLst>
          </p:cNvPr>
          <p:cNvSpPr txBox="1"/>
          <p:nvPr/>
        </p:nvSpPr>
        <p:spPr>
          <a:xfrm>
            <a:off x="935364" y="746005"/>
            <a:ext cx="11044275" cy="5670783"/>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 (paraphrase) </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b="1" dirty="0">
                <a:effectLst/>
                <a:latin typeface="Arial" panose="020B0604020202020204" pitchFamily="34" charset="0"/>
                <a:ea typeface="Calibri" panose="020F0502020204030204" pitchFamily="34" charset="0"/>
                <a:cs typeface="Arial" panose="020B0604020202020204" pitchFamily="34" charset="0"/>
              </a:rPr>
              <a:t>This Bible paraphrase will be referred to later in the lesson.</a:t>
            </a:r>
            <a:endParaRPr lang="en-AU" sz="26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powerless. It is unusual for anyone to die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for someone else. Maybe someone would be willing to die for a good person. But God has shown us how much he loves us. Even when we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did not obey God, Christ died on our behalf.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accepts</a:t>
            </a:r>
            <a:r>
              <a:rPr lang="en-US" sz="2600" dirty="0">
                <a:effectLst/>
                <a:latin typeface="Arial" panose="020B0604020202020204" pitchFamily="34" charset="0"/>
                <a:ea typeface="Calibri" panose="020F0502020204030204" pitchFamily="34" charset="0"/>
                <a:cs typeface="Arial" panose="020B0604020202020204" pitchFamily="34" charset="0"/>
              </a:rPr>
              <a:t> us. So we know that Christ will save us when God judges everyone. Because of Jesus, God will not be angry with us or punish us. While we were still God’s enemies, God’s Son died on our behalf. As a result, we became God’s friends. </a:t>
            </a:r>
            <a:endParaRPr lang="en-AU" sz="26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24C81F1-F2B4-2A08-8F3E-0063FF6AE847}"/>
              </a:ext>
            </a:extLst>
          </p:cNvPr>
          <p:cNvSpPr/>
          <p:nvPr/>
        </p:nvSpPr>
        <p:spPr>
          <a:xfrm>
            <a:off x="-258719" y="-426252"/>
            <a:ext cx="13597466" cy="81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F5543E4-45B2-CC82-AD03-844B724DA505}"/>
              </a:ext>
            </a:extLst>
          </p:cNvPr>
          <p:cNvSpPr txBox="1"/>
          <p:nvPr/>
        </p:nvSpPr>
        <p:spPr>
          <a:xfrm>
            <a:off x="935364" y="746005"/>
            <a:ext cx="11044275" cy="5670783"/>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 (paraphrase) </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b="1" dirty="0">
                <a:effectLst/>
                <a:latin typeface="Arial" panose="020B0604020202020204" pitchFamily="34" charset="0"/>
                <a:ea typeface="Calibri" panose="020F0502020204030204" pitchFamily="34" charset="0"/>
                <a:cs typeface="Arial" panose="020B0604020202020204" pitchFamily="34" charset="0"/>
              </a:rPr>
              <a:t>This Bible paraphrase will be referred to later in the lesson.</a:t>
            </a:r>
            <a:endParaRPr lang="en-AU" sz="26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powerless. It is unusual for anyone to die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for someone else. Maybe someone would be willing to die for a good person. But God has shown us how much he loves us. Even when we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did not obey God, Christ died on our behalf.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accepts us. So we know that Christ will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save</a:t>
            </a:r>
            <a:r>
              <a:rPr lang="en-US" sz="2600" dirty="0">
                <a:effectLst/>
                <a:latin typeface="Arial" panose="020B0604020202020204" pitchFamily="34" charset="0"/>
                <a:ea typeface="Calibri" panose="020F0502020204030204" pitchFamily="34" charset="0"/>
                <a:cs typeface="Arial" panose="020B0604020202020204" pitchFamily="34" charset="0"/>
              </a:rPr>
              <a:t> us when God judges everyone. Because of Jesus, God will not be angry with us or punish us. While we were still God’s enemies, God’s Son died on our behalf. As a result, we became God’s friends. </a:t>
            </a:r>
            <a:endParaRPr lang="en-AU" sz="26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9C0CB97-363B-F477-E190-B3BB1050BD70}"/>
              </a:ext>
            </a:extLst>
          </p:cNvPr>
          <p:cNvSpPr/>
          <p:nvPr/>
        </p:nvSpPr>
        <p:spPr>
          <a:xfrm>
            <a:off x="-297569" y="-220006"/>
            <a:ext cx="13597466" cy="81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549F3B4-5ED9-9445-6FEF-329A8312FCEB}"/>
              </a:ext>
            </a:extLst>
          </p:cNvPr>
          <p:cNvSpPr txBox="1"/>
          <p:nvPr/>
        </p:nvSpPr>
        <p:spPr>
          <a:xfrm>
            <a:off x="935363" y="746005"/>
            <a:ext cx="11044275" cy="5670783"/>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 (paraphrase) </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b="1" dirty="0">
                <a:effectLst/>
                <a:latin typeface="Arial" panose="020B0604020202020204" pitchFamily="34" charset="0"/>
                <a:ea typeface="Calibri" panose="020F0502020204030204" pitchFamily="34" charset="0"/>
                <a:cs typeface="Arial" panose="020B0604020202020204" pitchFamily="34" charset="0"/>
              </a:rPr>
              <a:t>This Bible paraphrase will be referred to later in the lesson.</a:t>
            </a:r>
            <a:endParaRPr lang="en-AU" sz="26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powerless. It is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unusual</a:t>
            </a:r>
            <a:r>
              <a:rPr lang="en-US" sz="2600" dirty="0">
                <a:effectLst/>
                <a:latin typeface="Arial" panose="020B0604020202020204" pitchFamily="34" charset="0"/>
                <a:ea typeface="Calibri" panose="020F0502020204030204" pitchFamily="34" charset="0"/>
                <a:cs typeface="Arial" panose="020B0604020202020204" pitchFamily="34" charset="0"/>
              </a:rPr>
              <a:t> for anyone to die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for someone else. Maybe someone would be willing to die for a good person. But God has shown us how much he loves us. Even when we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did not obey God, Christ died on our behalf.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accepts us. So we know that Christ will save us when God judges everyone. Because of Jesus, God will not be angry with us or punish us. While we were still God’s enemies, God’s Son died on our behalf. As a result, we became God’s friends. </a:t>
            </a:r>
            <a:endParaRPr lang="en-AU" sz="26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A3307E6B-9AD7-A205-EDDB-062375EB56D4}"/>
              </a:ext>
            </a:extLst>
          </p:cNvPr>
          <p:cNvSpPr/>
          <p:nvPr/>
        </p:nvSpPr>
        <p:spPr>
          <a:xfrm>
            <a:off x="-464987" y="-532115"/>
            <a:ext cx="13597466" cy="81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E2ED53A-024E-9803-A561-FE0BD2D20735}"/>
              </a:ext>
            </a:extLst>
          </p:cNvPr>
          <p:cNvSpPr txBox="1"/>
          <p:nvPr/>
        </p:nvSpPr>
        <p:spPr>
          <a:xfrm>
            <a:off x="935363" y="746005"/>
            <a:ext cx="11044275" cy="5670783"/>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 (paraphrase) </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b="1" dirty="0">
                <a:effectLst/>
                <a:latin typeface="Arial" panose="020B0604020202020204" pitchFamily="34" charset="0"/>
                <a:ea typeface="Calibri" panose="020F0502020204030204" pitchFamily="34" charset="0"/>
                <a:cs typeface="Arial" panose="020B0604020202020204" pitchFamily="34" charset="0"/>
              </a:rPr>
              <a:t>This Bible paraphrase will be referred to later in the lesson.</a:t>
            </a:r>
            <a:endParaRPr lang="en-AU" sz="26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powerless. It is unusual for anyone to die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for someone else. Maybe someone would be willing to die for a good person. But God has shown us how much he loves us. Even when we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did not obey God, Christ died on our behalf.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accepts us. So we know that Christ will save us when God judges everyone. Because of Jesus, God will not be angry with us or punish us. While we were still God’s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enemies</a:t>
            </a:r>
            <a:r>
              <a:rPr lang="en-US" sz="2600" dirty="0">
                <a:effectLst/>
                <a:latin typeface="Arial" panose="020B0604020202020204" pitchFamily="34" charset="0"/>
                <a:ea typeface="Calibri" panose="020F0502020204030204" pitchFamily="34" charset="0"/>
                <a:cs typeface="Arial" panose="020B0604020202020204" pitchFamily="34" charset="0"/>
              </a:rPr>
              <a:t>, God’s Son died on our behalf. As a result, we became God’s friends. </a:t>
            </a:r>
            <a:endParaRPr lang="en-AU" sz="2600"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A7866C0-23AC-1A8C-E972-F71123C729E0}"/>
              </a:ext>
            </a:extLst>
          </p:cNvPr>
          <p:cNvSpPr/>
          <p:nvPr/>
        </p:nvSpPr>
        <p:spPr>
          <a:xfrm>
            <a:off x="-445401" y="-408261"/>
            <a:ext cx="13805798" cy="81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3457418-ADDA-C319-0C1F-EB51C00E866A}"/>
              </a:ext>
            </a:extLst>
          </p:cNvPr>
          <p:cNvSpPr txBox="1"/>
          <p:nvPr/>
        </p:nvSpPr>
        <p:spPr>
          <a:xfrm>
            <a:off x="935363" y="757153"/>
            <a:ext cx="11044275" cy="5670783"/>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 (paraphrase) </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b="1" dirty="0">
                <a:effectLst/>
                <a:latin typeface="Arial" panose="020B0604020202020204" pitchFamily="34" charset="0"/>
                <a:ea typeface="Calibri" panose="020F0502020204030204" pitchFamily="34" charset="0"/>
                <a:cs typeface="Arial" panose="020B0604020202020204" pitchFamily="34" charset="0"/>
              </a:rPr>
              <a:t>This Bible paraphrase will be referred to later in the lesson.</a:t>
            </a:r>
            <a:endParaRPr lang="en-AU" sz="2600"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powerless. It is unusual for anyone to die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for someone else. Maybe someone would be willing to die for a good person. But God has shown us how much he loves us. Even when we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did not obey God, Christ died on our behalf.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accepts us. So we know that Christ will save us when God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judges</a:t>
            </a:r>
            <a:r>
              <a:rPr lang="en-US" sz="2600" dirty="0">
                <a:effectLst/>
                <a:latin typeface="Arial" panose="020B0604020202020204" pitchFamily="34" charset="0"/>
                <a:ea typeface="Calibri" panose="020F0502020204030204" pitchFamily="34" charset="0"/>
                <a:cs typeface="Arial" panose="020B0604020202020204" pitchFamily="34" charset="0"/>
              </a:rPr>
              <a:t> everyone. Because of Jesus, God will not be angry with us or punish us. While we were still God’s enemies, God’s Son died on our behalf. As a result, we became God’s friends. </a:t>
            </a:r>
            <a:endParaRPr lang="en-AU" sz="26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A94D8974-F5FD-F24A-916D-AD178AAF98EC}"/>
              </a:ext>
            </a:extLst>
          </p:cNvPr>
          <p:cNvSpPr/>
          <p:nvPr/>
        </p:nvSpPr>
        <p:spPr>
          <a:xfrm>
            <a:off x="-464987" y="-468919"/>
            <a:ext cx="13805798" cy="81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9CA258F-9DB2-A040-A947-21CB5CA6B638}"/>
              </a:ext>
            </a:extLst>
          </p:cNvPr>
          <p:cNvSpPr txBox="1"/>
          <p:nvPr/>
        </p:nvSpPr>
        <p:spPr>
          <a:xfrm>
            <a:off x="935360" y="746004"/>
            <a:ext cx="11044275" cy="5155257"/>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 </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powerless. It is unusual for anyone to die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for someone else. Maybe someone would be willing to die for a good person. But God has shown us how much he loves us. Even when we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did not obey God, Christ died on our behalf.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accepts us. So we know that Christ will save us when God judges everyone. Because of Jesus, God will not be angry with us or punish us. While we were still God’s enemies, God’s Son died on our behalf. As a result, we became God’s friends. </a:t>
            </a:r>
            <a:endParaRPr lang="en-AU"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43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P spid="2" grpId="0" animBg="1"/>
      <p:bldP spid="7" grpId="0"/>
      <p:bldP spid="8" grpId="0" animBg="1"/>
      <p:bldP spid="9" grpId="0"/>
      <p:bldP spid="10" grpId="0" animBg="1"/>
      <p:bldP spid="11" grpId="0"/>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9FB9CD-595A-13EF-1FF2-1B658977DA5B}"/>
              </a:ext>
            </a:extLst>
          </p:cNvPr>
          <p:cNvSpPr txBox="1"/>
          <p:nvPr/>
        </p:nvSpPr>
        <p:spPr>
          <a:xfrm>
            <a:off x="782965" y="593608"/>
            <a:ext cx="10939343" cy="5155257"/>
          </a:xfrm>
          <a:prstGeom prst="rect">
            <a:avLst/>
          </a:prstGeom>
          <a:noFill/>
        </p:spPr>
        <p:txBody>
          <a:bodyPr wrap="square">
            <a:spAutoFit/>
          </a:bodyPr>
          <a:lstStyle/>
          <a:p>
            <a:pPr>
              <a:spcBef>
                <a:spcPts val="1200"/>
              </a:spcBef>
              <a:spcAft>
                <a:spcPts val="600"/>
              </a:spcAft>
            </a:pP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Romans 5:6–9</a:t>
            </a:r>
          </a:p>
          <a:p>
            <a:pPr>
              <a:spcBef>
                <a:spcPts val="1200"/>
              </a:spcBef>
              <a:spcAft>
                <a:spcPts val="600"/>
              </a:spcAft>
            </a:pPr>
            <a:endParaRPr lang="en-AU" sz="800" b="1" dirty="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300"/>
              </a:spcAft>
            </a:pPr>
            <a:r>
              <a:rPr lang="en-US" sz="2600" dirty="0">
                <a:effectLst/>
                <a:latin typeface="Arial" panose="020B0604020202020204" pitchFamily="34" charset="0"/>
                <a:ea typeface="Calibri" panose="020F0502020204030204" pitchFamily="34" charset="0"/>
                <a:cs typeface="Arial" panose="020B0604020202020204" pitchFamily="34" charset="0"/>
              </a:rPr>
              <a:t>At just the right time, Christ died for people who had not obeyed God. </a:t>
            </a:r>
            <a:br>
              <a:rPr lang="en-US" sz="2600" dirty="0">
                <a:effectLst/>
                <a:latin typeface="Arial" panose="020B0604020202020204" pitchFamily="34" charset="0"/>
                <a:ea typeface="Calibri" panose="020F0502020204030204" pitchFamily="34" charset="0"/>
                <a:cs typeface="Arial" panose="020B0604020202020204" pitchFamily="34" charset="0"/>
              </a:rPr>
            </a:br>
            <a:r>
              <a:rPr lang="en-US" sz="2600" dirty="0">
                <a:effectLst/>
                <a:latin typeface="Arial" panose="020B0604020202020204" pitchFamily="34" charset="0"/>
                <a:ea typeface="Calibri" panose="020F0502020204030204" pitchFamily="34" charset="0"/>
                <a:cs typeface="Arial" panose="020B0604020202020204" pitchFamily="34" charset="0"/>
              </a:rPr>
              <a:t>He died for us when we were powerless. It is unusual for anyone to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die</a:t>
            </a:r>
            <a:r>
              <a:rPr lang="en-US" sz="2600" dirty="0">
                <a:effectLst/>
                <a:latin typeface="Arial" panose="020B0604020202020204" pitchFamily="34" charset="0"/>
                <a:ea typeface="Calibri" panose="020F0502020204030204" pitchFamily="34" charset="0"/>
                <a:cs typeface="Arial" panose="020B0604020202020204" pitchFamily="34" charset="0"/>
              </a:rPr>
              <a:t> for someone else. Maybe someone would be willing to die for a good person. But God has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show</a:t>
            </a:r>
            <a:r>
              <a:rPr lang="en-US" sz="2600" dirty="0">
                <a:effectLst/>
                <a:latin typeface="Arial" panose="020B0604020202020204" pitchFamily="34" charset="0"/>
                <a:ea typeface="Calibri" panose="020F0502020204030204" pitchFamily="34" charset="0"/>
                <a:cs typeface="Arial" panose="020B0604020202020204" pitchFamily="34" charset="0"/>
              </a:rPr>
              <a:t>n us how much he loves us. Even when we did not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obey</a:t>
            </a:r>
            <a:r>
              <a:rPr lang="en-US" sz="2600" dirty="0">
                <a:effectLst/>
                <a:latin typeface="Arial" panose="020B0604020202020204" pitchFamily="34" charset="0"/>
                <a:ea typeface="Calibri" panose="020F0502020204030204" pitchFamily="34" charset="0"/>
                <a:cs typeface="Arial" panose="020B0604020202020204" pitchFamily="34" charset="0"/>
              </a:rPr>
              <a:t> God, Christ died on our behalf. </a:t>
            </a:r>
          </a:p>
          <a:p>
            <a:pPr>
              <a:spcBef>
                <a:spcPts val="600"/>
              </a:spcBef>
              <a:spcAft>
                <a:spcPts val="300"/>
              </a:spcAft>
            </a:pPr>
            <a:endParaRPr lang="en-AU" sz="2600" dirty="0">
              <a:effectLst/>
              <a:latin typeface="Arial" panose="020B0604020202020204" pitchFamily="34" charset="0"/>
              <a:ea typeface="Calibri" panose="020F0502020204030204" pitchFamily="34" charset="0"/>
              <a:cs typeface="Arial" panose="020B0604020202020204" pitchFamily="34" charset="0"/>
            </a:endParaRPr>
          </a:p>
          <a:p>
            <a:r>
              <a:rPr lang="en-US" sz="2600" dirty="0">
                <a:effectLst/>
                <a:latin typeface="Arial" panose="020B0604020202020204" pitchFamily="34" charset="0"/>
                <a:ea typeface="Calibri" panose="020F0502020204030204" pitchFamily="34" charset="0"/>
                <a:cs typeface="Arial" panose="020B0604020202020204" pitchFamily="34" charset="0"/>
              </a:rPr>
              <a:t>Because Christ died on the cross, God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accept</a:t>
            </a:r>
            <a:r>
              <a:rPr lang="en-US" sz="2600" dirty="0">
                <a:effectLst/>
                <a:latin typeface="Arial" panose="020B0604020202020204" pitchFamily="34" charset="0"/>
                <a:ea typeface="Calibri" panose="020F0502020204030204" pitchFamily="34" charset="0"/>
                <a:cs typeface="Arial" panose="020B0604020202020204" pitchFamily="34" charset="0"/>
              </a:rPr>
              <a:t>s us. So we know that Christ will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save</a:t>
            </a:r>
            <a:r>
              <a:rPr lang="en-US" sz="2600" dirty="0">
                <a:effectLst/>
                <a:latin typeface="Arial" panose="020B0604020202020204" pitchFamily="34" charset="0"/>
                <a:ea typeface="Calibri" panose="020F0502020204030204" pitchFamily="34" charset="0"/>
                <a:cs typeface="Arial" panose="020B0604020202020204" pitchFamily="34" charset="0"/>
              </a:rPr>
              <a:t> us when God </a:t>
            </a:r>
            <a:r>
              <a:rPr lang="en-US" sz="26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judge</a:t>
            </a:r>
            <a:r>
              <a:rPr lang="en-US" sz="2600" dirty="0">
                <a:effectLst/>
                <a:latin typeface="Arial" panose="020B0604020202020204" pitchFamily="34" charset="0"/>
                <a:ea typeface="Calibri" panose="020F0502020204030204" pitchFamily="34" charset="0"/>
                <a:cs typeface="Arial" panose="020B0604020202020204" pitchFamily="34" charset="0"/>
              </a:rPr>
              <a:t>s everyone. Because of Jesus, God will not be angry with us or punish us. While we were still God’s enemies, God’s Son died on our behalf. As a result, we became God’s friends. </a:t>
            </a:r>
            <a:endParaRPr lang="en-AU"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99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two people&#10;&#10;Description automatically generated with low confidence">
            <a:extLst>
              <a:ext uri="{FF2B5EF4-FFF2-40B4-BE49-F238E27FC236}">
                <a16:creationId xmlns:a16="http://schemas.microsoft.com/office/drawing/2014/main" id="{C0D629D9-2865-B057-52CC-A7D3FD0BF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69" y="193533"/>
            <a:ext cx="10233661" cy="6664467"/>
          </a:xfrm>
          <a:prstGeom prst="rect">
            <a:avLst/>
          </a:prstGeom>
        </p:spPr>
      </p:pic>
    </p:spTree>
    <p:extLst>
      <p:ext uri="{BB962C8B-B14F-4D97-AF65-F5344CB8AC3E}">
        <p14:creationId xmlns:p14="http://schemas.microsoft.com/office/powerpoint/2010/main" val="32745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54DB8E3B-4FDA-2C4D-896A-F0CED7108E3D}"/>
              </a:ext>
            </a:extLst>
          </p:cNvPr>
          <p:cNvCxnSpPr>
            <a:cxnSpLocks/>
          </p:cNvCxnSpPr>
          <p:nvPr/>
        </p:nvCxnSpPr>
        <p:spPr>
          <a:xfrm>
            <a:off x="-931333" y="5020395"/>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4CFAF4A7-7527-ED40-8FEC-7D60683E85C8}"/>
              </a:ext>
            </a:extLst>
          </p:cNvPr>
          <p:cNvSpPr/>
          <p:nvPr/>
        </p:nvSpPr>
        <p:spPr>
          <a:xfrm>
            <a:off x="5421728" y="4335217"/>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BEC7E475-4EE2-1C44-90BE-67E33EA93E7F}"/>
              </a:ext>
            </a:extLst>
          </p:cNvPr>
          <p:cNvCxnSpPr>
            <a:cxnSpLocks/>
          </p:cNvCxnSpPr>
          <p:nvPr/>
        </p:nvCxnSpPr>
        <p:spPr>
          <a:xfrm>
            <a:off x="1303867" y="1877568"/>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pic>
        <p:nvPicPr>
          <p:cNvPr id="58" name="Picture 57" descr="A picture containing linedrawing&#10;&#10;Description automatically generated">
            <a:extLst>
              <a:ext uri="{FF2B5EF4-FFF2-40B4-BE49-F238E27FC236}">
                <a16:creationId xmlns:a16="http://schemas.microsoft.com/office/drawing/2014/main" id="{1B6D0746-4C9B-3A4F-9182-7D9505207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93" y="1179069"/>
            <a:ext cx="1439334" cy="1439334"/>
          </a:xfrm>
          <a:prstGeom prst="rect">
            <a:avLst/>
          </a:prstGeom>
        </p:spPr>
      </p:pic>
      <p:pic>
        <p:nvPicPr>
          <p:cNvPr id="60" name="Picture 59" descr="Shape&#10;&#10;Description automatically generated">
            <a:extLst>
              <a:ext uri="{FF2B5EF4-FFF2-40B4-BE49-F238E27FC236}">
                <a16:creationId xmlns:a16="http://schemas.microsoft.com/office/drawing/2014/main" id="{8C8E9056-2043-5149-AC51-5066868FD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534" y="1179070"/>
            <a:ext cx="1439334" cy="1439334"/>
          </a:xfrm>
          <a:prstGeom prst="rect">
            <a:avLst/>
          </a:prstGeom>
        </p:spPr>
      </p:pic>
      <p:pic>
        <p:nvPicPr>
          <p:cNvPr id="61" name="Picture 60" descr="A picture containing diagram&#10;&#10;Description automatically generated">
            <a:extLst>
              <a:ext uri="{FF2B5EF4-FFF2-40B4-BE49-F238E27FC236}">
                <a16:creationId xmlns:a16="http://schemas.microsoft.com/office/drawing/2014/main" id="{6DD3F8BC-8176-EE4B-9561-9CD648BBB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875" y="1183304"/>
            <a:ext cx="1439334" cy="1439334"/>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C4477924-FDF6-4C47-B186-E57837EA9C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261" y="1179070"/>
            <a:ext cx="1439334" cy="1439334"/>
          </a:xfrm>
          <a:prstGeom prst="rect">
            <a:avLst/>
          </a:prstGeom>
        </p:spPr>
      </p:pic>
      <p:pic>
        <p:nvPicPr>
          <p:cNvPr id="63" name="Picture 62" descr="A drawing of a group of people&#10;&#10;Description automatically generated with low confidence">
            <a:extLst>
              <a:ext uri="{FF2B5EF4-FFF2-40B4-BE49-F238E27FC236}">
                <a16:creationId xmlns:a16="http://schemas.microsoft.com/office/drawing/2014/main" id="{10D35F0B-C5E8-5D4A-9EAA-5D61768BFD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4272" y="1183304"/>
            <a:ext cx="1439334" cy="1439334"/>
          </a:xfrm>
          <a:prstGeom prst="rect">
            <a:avLst/>
          </a:prstGeom>
        </p:spPr>
      </p:pic>
      <p:pic>
        <p:nvPicPr>
          <p:cNvPr id="64" name="Picture 63" descr="A picture containing shape&#10;&#10;Description automatically generated">
            <a:extLst>
              <a:ext uri="{FF2B5EF4-FFF2-40B4-BE49-F238E27FC236}">
                <a16:creationId xmlns:a16="http://schemas.microsoft.com/office/drawing/2014/main" id="{E7876D0D-05A2-4E41-8471-42F82E77FC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7724" y="1183304"/>
            <a:ext cx="1439334" cy="1439334"/>
          </a:xfrm>
          <a:prstGeom prst="rect">
            <a:avLst/>
          </a:prstGeom>
        </p:spPr>
      </p:pic>
      <p:pic>
        <p:nvPicPr>
          <p:cNvPr id="65" name="Picture 64" descr="A picture containing shape&#10;&#10;Description automatically generated">
            <a:extLst>
              <a:ext uri="{FF2B5EF4-FFF2-40B4-BE49-F238E27FC236}">
                <a16:creationId xmlns:a16="http://schemas.microsoft.com/office/drawing/2014/main" id="{49201A32-4766-4442-B16C-B588C83D58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2470" y="4292258"/>
            <a:ext cx="1439334" cy="1439334"/>
          </a:xfrm>
          <a:prstGeom prst="rect">
            <a:avLst/>
          </a:prstGeom>
        </p:spPr>
      </p:pic>
      <p:pic>
        <p:nvPicPr>
          <p:cNvPr id="66" name="Picture 65" descr="A picture containing icon&#10;&#10;Description automatically generated">
            <a:extLst>
              <a:ext uri="{FF2B5EF4-FFF2-40B4-BE49-F238E27FC236}">
                <a16:creationId xmlns:a16="http://schemas.microsoft.com/office/drawing/2014/main" id="{E40C3C2D-6CD1-6342-8344-63ED5E8335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9812" y="4292258"/>
            <a:ext cx="1439334" cy="1439334"/>
          </a:xfrm>
          <a:prstGeom prst="rect">
            <a:avLst/>
          </a:prstGeom>
        </p:spPr>
      </p:pic>
      <p:pic>
        <p:nvPicPr>
          <p:cNvPr id="67" name="Picture 66" descr="A picture containing diagram&#10;&#10;Description automatically generated">
            <a:extLst>
              <a:ext uri="{FF2B5EF4-FFF2-40B4-BE49-F238E27FC236}">
                <a16:creationId xmlns:a16="http://schemas.microsoft.com/office/drawing/2014/main" id="{F47276D1-5FC1-A34C-89B6-B0011E96D1F4}"/>
              </a:ext>
            </a:extLst>
          </p:cNvPr>
          <p:cNvPicPr>
            <a:picLocks noChangeAspect="1"/>
          </p:cNvPicPr>
          <p:nvPr/>
        </p:nvPicPr>
        <p:blipFill rotWithShape="1">
          <a:blip r:embed="rId11">
            <a:extLst>
              <a:ext uri="{28A0092B-C50C-407E-A947-70E740481C1C}">
                <a14:useLocalDpi xmlns:a14="http://schemas.microsoft.com/office/drawing/2010/main" val="0"/>
              </a:ext>
            </a:extLst>
          </a:blip>
          <a:srcRect l="3256" t="9642" r="6195" b="5879"/>
          <a:stretch/>
        </p:blipFill>
        <p:spPr>
          <a:xfrm>
            <a:off x="5457064" y="4431039"/>
            <a:ext cx="1303292" cy="1215931"/>
          </a:xfrm>
          <a:prstGeom prst="rect">
            <a:avLst/>
          </a:prstGeom>
          <a:solidFill>
            <a:schemeClr val="bg1"/>
          </a:solidFill>
        </p:spPr>
      </p:pic>
      <p:sp>
        <p:nvSpPr>
          <p:cNvPr id="70" name="Rectangle 69">
            <a:extLst>
              <a:ext uri="{FF2B5EF4-FFF2-40B4-BE49-F238E27FC236}">
                <a16:creationId xmlns:a16="http://schemas.microsoft.com/office/drawing/2014/main" id="{CEF2B14E-95D5-7841-83AE-C35F352A896A}"/>
              </a:ext>
            </a:extLst>
          </p:cNvPr>
          <p:cNvSpPr/>
          <p:nvPr/>
        </p:nvSpPr>
        <p:spPr>
          <a:xfrm>
            <a:off x="1092282"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1" name="Rectangle 70">
            <a:extLst>
              <a:ext uri="{FF2B5EF4-FFF2-40B4-BE49-F238E27FC236}">
                <a16:creationId xmlns:a16="http://schemas.microsoft.com/office/drawing/2014/main" id="{1F978002-E5A5-4146-A254-DFAEDFD730B4}"/>
              </a:ext>
            </a:extLst>
          </p:cNvPr>
          <p:cNvSpPr/>
          <p:nvPr/>
        </p:nvSpPr>
        <p:spPr>
          <a:xfrm>
            <a:off x="1166908"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a:t>
            </a:r>
            <a:endParaRPr lang="en-US" sz="2400" dirty="0">
              <a:solidFill>
                <a:schemeClr val="bg1"/>
              </a:solidFill>
              <a:latin typeface="Arial" charset="0"/>
              <a:ea typeface="Arial" charset="0"/>
              <a:cs typeface="Arial" charset="0"/>
            </a:endParaRPr>
          </a:p>
        </p:txBody>
      </p:sp>
      <p:sp>
        <p:nvSpPr>
          <p:cNvPr id="72" name="Rectangle 71">
            <a:extLst>
              <a:ext uri="{FF2B5EF4-FFF2-40B4-BE49-F238E27FC236}">
                <a16:creationId xmlns:a16="http://schemas.microsoft.com/office/drawing/2014/main" id="{E434A67C-A172-1F4E-99CF-CCF3501CB3E5}"/>
              </a:ext>
            </a:extLst>
          </p:cNvPr>
          <p:cNvSpPr/>
          <p:nvPr/>
        </p:nvSpPr>
        <p:spPr>
          <a:xfrm>
            <a:off x="30226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3" name="Rectangle 72">
            <a:extLst>
              <a:ext uri="{FF2B5EF4-FFF2-40B4-BE49-F238E27FC236}">
                <a16:creationId xmlns:a16="http://schemas.microsoft.com/office/drawing/2014/main" id="{403F4995-7EB0-D440-8094-8C43F2219656}"/>
              </a:ext>
            </a:extLst>
          </p:cNvPr>
          <p:cNvSpPr/>
          <p:nvPr/>
        </p:nvSpPr>
        <p:spPr>
          <a:xfrm>
            <a:off x="3097309"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2</a:t>
            </a:r>
            <a:endParaRPr lang="en-US" sz="2400" dirty="0">
              <a:solidFill>
                <a:schemeClr val="bg1"/>
              </a:solidFill>
              <a:latin typeface="Arial" charset="0"/>
              <a:ea typeface="Arial" charset="0"/>
              <a:cs typeface="Arial" charset="0"/>
            </a:endParaRPr>
          </a:p>
        </p:txBody>
      </p:sp>
      <p:sp>
        <p:nvSpPr>
          <p:cNvPr id="74" name="Rectangle 73">
            <a:extLst>
              <a:ext uri="{FF2B5EF4-FFF2-40B4-BE49-F238E27FC236}">
                <a16:creationId xmlns:a16="http://schemas.microsoft.com/office/drawing/2014/main" id="{B12362CB-59F1-164F-973D-E3E1A086FE31}"/>
              </a:ext>
            </a:extLst>
          </p:cNvPr>
          <p:cNvSpPr/>
          <p:nvPr/>
        </p:nvSpPr>
        <p:spPr>
          <a:xfrm>
            <a:off x="49530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5" name="Rectangle 74">
            <a:extLst>
              <a:ext uri="{FF2B5EF4-FFF2-40B4-BE49-F238E27FC236}">
                <a16:creationId xmlns:a16="http://schemas.microsoft.com/office/drawing/2014/main" id="{3B6FC40F-5473-4A43-BE5E-FA98960B5968}"/>
              </a:ext>
            </a:extLst>
          </p:cNvPr>
          <p:cNvSpPr/>
          <p:nvPr/>
        </p:nvSpPr>
        <p:spPr>
          <a:xfrm>
            <a:off x="5027709"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3</a:t>
            </a:r>
            <a:endParaRPr lang="en-US" sz="2400" dirty="0">
              <a:solidFill>
                <a:schemeClr val="bg1"/>
              </a:solidFill>
              <a:latin typeface="Arial" charset="0"/>
              <a:ea typeface="Arial" charset="0"/>
              <a:cs typeface="Arial" charset="0"/>
            </a:endParaRPr>
          </a:p>
        </p:txBody>
      </p:sp>
      <p:sp>
        <p:nvSpPr>
          <p:cNvPr id="76" name="Rectangle 75">
            <a:extLst>
              <a:ext uri="{FF2B5EF4-FFF2-40B4-BE49-F238E27FC236}">
                <a16:creationId xmlns:a16="http://schemas.microsoft.com/office/drawing/2014/main" id="{2093011A-E4C2-0342-AFCE-AB5851CA2669}"/>
              </a:ext>
            </a:extLst>
          </p:cNvPr>
          <p:cNvSpPr/>
          <p:nvPr/>
        </p:nvSpPr>
        <p:spPr>
          <a:xfrm>
            <a:off x="68834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7" name="Rectangle 76">
            <a:extLst>
              <a:ext uri="{FF2B5EF4-FFF2-40B4-BE49-F238E27FC236}">
                <a16:creationId xmlns:a16="http://schemas.microsoft.com/office/drawing/2014/main" id="{63B3BEFA-692E-8A4F-BE16-EA116AD2F163}"/>
              </a:ext>
            </a:extLst>
          </p:cNvPr>
          <p:cNvSpPr/>
          <p:nvPr/>
        </p:nvSpPr>
        <p:spPr>
          <a:xfrm>
            <a:off x="6872349" y="583995"/>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4a</a:t>
            </a:r>
            <a:endParaRPr lang="en-US" sz="2400" dirty="0">
              <a:solidFill>
                <a:schemeClr val="bg1"/>
              </a:solidFill>
              <a:latin typeface="Arial" charset="0"/>
              <a:ea typeface="Arial" charset="0"/>
              <a:cs typeface="Arial" charset="0"/>
            </a:endParaRPr>
          </a:p>
        </p:txBody>
      </p:sp>
      <p:sp>
        <p:nvSpPr>
          <p:cNvPr id="78" name="Rectangle 77">
            <a:extLst>
              <a:ext uri="{FF2B5EF4-FFF2-40B4-BE49-F238E27FC236}">
                <a16:creationId xmlns:a16="http://schemas.microsoft.com/office/drawing/2014/main" id="{7F2BAB84-966C-6041-96D4-6ABBB8F0829E}"/>
              </a:ext>
            </a:extLst>
          </p:cNvPr>
          <p:cNvSpPr/>
          <p:nvPr/>
        </p:nvSpPr>
        <p:spPr>
          <a:xfrm>
            <a:off x="8796950"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9" name="Rectangle 78">
            <a:extLst>
              <a:ext uri="{FF2B5EF4-FFF2-40B4-BE49-F238E27FC236}">
                <a16:creationId xmlns:a16="http://schemas.microsoft.com/office/drawing/2014/main" id="{DABD5CF8-EB44-FF4A-8F32-449BAC1AFFE0}"/>
              </a:ext>
            </a:extLst>
          </p:cNvPr>
          <p:cNvSpPr/>
          <p:nvPr/>
        </p:nvSpPr>
        <p:spPr>
          <a:xfrm>
            <a:off x="8777800" y="583995"/>
            <a:ext cx="543740"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4b</a:t>
            </a:r>
            <a:endParaRPr lang="en-US" sz="2400" dirty="0">
              <a:solidFill>
                <a:schemeClr val="bg1"/>
              </a:solidFill>
              <a:latin typeface="Arial" charset="0"/>
              <a:ea typeface="Arial" charset="0"/>
              <a:cs typeface="Arial" charset="0"/>
            </a:endParaRPr>
          </a:p>
        </p:txBody>
      </p:sp>
      <p:sp>
        <p:nvSpPr>
          <p:cNvPr id="80" name="Rectangle 79">
            <a:extLst>
              <a:ext uri="{FF2B5EF4-FFF2-40B4-BE49-F238E27FC236}">
                <a16:creationId xmlns:a16="http://schemas.microsoft.com/office/drawing/2014/main" id="{ED2BDC3C-CA3B-3F40-A876-74F272902308}"/>
              </a:ext>
            </a:extLst>
          </p:cNvPr>
          <p:cNvSpPr/>
          <p:nvPr/>
        </p:nvSpPr>
        <p:spPr>
          <a:xfrm>
            <a:off x="106934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1" name="Rectangle 80">
            <a:extLst>
              <a:ext uri="{FF2B5EF4-FFF2-40B4-BE49-F238E27FC236}">
                <a16:creationId xmlns:a16="http://schemas.microsoft.com/office/drawing/2014/main" id="{2379FE80-4DF8-524F-981B-DFAE04AE065D}"/>
              </a:ext>
            </a:extLst>
          </p:cNvPr>
          <p:cNvSpPr/>
          <p:nvPr/>
        </p:nvSpPr>
        <p:spPr>
          <a:xfrm>
            <a:off x="10768109"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5</a:t>
            </a:r>
            <a:endParaRPr lang="en-US" sz="2400" dirty="0">
              <a:solidFill>
                <a:schemeClr val="bg1"/>
              </a:solidFill>
              <a:latin typeface="Arial" charset="0"/>
              <a:ea typeface="Arial" charset="0"/>
              <a:cs typeface="Arial" charset="0"/>
            </a:endParaRPr>
          </a:p>
        </p:txBody>
      </p:sp>
      <p:sp>
        <p:nvSpPr>
          <p:cNvPr id="82" name="Rectangle 81">
            <a:extLst>
              <a:ext uri="{FF2B5EF4-FFF2-40B4-BE49-F238E27FC236}">
                <a16:creationId xmlns:a16="http://schemas.microsoft.com/office/drawing/2014/main" id="{213AFB39-5B11-854D-8EAC-A9B14A61943C}"/>
              </a:ext>
            </a:extLst>
          </p:cNvPr>
          <p:cNvSpPr/>
          <p:nvPr/>
        </p:nvSpPr>
        <p:spPr>
          <a:xfrm>
            <a:off x="2057482"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3" name="Rectangle 82">
            <a:extLst>
              <a:ext uri="{FF2B5EF4-FFF2-40B4-BE49-F238E27FC236}">
                <a16:creationId xmlns:a16="http://schemas.microsoft.com/office/drawing/2014/main" id="{9D1A0516-A788-C841-9056-37E1BF1B1CF5}"/>
              </a:ext>
            </a:extLst>
          </p:cNvPr>
          <p:cNvSpPr/>
          <p:nvPr/>
        </p:nvSpPr>
        <p:spPr>
          <a:xfrm>
            <a:off x="2132108" y="373901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6</a:t>
            </a:r>
            <a:endParaRPr lang="en-US" sz="2400" dirty="0">
              <a:solidFill>
                <a:schemeClr val="bg1"/>
              </a:solidFill>
              <a:latin typeface="Arial" charset="0"/>
              <a:ea typeface="Arial" charset="0"/>
              <a:cs typeface="Arial" charset="0"/>
            </a:endParaRPr>
          </a:p>
        </p:txBody>
      </p:sp>
      <p:sp>
        <p:nvSpPr>
          <p:cNvPr id="84" name="Rectangle 83">
            <a:extLst>
              <a:ext uri="{FF2B5EF4-FFF2-40B4-BE49-F238E27FC236}">
                <a16:creationId xmlns:a16="http://schemas.microsoft.com/office/drawing/2014/main" id="{C78BB251-BC5E-AF48-9243-7FF675ED9B5F}"/>
              </a:ext>
            </a:extLst>
          </p:cNvPr>
          <p:cNvSpPr/>
          <p:nvPr/>
        </p:nvSpPr>
        <p:spPr>
          <a:xfrm>
            <a:off x="3987883"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5" name="Rectangle 84">
            <a:extLst>
              <a:ext uri="{FF2B5EF4-FFF2-40B4-BE49-F238E27FC236}">
                <a16:creationId xmlns:a16="http://schemas.microsoft.com/office/drawing/2014/main" id="{5DED23B0-C8AC-2D45-A03A-696958295EBA}"/>
              </a:ext>
            </a:extLst>
          </p:cNvPr>
          <p:cNvSpPr/>
          <p:nvPr/>
        </p:nvSpPr>
        <p:spPr>
          <a:xfrm>
            <a:off x="4062510" y="373901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7</a:t>
            </a:r>
            <a:endParaRPr lang="en-US" sz="2400" dirty="0">
              <a:solidFill>
                <a:schemeClr val="bg1"/>
              </a:solidFill>
              <a:latin typeface="Arial" charset="0"/>
              <a:ea typeface="Arial" charset="0"/>
              <a:cs typeface="Arial" charset="0"/>
            </a:endParaRPr>
          </a:p>
        </p:txBody>
      </p:sp>
      <p:sp>
        <p:nvSpPr>
          <p:cNvPr id="86" name="Rectangle 85">
            <a:extLst>
              <a:ext uri="{FF2B5EF4-FFF2-40B4-BE49-F238E27FC236}">
                <a16:creationId xmlns:a16="http://schemas.microsoft.com/office/drawing/2014/main" id="{31DB26EA-038B-7C43-9788-7C06BA67C5F5}"/>
              </a:ext>
            </a:extLst>
          </p:cNvPr>
          <p:cNvSpPr/>
          <p:nvPr/>
        </p:nvSpPr>
        <p:spPr>
          <a:xfrm>
            <a:off x="5918283"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7" name="Rectangle 86">
            <a:extLst>
              <a:ext uri="{FF2B5EF4-FFF2-40B4-BE49-F238E27FC236}">
                <a16:creationId xmlns:a16="http://schemas.microsoft.com/office/drawing/2014/main" id="{B1A782CE-A7EA-3848-B98F-1D068BFEB41D}"/>
              </a:ext>
            </a:extLst>
          </p:cNvPr>
          <p:cNvSpPr/>
          <p:nvPr/>
        </p:nvSpPr>
        <p:spPr>
          <a:xfrm>
            <a:off x="5992909" y="373901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8</a:t>
            </a:r>
            <a:endParaRPr lang="en-US" sz="2400" dirty="0">
              <a:solidFill>
                <a:schemeClr val="bg1"/>
              </a:solidFill>
              <a:latin typeface="Arial" charset="0"/>
              <a:ea typeface="Arial" charset="0"/>
              <a:cs typeface="Arial" charset="0"/>
            </a:endParaRPr>
          </a:p>
        </p:txBody>
      </p:sp>
      <p:sp>
        <p:nvSpPr>
          <p:cNvPr id="88" name="Rectangle 87">
            <a:extLst>
              <a:ext uri="{FF2B5EF4-FFF2-40B4-BE49-F238E27FC236}">
                <a16:creationId xmlns:a16="http://schemas.microsoft.com/office/drawing/2014/main" id="{BD63A7F5-5836-EF4C-A879-B817C5BA2309}"/>
              </a:ext>
            </a:extLst>
          </p:cNvPr>
          <p:cNvSpPr/>
          <p:nvPr/>
        </p:nvSpPr>
        <p:spPr>
          <a:xfrm>
            <a:off x="7848683"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9" name="Rectangle 88">
            <a:extLst>
              <a:ext uri="{FF2B5EF4-FFF2-40B4-BE49-F238E27FC236}">
                <a16:creationId xmlns:a16="http://schemas.microsoft.com/office/drawing/2014/main" id="{C6E06E79-0D15-4540-92CA-6A2B090F5E45}"/>
              </a:ext>
            </a:extLst>
          </p:cNvPr>
          <p:cNvSpPr/>
          <p:nvPr/>
        </p:nvSpPr>
        <p:spPr>
          <a:xfrm>
            <a:off x="7923310" y="3739015"/>
            <a:ext cx="356187"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9</a:t>
            </a:r>
            <a:endParaRPr lang="en-US" sz="2400" dirty="0">
              <a:solidFill>
                <a:schemeClr val="bg1"/>
              </a:solidFill>
              <a:latin typeface="Arial" charset="0"/>
              <a:ea typeface="Arial" charset="0"/>
              <a:cs typeface="Arial" charset="0"/>
            </a:endParaRPr>
          </a:p>
        </p:txBody>
      </p:sp>
      <p:sp>
        <p:nvSpPr>
          <p:cNvPr id="90" name="Rectangle 89">
            <a:extLst>
              <a:ext uri="{FF2B5EF4-FFF2-40B4-BE49-F238E27FC236}">
                <a16:creationId xmlns:a16="http://schemas.microsoft.com/office/drawing/2014/main" id="{55B71945-3862-5148-9CCA-36F8CDE846E9}"/>
              </a:ext>
            </a:extLst>
          </p:cNvPr>
          <p:cNvSpPr/>
          <p:nvPr/>
        </p:nvSpPr>
        <p:spPr>
          <a:xfrm>
            <a:off x="9762150"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91" name="Rectangle 90">
            <a:extLst>
              <a:ext uri="{FF2B5EF4-FFF2-40B4-BE49-F238E27FC236}">
                <a16:creationId xmlns:a16="http://schemas.microsoft.com/office/drawing/2014/main" id="{078C572E-1071-8D47-A728-A6E0138583A9}"/>
              </a:ext>
            </a:extLst>
          </p:cNvPr>
          <p:cNvSpPr/>
          <p:nvPr/>
        </p:nvSpPr>
        <p:spPr>
          <a:xfrm>
            <a:off x="9751016" y="3739015"/>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10</a:t>
            </a:r>
            <a:endParaRPr lang="en-US" sz="2400" dirty="0">
              <a:solidFill>
                <a:schemeClr val="bg1"/>
              </a:solidFill>
              <a:latin typeface="Arial" charset="0"/>
              <a:ea typeface="Arial" charset="0"/>
              <a:cs typeface="Arial" charset="0"/>
            </a:endParaRPr>
          </a:p>
        </p:txBody>
      </p:sp>
      <p:sp>
        <p:nvSpPr>
          <p:cNvPr id="92" name="Rectangle 91">
            <a:extLst>
              <a:ext uri="{FF2B5EF4-FFF2-40B4-BE49-F238E27FC236}">
                <a16:creationId xmlns:a16="http://schemas.microsoft.com/office/drawing/2014/main" id="{5A0B56B3-2FC0-9449-B13E-563DF0357864}"/>
              </a:ext>
            </a:extLst>
          </p:cNvPr>
          <p:cNvSpPr/>
          <p:nvPr/>
        </p:nvSpPr>
        <p:spPr>
          <a:xfrm>
            <a:off x="594241"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54177A0C-A5DD-0345-84DA-D93A7B6E296B}"/>
              </a:ext>
            </a:extLst>
          </p:cNvPr>
          <p:cNvSpPr/>
          <p:nvPr/>
        </p:nvSpPr>
        <p:spPr>
          <a:xfrm>
            <a:off x="2538597"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0036A1D-1F76-984A-8969-F81921160E86}"/>
              </a:ext>
            </a:extLst>
          </p:cNvPr>
          <p:cNvSpPr/>
          <p:nvPr/>
        </p:nvSpPr>
        <p:spPr>
          <a:xfrm>
            <a:off x="4498025"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9C25F4A-CE0B-6840-8FB0-DDC41DD91FEF}"/>
              </a:ext>
            </a:extLst>
          </p:cNvPr>
          <p:cNvSpPr/>
          <p:nvPr/>
        </p:nvSpPr>
        <p:spPr>
          <a:xfrm>
            <a:off x="6421715"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1903E58-7D66-CC4A-96FA-BC8F5CD6126A}"/>
              </a:ext>
            </a:extLst>
          </p:cNvPr>
          <p:cNvSpPr/>
          <p:nvPr/>
        </p:nvSpPr>
        <p:spPr>
          <a:xfrm>
            <a:off x="8332466"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503E5F27-CAFD-D74A-ACA8-156966313E97}"/>
              </a:ext>
            </a:extLst>
          </p:cNvPr>
          <p:cNvSpPr/>
          <p:nvPr/>
        </p:nvSpPr>
        <p:spPr>
          <a:xfrm>
            <a:off x="10238904"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19F141F-A4D1-1849-9A89-37FC1010C66F}"/>
              </a:ext>
            </a:extLst>
          </p:cNvPr>
          <p:cNvSpPr/>
          <p:nvPr/>
        </p:nvSpPr>
        <p:spPr>
          <a:xfrm>
            <a:off x="1548467" y="4331060"/>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D26C525D-6B2E-824B-B1E5-CA53E2710230}"/>
              </a:ext>
            </a:extLst>
          </p:cNvPr>
          <p:cNvSpPr/>
          <p:nvPr/>
        </p:nvSpPr>
        <p:spPr>
          <a:xfrm>
            <a:off x="3489411" y="4331060"/>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39D79CA-D7DD-1D4A-8CC6-26015DE7D632}"/>
              </a:ext>
            </a:extLst>
          </p:cNvPr>
          <p:cNvSpPr/>
          <p:nvPr/>
        </p:nvSpPr>
        <p:spPr>
          <a:xfrm>
            <a:off x="5421728" y="4331060"/>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F9254305-1C81-B248-B904-ECE8FDF89345}"/>
              </a:ext>
            </a:extLst>
          </p:cNvPr>
          <p:cNvSpPr/>
          <p:nvPr/>
        </p:nvSpPr>
        <p:spPr>
          <a:xfrm>
            <a:off x="7298274" y="4331060"/>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2BC285DC-DDAC-794A-A242-86FD1D211342}"/>
              </a:ext>
            </a:extLst>
          </p:cNvPr>
          <p:cNvSpPr/>
          <p:nvPr/>
        </p:nvSpPr>
        <p:spPr>
          <a:xfrm>
            <a:off x="9243531" y="4331060"/>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0F7217F-BCEE-8749-BDA8-0CEBBE7A8FD6}"/>
              </a:ext>
            </a:extLst>
          </p:cNvPr>
          <p:cNvSpPr/>
          <p:nvPr/>
        </p:nvSpPr>
        <p:spPr>
          <a:xfrm>
            <a:off x="737500" y="2680631"/>
            <a:ext cx="1120820" cy="369332"/>
          </a:xfrm>
          <a:prstGeom prst="rect">
            <a:avLst/>
          </a:prstGeom>
        </p:spPr>
        <p:txBody>
          <a:bodyPr wrap="none">
            <a:spAutoFit/>
          </a:bodyPr>
          <a:lstStyle/>
          <a:p>
            <a:r>
              <a:rPr lang="en-US" b="1" dirty="0">
                <a:latin typeface="Arial" charset="0"/>
                <a:ea typeface="Arial" charset="0"/>
                <a:cs typeface="Arial" charset="0"/>
              </a:rPr>
              <a:t>Creation</a:t>
            </a:r>
            <a:endParaRPr lang="en-US" dirty="0"/>
          </a:p>
        </p:txBody>
      </p:sp>
      <p:sp>
        <p:nvSpPr>
          <p:cNvPr id="104" name="Rectangle 103">
            <a:extLst>
              <a:ext uri="{FF2B5EF4-FFF2-40B4-BE49-F238E27FC236}">
                <a16:creationId xmlns:a16="http://schemas.microsoft.com/office/drawing/2014/main" id="{44E8BA85-DA51-6D4C-8E67-DF0BB9C98EB8}"/>
              </a:ext>
            </a:extLst>
          </p:cNvPr>
          <p:cNvSpPr/>
          <p:nvPr/>
        </p:nvSpPr>
        <p:spPr>
          <a:xfrm>
            <a:off x="2656428" y="2717897"/>
            <a:ext cx="1223412" cy="369332"/>
          </a:xfrm>
          <a:prstGeom prst="rect">
            <a:avLst/>
          </a:prstGeom>
        </p:spPr>
        <p:txBody>
          <a:bodyPr wrap="none">
            <a:spAutoFit/>
          </a:bodyPr>
          <a:lstStyle/>
          <a:p>
            <a:pPr algn="ctr"/>
            <a:r>
              <a:rPr lang="en-US" b="1" dirty="0">
                <a:latin typeface="Arial" charset="0"/>
                <a:ea typeface="Arial" charset="0"/>
                <a:cs typeface="Arial" charset="0"/>
              </a:rPr>
              <a:t>Rejection</a:t>
            </a:r>
            <a:endParaRPr lang="en-US" dirty="0"/>
          </a:p>
        </p:txBody>
      </p:sp>
      <p:sp>
        <p:nvSpPr>
          <p:cNvPr id="105" name="Rectangle 104">
            <a:extLst>
              <a:ext uri="{FF2B5EF4-FFF2-40B4-BE49-F238E27FC236}">
                <a16:creationId xmlns:a16="http://schemas.microsoft.com/office/drawing/2014/main" id="{0A1715BF-852C-AA4B-A474-AA991CB3E9E2}"/>
              </a:ext>
            </a:extLst>
          </p:cNvPr>
          <p:cNvSpPr/>
          <p:nvPr/>
        </p:nvSpPr>
        <p:spPr>
          <a:xfrm>
            <a:off x="4613334" y="2717897"/>
            <a:ext cx="1184941" cy="369332"/>
          </a:xfrm>
          <a:prstGeom prst="rect">
            <a:avLst/>
          </a:prstGeom>
        </p:spPr>
        <p:txBody>
          <a:bodyPr wrap="none">
            <a:spAutoFit/>
          </a:bodyPr>
          <a:lstStyle/>
          <a:p>
            <a:pPr algn="ctr"/>
            <a:r>
              <a:rPr lang="en-US" b="1" dirty="0">
                <a:latin typeface="Arial" charset="0"/>
                <a:ea typeface="Arial" charset="0"/>
                <a:cs typeface="Arial" charset="0"/>
              </a:rPr>
              <a:t>Abraham</a:t>
            </a:r>
            <a:endParaRPr lang="en-US" dirty="0"/>
          </a:p>
        </p:txBody>
      </p:sp>
      <p:sp>
        <p:nvSpPr>
          <p:cNvPr id="106" name="Rectangle 105">
            <a:extLst>
              <a:ext uri="{FF2B5EF4-FFF2-40B4-BE49-F238E27FC236}">
                <a16:creationId xmlns:a16="http://schemas.microsoft.com/office/drawing/2014/main" id="{BC939DE5-7312-AF4B-91B5-A3DF095133EC}"/>
              </a:ext>
            </a:extLst>
          </p:cNvPr>
          <p:cNvSpPr/>
          <p:nvPr/>
        </p:nvSpPr>
        <p:spPr>
          <a:xfrm>
            <a:off x="6712452" y="2717897"/>
            <a:ext cx="825867" cy="369332"/>
          </a:xfrm>
          <a:prstGeom prst="rect">
            <a:avLst/>
          </a:prstGeom>
        </p:spPr>
        <p:txBody>
          <a:bodyPr wrap="none">
            <a:spAutoFit/>
          </a:bodyPr>
          <a:lstStyle/>
          <a:p>
            <a:pPr algn="ctr"/>
            <a:r>
              <a:rPr lang="en-US" b="1" dirty="0">
                <a:latin typeface="Arial" charset="0"/>
                <a:ea typeface="Arial" charset="0"/>
                <a:cs typeface="Arial" charset="0"/>
              </a:rPr>
              <a:t>Egypt</a:t>
            </a:r>
            <a:endParaRPr lang="en-US" dirty="0"/>
          </a:p>
        </p:txBody>
      </p:sp>
      <p:sp>
        <p:nvSpPr>
          <p:cNvPr id="107" name="Rectangle 106">
            <a:extLst>
              <a:ext uri="{FF2B5EF4-FFF2-40B4-BE49-F238E27FC236}">
                <a16:creationId xmlns:a16="http://schemas.microsoft.com/office/drawing/2014/main" id="{6AABDA31-DB69-7046-A90F-4FB57B4394DD}"/>
              </a:ext>
            </a:extLst>
          </p:cNvPr>
          <p:cNvSpPr/>
          <p:nvPr/>
        </p:nvSpPr>
        <p:spPr>
          <a:xfrm>
            <a:off x="8593560" y="2717897"/>
            <a:ext cx="902811" cy="369332"/>
          </a:xfrm>
          <a:prstGeom prst="rect">
            <a:avLst/>
          </a:prstGeom>
        </p:spPr>
        <p:txBody>
          <a:bodyPr wrap="none">
            <a:spAutoFit/>
          </a:bodyPr>
          <a:lstStyle/>
          <a:p>
            <a:pPr algn="ctr"/>
            <a:r>
              <a:rPr lang="en-US" b="1" dirty="0">
                <a:latin typeface="Arial" charset="0"/>
                <a:ea typeface="Arial" charset="0"/>
                <a:cs typeface="Arial" charset="0"/>
              </a:rPr>
              <a:t>Moses</a:t>
            </a:r>
            <a:endParaRPr lang="en-US" dirty="0"/>
          </a:p>
        </p:txBody>
      </p:sp>
      <p:sp>
        <p:nvSpPr>
          <p:cNvPr id="108" name="Rectangle 107">
            <a:extLst>
              <a:ext uri="{FF2B5EF4-FFF2-40B4-BE49-F238E27FC236}">
                <a16:creationId xmlns:a16="http://schemas.microsoft.com/office/drawing/2014/main" id="{C64FC160-166F-2D4B-ACEE-5FA2942A20EC}"/>
              </a:ext>
            </a:extLst>
          </p:cNvPr>
          <p:cNvSpPr/>
          <p:nvPr/>
        </p:nvSpPr>
        <p:spPr>
          <a:xfrm>
            <a:off x="10238905" y="2717897"/>
            <a:ext cx="1407338" cy="369332"/>
          </a:xfrm>
          <a:prstGeom prst="rect">
            <a:avLst/>
          </a:prstGeom>
        </p:spPr>
        <p:txBody>
          <a:bodyPr wrap="square">
            <a:spAutoFit/>
          </a:bodyPr>
          <a:lstStyle/>
          <a:p>
            <a:pPr algn="ctr"/>
            <a:r>
              <a:rPr lang="en-US" b="1" dirty="0">
                <a:latin typeface="Arial" charset="0"/>
                <a:ea typeface="Arial" charset="0"/>
                <a:cs typeface="Arial" charset="0"/>
              </a:rPr>
              <a:t>King David</a:t>
            </a:r>
            <a:endParaRPr lang="en-US" dirty="0"/>
          </a:p>
        </p:txBody>
      </p:sp>
      <p:sp>
        <p:nvSpPr>
          <p:cNvPr id="111" name="Rectangle 110">
            <a:extLst>
              <a:ext uri="{FF2B5EF4-FFF2-40B4-BE49-F238E27FC236}">
                <a16:creationId xmlns:a16="http://schemas.microsoft.com/office/drawing/2014/main" id="{EF5E531B-1FCA-E94A-9319-CF3F24459564}"/>
              </a:ext>
            </a:extLst>
          </p:cNvPr>
          <p:cNvSpPr/>
          <p:nvPr/>
        </p:nvSpPr>
        <p:spPr>
          <a:xfrm>
            <a:off x="5564987" y="5842097"/>
            <a:ext cx="1120820" cy="646331"/>
          </a:xfrm>
          <a:prstGeom prst="rect">
            <a:avLst/>
          </a:prstGeom>
        </p:spPr>
        <p:txBody>
          <a:bodyPr wrap="square">
            <a:spAutoFit/>
          </a:bodyPr>
          <a:lstStyle/>
          <a:p>
            <a:pPr algn="ctr"/>
            <a:r>
              <a:rPr lang="en-US" b="1" dirty="0">
                <a:latin typeface="Arial" charset="0"/>
                <a:ea typeface="Arial" charset="0"/>
                <a:cs typeface="Arial" charset="0"/>
              </a:rPr>
              <a:t>Jesus dies</a:t>
            </a:r>
            <a:endParaRPr lang="en-US" dirty="0"/>
          </a:p>
        </p:txBody>
      </p:sp>
      <p:sp>
        <p:nvSpPr>
          <p:cNvPr id="112" name="Rectangle 111">
            <a:extLst>
              <a:ext uri="{FF2B5EF4-FFF2-40B4-BE49-F238E27FC236}">
                <a16:creationId xmlns:a16="http://schemas.microsoft.com/office/drawing/2014/main" id="{74E20A70-0F3C-F94D-AF06-E7B800A0E4B2}"/>
              </a:ext>
            </a:extLst>
          </p:cNvPr>
          <p:cNvSpPr/>
          <p:nvPr/>
        </p:nvSpPr>
        <p:spPr>
          <a:xfrm>
            <a:off x="3632670" y="5842097"/>
            <a:ext cx="1120820" cy="646331"/>
          </a:xfrm>
          <a:prstGeom prst="rect">
            <a:avLst/>
          </a:prstGeom>
        </p:spPr>
        <p:txBody>
          <a:bodyPr wrap="square">
            <a:spAutoFit/>
          </a:bodyPr>
          <a:lstStyle/>
          <a:p>
            <a:pPr algn="ctr"/>
            <a:r>
              <a:rPr lang="en-US" b="1" dirty="0">
                <a:latin typeface="Arial" charset="0"/>
                <a:ea typeface="Arial" charset="0"/>
                <a:cs typeface="Arial" charset="0"/>
              </a:rPr>
              <a:t>King Jesus</a:t>
            </a:r>
            <a:endParaRPr lang="en-US" dirty="0"/>
          </a:p>
        </p:txBody>
      </p:sp>
      <p:sp>
        <p:nvSpPr>
          <p:cNvPr id="113" name="Rectangle 112">
            <a:extLst>
              <a:ext uri="{FF2B5EF4-FFF2-40B4-BE49-F238E27FC236}">
                <a16:creationId xmlns:a16="http://schemas.microsoft.com/office/drawing/2014/main" id="{E8608629-7CA5-DF48-99C2-9004E0856AEE}"/>
              </a:ext>
            </a:extLst>
          </p:cNvPr>
          <p:cNvSpPr/>
          <p:nvPr/>
        </p:nvSpPr>
        <p:spPr>
          <a:xfrm>
            <a:off x="1523096" y="5842097"/>
            <a:ext cx="1432710" cy="646331"/>
          </a:xfrm>
          <a:prstGeom prst="rect">
            <a:avLst/>
          </a:prstGeom>
        </p:spPr>
        <p:txBody>
          <a:bodyPr wrap="square">
            <a:spAutoFit/>
          </a:bodyPr>
          <a:lstStyle/>
          <a:p>
            <a:pPr algn="ctr"/>
            <a:r>
              <a:rPr lang="en-US" b="1" dirty="0">
                <a:latin typeface="Arial" charset="0"/>
                <a:ea typeface="Arial" charset="0"/>
                <a:cs typeface="Arial" charset="0"/>
              </a:rPr>
              <a:t>King Solomon</a:t>
            </a:r>
            <a:endParaRPr lang="en-US" dirty="0"/>
          </a:p>
        </p:txBody>
      </p:sp>
    </p:spTree>
    <p:extLst>
      <p:ext uri="{BB962C8B-B14F-4D97-AF65-F5344CB8AC3E}">
        <p14:creationId xmlns:p14="http://schemas.microsoft.com/office/powerpoint/2010/main" val="821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sson 1:…"/>
          <p:cNvSpPr txBox="1"/>
          <p:nvPr/>
        </p:nvSpPr>
        <p:spPr>
          <a:xfrm>
            <a:off x="2683619" y="2383452"/>
            <a:ext cx="8588468" cy="13336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825500">
              <a:defRPr sz="7500" b="0">
                <a:latin typeface="+mj-lt"/>
                <a:ea typeface="+mj-ea"/>
                <a:cs typeface="+mj-cs"/>
                <a:sym typeface="Quasimoda Bold"/>
              </a:defRPr>
            </a:pPr>
            <a:r>
              <a:rPr lang="en-US" sz="8000" b="1" dirty="0">
                <a:solidFill>
                  <a:srgbClr val="4196D5"/>
                </a:solidFill>
                <a:latin typeface="Arial" charset="0"/>
                <a:ea typeface="Arial" charset="0"/>
                <a:cs typeface="Arial" charset="0"/>
                <a:sym typeface="Quasimoda Bold"/>
              </a:rPr>
              <a:t>PART 1</a:t>
            </a:r>
          </a:p>
        </p:txBody>
      </p:sp>
      <p:cxnSp>
        <p:nvCxnSpPr>
          <p:cNvPr id="11" name="Straight Connector 10"/>
          <p:cNvCxnSpPr/>
          <p:nvPr/>
        </p:nvCxnSpPr>
        <p:spPr>
          <a:xfrm>
            <a:off x="2788550" y="1768840"/>
            <a:ext cx="1338578" cy="1"/>
          </a:xfrm>
          <a:prstGeom prst="line">
            <a:avLst/>
          </a:prstGeom>
          <a:ln w="139700" cmpd="sng">
            <a:solidFill>
              <a:srgbClr val="4196D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0853A1-1007-4C52-BEFB-F48F5319A3E3}"/>
              </a:ext>
            </a:extLst>
          </p:cNvPr>
          <p:cNvSpPr txBox="1"/>
          <p:nvPr/>
        </p:nvSpPr>
        <p:spPr>
          <a:xfrm>
            <a:off x="5017252" y="526444"/>
            <a:ext cx="6371772" cy="707886"/>
          </a:xfrm>
          <a:prstGeom prst="rect">
            <a:avLst/>
          </a:prstGeom>
          <a:noFill/>
        </p:spPr>
        <p:txBody>
          <a:bodyPr wrap="square" rtlCol="0">
            <a:spAutoFit/>
          </a:bodyPr>
          <a:lstStyle/>
          <a:p>
            <a:pPr algn="r"/>
            <a:r>
              <a:rPr lang="en-US" sz="4000" dirty="0">
                <a:solidFill>
                  <a:srgbClr val="4196D5"/>
                </a:solidFill>
                <a:latin typeface="Arial" charset="0"/>
                <a:ea typeface="Arial" charset="0"/>
                <a:cs typeface="Arial" charset="0"/>
              </a:rPr>
              <a:t>Lesson 8</a:t>
            </a:r>
            <a:endParaRPr lang="en-AU" sz="4000" dirty="0">
              <a:solidFill>
                <a:srgbClr val="4196D5"/>
              </a:solidFill>
              <a:latin typeface="Arial" charset="0"/>
              <a:ea typeface="Arial" charset="0"/>
              <a:cs typeface="Arial" charset="0"/>
            </a:endParaRPr>
          </a:p>
        </p:txBody>
      </p:sp>
      <p:sp>
        <p:nvSpPr>
          <p:cNvPr id="7" name="Rectangle 6"/>
          <p:cNvSpPr/>
          <p:nvPr/>
        </p:nvSpPr>
        <p:spPr>
          <a:xfrm>
            <a:off x="1" y="0"/>
            <a:ext cx="987551" cy="6858001"/>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C915CE-7FF4-4039-B1D1-0C8173A1BDA8}"/>
              </a:ext>
            </a:extLst>
          </p:cNvPr>
          <p:cNvSpPr txBox="1"/>
          <p:nvPr/>
        </p:nvSpPr>
        <p:spPr>
          <a:xfrm>
            <a:off x="2683619" y="4048302"/>
            <a:ext cx="7564786" cy="707886"/>
          </a:xfrm>
          <a:prstGeom prst="rect">
            <a:avLst/>
          </a:prstGeom>
          <a:noFill/>
        </p:spPr>
        <p:txBody>
          <a:bodyPr wrap="square" rtlCol="0">
            <a:spAutoFit/>
          </a:bodyPr>
          <a:lstStyle/>
          <a:p>
            <a:r>
              <a:rPr lang="en-AU" sz="4000" b="1" dirty="0">
                <a:latin typeface="Arial" charset="0"/>
                <a:ea typeface="Arial" charset="0"/>
                <a:cs typeface="Arial" charset="0"/>
              </a:rPr>
              <a:t>A story of sacrifice</a:t>
            </a:r>
          </a:p>
        </p:txBody>
      </p:sp>
    </p:spTree>
    <p:extLst>
      <p:ext uri="{BB962C8B-B14F-4D97-AF65-F5344CB8AC3E}">
        <p14:creationId xmlns:p14="http://schemas.microsoft.com/office/powerpoint/2010/main" val="2124185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indoor, hospital room, person, room&#10;&#10;Description automatically generated">
            <a:extLst>
              <a:ext uri="{FF2B5EF4-FFF2-40B4-BE49-F238E27FC236}">
                <a16:creationId xmlns:a16="http://schemas.microsoft.com/office/drawing/2014/main" id="{D9F59F8F-9A59-F64F-99B1-795FCA91A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5" y="764318"/>
            <a:ext cx="3808478" cy="2538985"/>
          </a:xfrm>
          <a:prstGeom prst="rect">
            <a:avLst/>
          </a:prstGeom>
        </p:spPr>
      </p:pic>
      <p:pic>
        <p:nvPicPr>
          <p:cNvPr id="27" name="Picture 26" descr="A picture containing grass, outdoor, rock, building&#10;&#10;Description automatically generated">
            <a:extLst>
              <a:ext uri="{FF2B5EF4-FFF2-40B4-BE49-F238E27FC236}">
                <a16:creationId xmlns:a16="http://schemas.microsoft.com/office/drawing/2014/main" id="{C86976E0-C132-B548-84B3-D64B7780E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8708" y="764319"/>
            <a:ext cx="3808478" cy="2538985"/>
          </a:xfrm>
          <a:prstGeom prst="rect">
            <a:avLst/>
          </a:prstGeom>
        </p:spPr>
      </p:pic>
      <p:pic>
        <p:nvPicPr>
          <p:cNvPr id="28" name="Picture 27" descr="A picture containing person&#10;&#10;Description automatically generated">
            <a:extLst>
              <a:ext uri="{FF2B5EF4-FFF2-40B4-BE49-F238E27FC236}">
                <a16:creationId xmlns:a16="http://schemas.microsoft.com/office/drawing/2014/main" id="{F5DFB6BE-665F-4842-B3D2-EACF38355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035" y="764320"/>
            <a:ext cx="3808478" cy="2538985"/>
          </a:xfrm>
          <a:prstGeom prst="rect">
            <a:avLst/>
          </a:prstGeom>
        </p:spPr>
      </p:pic>
      <p:pic>
        <p:nvPicPr>
          <p:cNvPr id="29" name="Picture 28" descr="A picture containing fire, nature, dark, fireplace&#10;&#10;Description automatically generated">
            <a:extLst>
              <a:ext uri="{FF2B5EF4-FFF2-40B4-BE49-F238E27FC236}">
                <a16:creationId xmlns:a16="http://schemas.microsoft.com/office/drawing/2014/main" id="{20A76F71-BF36-7043-B444-F21E7BA79828}"/>
              </a:ext>
            </a:extLst>
          </p:cNvPr>
          <p:cNvPicPr>
            <a:picLocks noChangeAspect="1"/>
          </p:cNvPicPr>
          <p:nvPr/>
        </p:nvPicPr>
        <p:blipFill rotWithShape="1">
          <a:blip r:embed="rId6">
            <a:extLst>
              <a:ext uri="{28A0092B-C50C-407E-A947-70E740481C1C}">
                <a14:useLocalDpi xmlns:a14="http://schemas.microsoft.com/office/drawing/2010/main" val="0"/>
              </a:ext>
            </a:extLst>
          </a:blip>
          <a:srcRect l="7812" r="7839"/>
          <a:stretch/>
        </p:blipFill>
        <p:spPr>
          <a:xfrm>
            <a:off x="238037" y="3429000"/>
            <a:ext cx="3807296" cy="2538985"/>
          </a:xfrm>
          <a:prstGeom prst="rect">
            <a:avLst/>
          </a:prstGeom>
        </p:spPr>
      </p:pic>
      <p:pic>
        <p:nvPicPr>
          <p:cNvPr id="30" name="Picture 29">
            <a:extLst>
              <a:ext uri="{FF2B5EF4-FFF2-40B4-BE49-F238E27FC236}">
                <a16:creationId xmlns:a16="http://schemas.microsoft.com/office/drawing/2014/main" id="{D93BCEFA-26CA-E446-84DE-D1E89A762E5C}"/>
              </a:ext>
            </a:extLst>
          </p:cNvPr>
          <p:cNvPicPr>
            <a:picLocks noChangeAspect="1"/>
          </p:cNvPicPr>
          <p:nvPr/>
        </p:nvPicPr>
        <p:blipFill rotWithShape="1">
          <a:blip r:embed="rId7">
            <a:extLst>
              <a:ext uri="{28A0092B-C50C-407E-A947-70E740481C1C}">
                <a14:useLocalDpi xmlns:a14="http://schemas.microsoft.com/office/drawing/2010/main" val="0"/>
              </a:ext>
            </a:extLst>
          </a:blip>
          <a:srcRect l="11190" r="4448"/>
          <a:stretch/>
        </p:blipFill>
        <p:spPr>
          <a:xfrm>
            <a:off x="4189888" y="3429000"/>
            <a:ext cx="3807297" cy="2538985"/>
          </a:xfrm>
          <a:prstGeom prst="rect">
            <a:avLst/>
          </a:prstGeom>
        </p:spPr>
      </p:pic>
      <p:pic>
        <p:nvPicPr>
          <p:cNvPr id="31" name="Picture 30" descr="A picture containing indoor, blur&#10;&#10;Description automatically generated">
            <a:extLst>
              <a:ext uri="{FF2B5EF4-FFF2-40B4-BE49-F238E27FC236}">
                <a16:creationId xmlns:a16="http://schemas.microsoft.com/office/drawing/2014/main" id="{65EDB760-8A87-034D-B64D-F9D7C9B5CC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2035" y="3429000"/>
            <a:ext cx="3808478" cy="2538985"/>
          </a:xfrm>
          <a:prstGeom prst="rect">
            <a:avLst/>
          </a:prstGeom>
        </p:spPr>
      </p:pic>
      <p:sp>
        <p:nvSpPr>
          <p:cNvPr id="32" name="Rectangle 31">
            <a:extLst>
              <a:ext uri="{FF2B5EF4-FFF2-40B4-BE49-F238E27FC236}">
                <a16:creationId xmlns:a16="http://schemas.microsoft.com/office/drawing/2014/main" id="{DE99E5BD-FEBE-3144-BD2D-A4BE23132437}"/>
              </a:ext>
            </a:extLst>
          </p:cNvPr>
          <p:cNvSpPr/>
          <p:nvPr/>
        </p:nvSpPr>
        <p:spPr>
          <a:xfrm>
            <a:off x="242978" y="76666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3" name="Rectangle 32">
            <a:extLst>
              <a:ext uri="{FF2B5EF4-FFF2-40B4-BE49-F238E27FC236}">
                <a16:creationId xmlns:a16="http://schemas.microsoft.com/office/drawing/2014/main" id="{35B97B2A-AC7B-094F-96AE-500FA6CBF169}"/>
              </a:ext>
            </a:extLst>
          </p:cNvPr>
          <p:cNvSpPr/>
          <p:nvPr/>
        </p:nvSpPr>
        <p:spPr>
          <a:xfrm>
            <a:off x="300671" y="74932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1</a:t>
            </a:r>
            <a:endParaRPr lang="en-US" sz="2800" dirty="0">
              <a:solidFill>
                <a:schemeClr val="bg1"/>
              </a:solidFill>
              <a:latin typeface="Arial" charset="0"/>
              <a:ea typeface="Arial" charset="0"/>
              <a:cs typeface="Arial" charset="0"/>
            </a:endParaRPr>
          </a:p>
        </p:txBody>
      </p:sp>
      <p:sp>
        <p:nvSpPr>
          <p:cNvPr id="34" name="Rectangle 33">
            <a:extLst>
              <a:ext uri="{FF2B5EF4-FFF2-40B4-BE49-F238E27FC236}">
                <a16:creationId xmlns:a16="http://schemas.microsoft.com/office/drawing/2014/main" id="{E6883540-1D55-6747-9AD1-2B6E588360DA}"/>
              </a:ext>
            </a:extLst>
          </p:cNvPr>
          <p:cNvSpPr/>
          <p:nvPr/>
        </p:nvSpPr>
        <p:spPr>
          <a:xfrm>
            <a:off x="4196524" y="76666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5" name="Rectangle 34">
            <a:extLst>
              <a:ext uri="{FF2B5EF4-FFF2-40B4-BE49-F238E27FC236}">
                <a16:creationId xmlns:a16="http://schemas.microsoft.com/office/drawing/2014/main" id="{CF35DF11-2FD5-384F-A13F-9C7FC82AD484}"/>
              </a:ext>
            </a:extLst>
          </p:cNvPr>
          <p:cNvSpPr/>
          <p:nvPr/>
        </p:nvSpPr>
        <p:spPr>
          <a:xfrm>
            <a:off x="4254217" y="74932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2</a:t>
            </a:r>
            <a:endParaRPr lang="en-US" sz="2800" dirty="0">
              <a:solidFill>
                <a:schemeClr val="bg1"/>
              </a:solidFill>
              <a:latin typeface="Arial" charset="0"/>
              <a:ea typeface="Arial" charset="0"/>
              <a:cs typeface="Arial" charset="0"/>
            </a:endParaRPr>
          </a:p>
        </p:txBody>
      </p:sp>
      <p:sp>
        <p:nvSpPr>
          <p:cNvPr id="36" name="Rectangle 35">
            <a:extLst>
              <a:ext uri="{FF2B5EF4-FFF2-40B4-BE49-F238E27FC236}">
                <a16:creationId xmlns:a16="http://schemas.microsoft.com/office/drawing/2014/main" id="{970D3537-B223-1C45-9D26-120079F78CEF}"/>
              </a:ext>
            </a:extLst>
          </p:cNvPr>
          <p:cNvSpPr/>
          <p:nvPr/>
        </p:nvSpPr>
        <p:spPr>
          <a:xfrm>
            <a:off x="8134066" y="76666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7" name="Rectangle 36">
            <a:extLst>
              <a:ext uri="{FF2B5EF4-FFF2-40B4-BE49-F238E27FC236}">
                <a16:creationId xmlns:a16="http://schemas.microsoft.com/office/drawing/2014/main" id="{737E4659-18C8-2641-AEA3-6F1E621677C0}"/>
              </a:ext>
            </a:extLst>
          </p:cNvPr>
          <p:cNvSpPr/>
          <p:nvPr/>
        </p:nvSpPr>
        <p:spPr>
          <a:xfrm>
            <a:off x="8191759" y="74932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3</a:t>
            </a:r>
            <a:endParaRPr lang="en-US" sz="2800" dirty="0">
              <a:solidFill>
                <a:schemeClr val="bg1"/>
              </a:solidFill>
              <a:latin typeface="Arial" charset="0"/>
              <a:ea typeface="Arial" charset="0"/>
              <a:cs typeface="Arial" charset="0"/>
            </a:endParaRPr>
          </a:p>
        </p:txBody>
      </p:sp>
      <p:sp>
        <p:nvSpPr>
          <p:cNvPr id="38" name="Rectangle 37">
            <a:extLst>
              <a:ext uri="{FF2B5EF4-FFF2-40B4-BE49-F238E27FC236}">
                <a16:creationId xmlns:a16="http://schemas.microsoft.com/office/drawing/2014/main" id="{AED27666-9760-1C42-BC90-9A0ABFD0A0EA}"/>
              </a:ext>
            </a:extLst>
          </p:cNvPr>
          <p:cNvSpPr/>
          <p:nvPr/>
        </p:nvSpPr>
        <p:spPr>
          <a:xfrm>
            <a:off x="242978" y="343491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39" name="Rectangle 38">
            <a:extLst>
              <a:ext uri="{FF2B5EF4-FFF2-40B4-BE49-F238E27FC236}">
                <a16:creationId xmlns:a16="http://schemas.microsoft.com/office/drawing/2014/main" id="{98605595-167A-5D41-AA88-8420472F3FCD}"/>
              </a:ext>
            </a:extLst>
          </p:cNvPr>
          <p:cNvSpPr/>
          <p:nvPr/>
        </p:nvSpPr>
        <p:spPr>
          <a:xfrm>
            <a:off x="300671" y="341757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4</a:t>
            </a:r>
            <a:endParaRPr lang="en-US" sz="2800" dirty="0">
              <a:solidFill>
                <a:schemeClr val="bg1"/>
              </a:solidFill>
              <a:latin typeface="Arial" charset="0"/>
              <a:ea typeface="Arial" charset="0"/>
              <a:cs typeface="Arial" charset="0"/>
            </a:endParaRPr>
          </a:p>
        </p:txBody>
      </p:sp>
      <p:sp>
        <p:nvSpPr>
          <p:cNvPr id="40" name="Rectangle 39">
            <a:extLst>
              <a:ext uri="{FF2B5EF4-FFF2-40B4-BE49-F238E27FC236}">
                <a16:creationId xmlns:a16="http://schemas.microsoft.com/office/drawing/2014/main" id="{4E0F958F-E37F-F045-B6A2-A94781189ED8}"/>
              </a:ext>
            </a:extLst>
          </p:cNvPr>
          <p:cNvSpPr/>
          <p:nvPr/>
        </p:nvSpPr>
        <p:spPr>
          <a:xfrm>
            <a:off x="4196524" y="343491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41" name="Rectangle 40">
            <a:extLst>
              <a:ext uri="{FF2B5EF4-FFF2-40B4-BE49-F238E27FC236}">
                <a16:creationId xmlns:a16="http://schemas.microsoft.com/office/drawing/2014/main" id="{1E55850D-03AC-634E-A536-02C277285ADE}"/>
              </a:ext>
            </a:extLst>
          </p:cNvPr>
          <p:cNvSpPr/>
          <p:nvPr/>
        </p:nvSpPr>
        <p:spPr>
          <a:xfrm>
            <a:off x="4254217" y="341757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5</a:t>
            </a:r>
            <a:endParaRPr lang="en-US" sz="2800" dirty="0">
              <a:solidFill>
                <a:schemeClr val="bg1"/>
              </a:solidFill>
              <a:latin typeface="Arial" charset="0"/>
              <a:ea typeface="Arial" charset="0"/>
              <a:cs typeface="Arial" charset="0"/>
            </a:endParaRPr>
          </a:p>
        </p:txBody>
      </p:sp>
      <p:sp>
        <p:nvSpPr>
          <p:cNvPr id="42" name="Rectangle 41">
            <a:extLst>
              <a:ext uri="{FF2B5EF4-FFF2-40B4-BE49-F238E27FC236}">
                <a16:creationId xmlns:a16="http://schemas.microsoft.com/office/drawing/2014/main" id="{6B143CF0-5029-B942-8CF4-83C44B1A7211}"/>
              </a:ext>
            </a:extLst>
          </p:cNvPr>
          <p:cNvSpPr/>
          <p:nvPr/>
        </p:nvSpPr>
        <p:spPr>
          <a:xfrm>
            <a:off x="8134066" y="343491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43" name="Rectangle 42">
            <a:extLst>
              <a:ext uri="{FF2B5EF4-FFF2-40B4-BE49-F238E27FC236}">
                <a16:creationId xmlns:a16="http://schemas.microsoft.com/office/drawing/2014/main" id="{7019D1AF-330A-E544-AC74-1E5D961A9FBB}"/>
              </a:ext>
            </a:extLst>
          </p:cNvPr>
          <p:cNvSpPr/>
          <p:nvPr/>
        </p:nvSpPr>
        <p:spPr>
          <a:xfrm>
            <a:off x="8191759" y="341757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6</a:t>
            </a:r>
            <a:endParaRPr lang="en-US" sz="2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18462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7F7B98-A124-4457-A236-E312C172A5D3}"/>
              </a:ext>
            </a:extLst>
          </p:cNvPr>
          <p:cNvSpPr txBox="1"/>
          <p:nvPr/>
        </p:nvSpPr>
        <p:spPr>
          <a:xfrm>
            <a:off x="287418" y="635927"/>
            <a:ext cx="11120095" cy="5586145"/>
          </a:xfrm>
          <a:prstGeom prst="rect">
            <a:avLst/>
          </a:prstGeom>
          <a:noFill/>
        </p:spPr>
        <p:txBody>
          <a:bodyPr wrap="square">
            <a:spAutoFit/>
          </a:bodyPr>
          <a:lstStyle/>
          <a:p>
            <a:pPr marL="457200">
              <a:spcBef>
                <a:spcPts val="600"/>
              </a:spcBef>
              <a:spcAft>
                <a:spcPts val="300"/>
              </a:spcAft>
            </a:pPr>
            <a:r>
              <a:rPr lang="en-US" sz="24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Cave Hero Tribute</a:t>
            </a:r>
            <a:endParaRPr lang="en-AU" sz="2400"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marL="457200">
              <a:spcBef>
                <a:spcPts val="600"/>
              </a:spcBef>
              <a:spcAft>
                <a:spcPts val="300"/>
              </a:spcAft>
            </a:pP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457200">
              <a:spcBef>
                <a:spcPts val="600"/>
              </a:spcBef>
              <a:spcAft>
                <a:spcPts val="300"/>
              </a:spcAft>
            </a:pPr>
            <a:r>
              <a:rPr lang="en-US" sz="2400" dirty="0">
                <a:effectLst/>
                <a:latin typeface="Arial" panose="020B0604020202020204" pitchFamily="34" charset="0"/>
                <a:ea typeface="Calibri" panose="020F0502020204030204" pitchFamily="34" charset="0"/>
                <a:cs typeface="Arial" panose="020B0604020202020204" pitchFamily="34" charset="0"/>
              </a:rPr>
              <a:t>After their rescue, 12 young footballers and their coach mourn the loss of Navy diver Saman </a:t>
            </a:r>
            <a:r>
              <a:rPr lang="en-US" sz="2400" dirty="0" err="1">
                <a:effectLst/>
                <a:latin typeface="Arial" panose="020B0604020202020204" pitchFamily="34" charset="0"/>
                <a:ea typeface="Calibri" panose="020F0502020204030204" pitchFamily="34" charset="0"/>
                <a:cs typeface="Arial" panose="020B0604020202020204" pitchFamily="34" charset="0"/>
              </a:rPr>
              <a:t>Kunan</a:t>
            </a:r>
            <a:r>
              <a:rPr lang="en-US" sz="2400" dirty="0">
                <a:effectLst/>
                <a:latin typeface="Arial" panose="020B0604020202020204" pitchFamily="34" charset="0"/>
                <a:ea typeface="Calibri" panose="020F0502020204030204" pitchFamily="34" charset="0"/>
                <a:cs typeface="Arial" panose="020B0604020202020204" pitchFamily="34" charset="0"/>
              </a:rPr>
              <a:t> who died rescuing them from an underwater cave. </a:t>
            </a:r>
          </a:p>
          <a:p>
            <a:pPr marL="457200">
              <a:spcBef>
                <a:spcPts val="600"/>
              </a:spcBef>
              <a:spcAft>
                <a:spcPts val="300"/>
              </a:spcAft>
            </a:pPr>
            <a:endParaRPr lang="en-AU" sz="800" dirty="0">
              <a:effectLst/>
              <a:latin typeface="Arial" panose="020B0604020202020204" pitchFamily="34" charset="0"/>
              <a:ea typeface="Calibri" panose="020F0502020204030204" pitchFamily="34" charset="0"/>
              <a:cs typeface="Arial" panose="020B0604020202020204" pitchFamily="34" charset="0"/>
            </a:endParaRPr>
          </a:p>
          <a:p>
            <a:pPr marL="457200">
              <a:spcBef>
                <a:spcPts val="600"/>
              </a:spcBef>
              <a:spcAft>
                <a:spcPts val="300"/>
              </a:spcAft>
            </a:pPr>
            <a:r>
              <a:rPr lang="en-US" sz="2400" dirty="0">
                <a:effectLst/>
                <a:latin typeface="Arial" panose="020B0604020202020204" pitchFamily="34" charset="0"/>
                <a:ea typeface="Calibri" panose="020F0502020204030204" pitchFamily="34" charset="0"/>
                <a:cs typeface="Arial" panose="020B0604020202020204" pitchFamily="34" charset="0"/>
              </a:rPr>
              <a:t>About a week after their rescue, the boys were told about the former Navy Seal’s personal sacrifice for them. </a:t>
            </a:r>
            <a:r>
              <a:rPr lang="en-US" sz="2400" dirty="0" err="1">
                <a:effectLst/>
                <a:latin typeface="Arial" panose="020B0604020202020204" pitchFamily="34" charset="0"/>
                <a:ea typeface="Calibri" panose="020F0502020204030204" pitchFamily="34" charset="0"/>
                <a:cs typeface="Arial" panose="020B0604020202020204" pitchFamily="34" charset="0"/>
              </a:rPr>
              <a:t>Kunan</a:t>
            </a:r>
            <a:r>
              <a:rPr lang="en-US" sz="2400" dirty="0">
                <a:effectLst/>
                <a:latin typeface="Arial" panose="020B0604020202020204" pitchFamily="34" charset="0"/>
                <a:ea typeface="Calibri" panose="020F0502020204030204" pitchFamily="34" charset="0"/>
                <a:cs typeface="Arial" panose="020B0604020202020204" pitchFamily="34" charset="0"/>
              </a:rPr>
              <a:t> was part of a team of people who were willing to risk their safety to rescue the desperate boys and their coach from the cave. They were powerless. They were not able to save themselves after water flooded the exit to the cave. </a:t>
            </a:r>
          </a:p>
          <a:p>
            <a:pPr marL="457200">
              <a:spcBef>
                <a:spcPts val="600"/>
              </a:spcBef>
              <a:spcAft>
                <a:spcPts val="300"/>
              </a:spcAft>
            </a:pPr>
            <a:endParaRPr lang="en-AU" sz="800" dirty="0">
              <a:effectLst/>
              <a:latin typeface="Arial" panose="020B0604020202020204" pitchFamily="34" charset="0"/>
              <a:ea typeface="Calibri" panose="020F0502020204030204" pitchFamily="34" charset="0"/>
              <a:cs typeface="Arial" panose="020B0604020202020204" pitchFamily="34" charset="0"/>
            </a:endParaRPr>
          </a:p>
          <a:p>
            <a:pPr marL="457200">
              <a:spcBef>
                <a:spcPts val="600"/>
              </a:spcBef>
              <a:spcAft>
                <a:spcPts val="300"/>
              </a:spcAft>
            </a:pPr>
            <a:r>
              <a:rPr lang="en-US" sz="2400" dirty="0">
                <a:effectLst/>
                <a:latin typeface="Arial" panose="020B0604020202020204" pitchFamily="34" charset="0"/>
                <a:ea typeface="Calibri" panose="020F0502020204030204" pitchFamily="34" charset="0"/>
                <a:cs typeface="Arial" panose="020B0604020202020204" pitchFamily="34" charset="0"/>
              </a:rPr>
              <a:t>The 38-year-old Navy diver delivered three oxygen tanks to the boys but lost consciousness on his return trip. His diving partner was unable to revive him. The boys were in tears when they found out about the man’s death on their behalf. They expressed thanks to Saman </a:t>
            </a:r>
            <a:r>
              <a:rPr lang="en-US" sz="2400" dirty="0" err="1">
                <a:effectLst/>
                <a:latin typeface="Arial" panose="020B0604020202020204" pitchFamily="34" charset="0"/>
                <a:ea typeface="Calibri" panose="020F0502020204030204" pitchFamily="34" charset="0"/>
                <a:cs typeface="Arial" panose="020B0604020202020204" pitchFamily="34" charset="0"/>
              </a:rPr>
              <a:t>Kunan</a:t>
            </a:r>
            <a:r>
              <a:rPr lang="en-US" sz="2400" dirty="0">
                <a:effectLst/>
                <a:latin typeface="Arial" panose="020B0604020202020204" pitchFamily="34" charset="0"/>
                <a:ea typeface="Calibri" panose="020F0502020204030204" pitchFamily="34" charset="0"/>
                <a:cs typeface="Arial" panose="020B0604020202020204" pitchFamily="34" charset="0"/>
              </a:rPr>
              <a:t> by bowing to his picture. </a:t>
            </a:r>
          </a:p>
        </p:txBody>
      </p:sp>
    </p:spTree>
    <p:extLst>
      <p:ext uri="{BB962C8B-B14F-4D97-AF65-F5344CB8AC3E}">
        <p14:creationId xmlns:p14="http://schemas.microsoft.com/office/powerpoint/2010/main" val="95187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B9B817-C48E-44DC-9344-99703AB9F684}"/>
              </a:ext>
            </a:extLst>
          </p:cNvPr>
          <p:cNvSpPr txBox="1"/>
          <p:nvPr/>
        </p:nvSpPr>
        <p:spPr>
          <a:xfrm>
            <a:off x="887896" y="2584848"/>
            <a:ext cx="10416208" cy="2785378"/>
          </a:xfrm>
          <a:prstGeom prst="rect">
            <a:avLst/>
          </a:prstGeom>
          <a:noFill/>
        </p:spPr>
        <p:txBody>
          <a:bodyPr wrap="square">
            <a:spAutoFit/>
          </a:bodyPr>
          <a:lstStyle/>
          <a:p>
            <a:pPr marL="457200" algn="ctr">
              <a:spcBef>
                <a:spcPts val="600"/>
              </a:spcBef>
              <a:spcAft>
                <a:spcPts val="300"/>
              </a:spcAft>
            </a:pPr>
            <a:r>
              <a:rPr lang="en-US" sz="4000" i="1" dirty="0">
                <a:effectLst/>
                <a:latin typeface="Arial" panose="020B0604020202020204" pitchFamily="34" charset="0"/>
                <a:ea typeface="Calibri" panose="020F0502020204030204" pitchFamily="34" charset="0"/>
                <a:cs typeface="Arial" panose="020B0604020202020204" pitchFamily="34" charset="0"/>
              </a:rPr>
              <a:t>If I found out that someone had died to rescue me, I would feel …</a:t>
            </a:r>
          </a:p>
          <a:p>
            <a:pPr marL="457200">
              <a:spcBef>
                <a:spcPts val="600"/>
              </a:spcBef>
              <a:spcAft>
                <a:spcPts val="300"/>
              </a:spcAft>
            </a:pPr>
            <a:endParaRPr lang="en-US" sz="4000" i="1" dirty="0">
              <a:latin typeface="Arial" panose="020B0604020202020204" pitchFamily="34" charset="0"/>
              <a:ea typeface="Calibri" panose="020F0502020204030204" pitchFamily="34" charset="0"/>
              <a:cs typeface="Arial" panose="020B0604020202020204" pitchFamily="34" charset="0"/>
            </a:endParaRPr>
          </a:p>
          <a:p>
            <a:pPr marL="457200">
              <a:spcBef>
                <a:spcPts val="600"/>
              </a:spcBef>
              <a:spcAft>
                <a:spcPts val="300"/>
              </a:spcAft>
            </a:pPr>
            <a:endParaRPr lang="en-AU"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07852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12AE61-4838-005C-6DB2-9D706D749F7A}"/>
              </a:ext>
            </a:extLst>
          </p:cNvPr>
          <p:cNvSpPr txBox="1"/>
          <p:nvPr/>
        </p:nvSpPr>
        <p:spPr>
          <a:xfrm>
            <a:off x="287418" y="635927"/>
            <a:ext cx="11120095" cy="5586145"/>
          </a:xfrm>
          <a:prstGeom prst="rect">
            <a:avLst/>
          </a:prstGeom>
          <a:noFill/>
        </p:spPr>
        <p:txBody>
          <a:bodyPr wrap="square">
            <a:spAutoFit/>
          </a:bodyPr>
          <a:lstStyle/>
          <a:p>
            <a:pPr marL="457200">
              <a:spcBef>
                <a:spcPts val="600"/>
              </a:spcBef>
              <a:spcAft>
                <a:spcPts val="300"/>
              </a:spcAft>
            </a:pPr>
            <a:r>
              <a:rPr lang="en-US" sz="2400" b="1" dirty="0">
                <a:solidFill>
                  <a:srgbClr val="4196D5"/>
                </a:solidFill>
                <a:effectLst/>
                <a:latin typeface="Arial" panose="020B0604020202020204" pitchFamily="34" charset="0"/>
                <a:ea typeface="Calibri" panose="020F0502020204030204" pitchFamily="34" charset="0"/>
                <a:cs typeface="Arial" panose="020B0604020202020204" pitchFamily="34" charset="0"/>
              </a:rPr>
              <a:t>Cave Hero Tribute</a:t>
            </a:r>
            <a:endParaRPr lang="en-AU" sz="2400" dirty="0">
              <a:solidFill>
                <a:srgbClr val="4196D5"/>
              </a:solidFill>
              <a:effectLst/>
              <a:latin typeface="Arial" panose="020B0604020202020204" pitchFamily="34" charset="0"/>
              <a:ea typeface="Calibri" panose="020F0502020204030204" pitchFamily="34" charset="0"/>
              <a:cs typeface="Arial" panose="020B0604020202020204" pitchFamily="34" charset="0"/>
            </a:endParaRPr>
          </a:p>
          <a:p>
            <a:pPr marL="457200">
              <a:spcBef>
                <a:spcPts val="600"/>
              </a:spcBef>
              <a:spcAft>
                <a:spcPts val="300"/>
              </a:spcAft>
            </a:pP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457200">
              <a:spcBef>
                <a:spcPts val="600"/>
              </a:spcBef>
              <a:spcAft>
                <a:spcPts val="300"/>
              </a:spcAft>
            </a:pPr>
            <a:r>
              <a:rPr lang="en-US" sz="2400" dirty="0">
                <a:effectLst/>
                <a:latin typeface="Arial" panose="020B0604020202020204" pitchFamily="34" charset="0"/>
                <a:ea typeface="Calibri" panose="020F0502020204030204" pitchFamily="34" charset="0"/>
                <a:cs typeface="Arial" panose="020B0604020202020204" pitchFamily="34" charset="0"/>
              </a:rPr>
              <a:t>After their rescue, 12 young footballers and their coach mourn the loss of Navy diver Saman </a:t>
            </a:r>
            <a:r>
              <a:rPr lang="en-US" sz="2400" dirty="0" err="1">
                <a:effectLst/>
                <a:latin typeface="Arial" panose="020B0604020202020204" pitchFamily="34" charset="0"/>
                <a:ea typeface="Calibri" panose="020F0502020204030204" pitchFamily="34" charset="0"/>
                <a:cs typeface="Arial" panose="020B0604020202020204" pitchFamily="34" charset="0"/>
              </a:rPr>
              <a:t>Kunan</a:t>
            </a:r>
            <a:r>
              <a:rPr lang="en-US" sz="2400" dirty="0">
                <a:effectLst/>
                <a:latin typeface="Arial" panose="020B0604020202020204" pitchFamily="34" charset="0"/>
                <a:ea typeface="Calibri" panose="020F0502020204030204" pitchFamily="34" charset="0"/>
                <a:cs typeface="Arial" panose="020B0604020202020204" pitchFamily="34" charset="0"/>
              </a:rPr>
              <a:t> who died rescuing them from an underwater cave. </a:t>
            </a:r>
          </a:p>
          <a:p>
            <a:pPr marL="457200">
              <a:spcBef>
                <a:spcPts val="600"/>
              </a:spcBef>
              <a:spcAft>
                <a:spcPts val="300"/>
              </a:spcAft>
            </a:pPr>
            <a:endParaRPr lang="en-AU" sz="800" dirty="0">
              <a:effectLst/>
              <a:latin typeface="Arial" panose="020B0604020202020204" pitchFamily="34" charset="0"/>
              <a:ea typeface="Calibri" panose="020F0502020204030204" pitchFamily="34" charset="0"/>
              <a:cs typeface="Arial" panose="020B0604020202020204" pitchFamily="34" charset="0"/>
            </a:endParaRPr>
          </a:p>
          <a:p>
            <a:pPr marL="457200">
              <a:spcBef>
                <a:spcPts val="600"/>
              </a:spcBef>
              <a:spcAft>
                <a:spcPts val="300"/>
              </a:spcAft>
            </a:pPr>
            <a:r>
              <a:rPr lang="en-US" sz="2400" dirty="0">
                <a:effectLst/>
                <a:latin typeface="Arial" panose="020B0604020202020204" pitchFamily="34" charset="0"/>
                <a:ea typeface="Calibri" panose="020F0502020204030204" pitchFamily="34" charset="0"/>
                <a:cs typeface="Arial" panose="020B0604020202020204" pitchFamily="34" charset="0"/>
              </a:rPr>
              <a:t>About a week after their rescue, the boys were told about the former Navy Seal’s personal sacrifice for them. </a:t>
            </a:r>
            <a:r>
              <a:rPr lang="en-US" sz="2400" dirty="0" err="1">
                <a:effectLst/>
                <a:latin typeface="Arial" panose="020B0604020202020204" pitchFamily="34" charset="0"/>
                <a:ea typeface="Calibri" panose="020F0502020204030204" pitchFamily="34" charset="0"/>
                <a:cs typeface="Arial" panose="020B0604020202020204" pitchFamily="34" charset="0"/>
              </a:rPr>
              <a:t>Kunan</a:t>
            </a:r>
            <a:r>
              <a:rPr lang="en-US" sz="2400" dirty="0">
                <a:effectLst/>
                <a:latin typeface="Arial" panose="020B0604020202020204" pitchFamily="34" charset="0"/>
                <a:ea typeface="Calibri" panose="020F0502020204030204" pitchFamily="34" charset="0"/>
                <a:cs typeface="Arial" panose="020B0604020202020204" pitchFamily="34" charset="0"/>
              </a:rPr>
              <a:t> was part of a team of people who were willing to risk their safety to rescue the desperate boys and their coach from the cave. They were powerless. They were not able to save themselves after water flooded the exit to the cave. </a:t>
            </a:r>
          </a:p>
          <a:p>
            <a:pPr marL="457200">
              <a:spcBef>
                <a:spcPts val="600"/>
              </a:spcBef>
              <a:spcAft>
                <a:spcPts val="300"/>
              </a:spcAft>
            </a:pPr>
            <a:endParaRPr lang="en-AU" sz="800" dirty="0">
              <a:effectLst/>
              <a:latin typeface="Arial" panose="020B0604020202020204" pitchFamily="34" charset="0"/>
              <a:ea typeface="Calibri" panose="020F0502020204030204" pitchFamily="34" charset="0"/>
              <a:cs typeface="Arial" panose="020B0604020202020204" pitchFamily="34" charset="0"/>
            </a:endParaRPr>
          </a:p>
          <a:p>
            <a:pPr marL="457200">
              <a:spcBef>
                <a:spcPts val="600"/>
              </a:spcBef>
              <a:spcAft>
                <a:spcPts val="300"/>
              </a:spcAft>
            </a:pPr>
            <a:r>
              <a:rPr lang="en-US" sz="2400" dirty="0">
                <a:effectLst/>
                <a:latin typeface="Arial" panose="020B0604020202020204" pitchFamily="34" charset="0"/>
                <a:ea typeface="Calibri" panose="020F0502020204030204" pitchFamily="34" charset="0"/>
                <a:cs typeface="Arial" panose="020B0604020202020204" pitchFamily="34" charset="0"/>
              </a:rPr>
              <a:t>The 38-year-old Navy diver delivered three oxygen tanks to the boys but lost consciousness on his return trip. His diving partner was unable to revive him. The boys were in tears when they found out about the man’s death on their behalf. They expressed thanks to Saman </a:t>
            </a:r>
            <a:r>
              <a:rPr lang="en-US" sz="2400" dirty="0" err="1">
                <a:effectLst/>
                <a:latin typeface="Arial" panose="020B0604020202020204" pitchFamily="34" charset="0"/>
                <a:ea typeface="Calibri" panose="020F0502020204030204" pitchFamily="34" charset="0"/>
                <a:cs typeface="Arial" panose="020B0604020202020204" pitchFamily="34" charset="0"/>
              </a:rPr>
              <a:t>Kunan</a:t>
            </a:r>
            <a:r>
              <a:rPr lang="en-US" sz="2400" dirty="0">
                <a:effectLst/>
                <a:latin typeface="Arial" panose="020B0604020202020204" pitchFamily="34" charset="0"/>
                <a:ea typeface="Calibri" panose="020F0502020204030204" pitchFamily="34" charset="0"/>
                <a:cs typeface="Arial" panose="020B0604020202020204" pitchFamily="34" charset="0"/>
              </a:rPr>
              <a:t> by bowing to his picture. </a:t>
            </a:r>
          </a:p>
        </p:txBody>
      </p:sp>
    </p:spTree>
    <p:extLst>
      <p:ext uri="{BB962C8B-B14F-4D97-AF65-F5344CB8AC3E}">
        <p14:creationId xmlns:p14="http://schemas.microsoft.com/office/powerpoint/2010/main" val="249143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hospital room, person, room&#10;&#10;Description automatically generated">
            <a:extLst>
              <a:ext uri="{FF2B5EF4-FFF2-40B4-BE49-F238E27FC236}">
                <a16:creationId xmlns:a16="http://schemas.microsoft.com/office/drawing/2014/main" id="{D3E56657-59A0-8F49-BCE3-EB3EBC448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5" y="764318"/>
            <a:ext cx="3808478" cy="2538985"/>
          </a:xfrm>
          <a:prstGeom prst="rect">
            <a:avLst/>
          </a:prstGeom>
        </p:spPr>
      </p:pic>
      <p:pic>
        <p:nvPicPr>
          <p:cNvPr id="4" name="Picture 3" descr="A picture containing grass, outdoor, rock, building&#10;&#10;Description automatically generated">
            <a:extLst>
              <a:ext uri="{FF2B5EF4-FFF2-40B4-BE49-F238E27FC236}">
                <a16:creationId xmlns:a16="http://schemas.microsoft.com/office/drawing/2014/main" id="{5D627DE6-DB37-EB43-91DD-C4E607C37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8708" y="764319"/>
            <a:ext cx="3808478" cy="2538985"/>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097E47F-AEF6-3F4F-8544-5CBEA59F2A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035" y="764320"/>
            <a:ext cx="3808478" cy="2538985"/>
          </a:xfrm>
          <a:prstGeom prst="rect">
            <a:avLst/>
          </a:prstGeom>
        </p:spPr>
      </p:pic>
      <p:pic>
        <p:nvPicPr>
          <p:cNvPr id="6" name="Picture 5" descr="A picture containing fire, nature, dark, fireplace&#10;&#10;Description automatically generated">
            <a:extLst>
              <a:ext uri="{FF2B5EF4-FFF2-40B4-BE49-F238E27FC236}">
                <a16:creationId xmlns:a16="http://schemas.microsoft.com/office/drawing/2014/main" id="{C849EC6C-D637-EC4A-9CD3-DA3B6E4CAD45}"/>
              </a:ext>
            </a:extLst>
          </p:cNvPr>
          <p:cNvPicPr>
            <a:picLocks noChangeAspect="1"/>
          </p:cNvPicPr>
          <p:nvPr/>
        </p:nvPicPr>
        <p:blipFill rotWithShape="1">
          <a:blip r:embed="rId6">
            <a:extLst>
              <a:ext uri="{28A0092B-C50C-407E-A947-70E740481C1C}">
                <a14:useLocalDpi xmlns:a14="http://schemas.microsoft.com/office/drawing/2010/main" val="0"/>
              </a:ext>
            </a:extLst>
          </a:blip>
          <a:srcRect l="7812" r="7839"/>
          <a:stretch/>
        </p:blipFill>
        <p:spPr>
          <a:xfrm>
            <a:off x="238037" y="3429000"/>
            <a:ext cx="3807296" cy="2538985"/>
          </a:xfrm>
          <a:prstGeom prst="rect">
            <a:avLst/>
          </a:prstGeom>
        </p:spPr>
      </p:pic>
      <p:pic>
        <p:nvPicPr>
          <p:cNvPr id="7" name="Picture 6">
            <a:extLst>
              <a:ext uri="{FF2B5EF4-FFF2-40B4-BE49-F238E27FC236}">
                <a16:creationId xmlns:a16="http://schemas.microsoft.com/office/drawing/2014/main" id="{EE474B1E-3FB6-EB48-BBE4-11A00718D5D7}"/>
              </a:ext>
            </a:extLst>
          </p:cNvPr>
          <p:cNvPicPr>
            <a:picLocks noChangeAspect="1"/>
          </p:cNvPicPr>
          <p:nvPr/>
        </p:nvPicPr>
        <p:blipFill rotWithShape="1">
          <a:blip r:embed="rId7">
            <a:extLst>
              <a:ext uri="{28A0092B-C50C-407E-A947-70E740481C1C}">
                <a14:useLocalDpi xmlns:a14="http://schemas.microsoft.com/office/drawing/2010/main" val="0"/>
              </a:ext>
            </a:extLst>
          </a:blip>
          <a:srcRect l="11190" r="4448"/>
          <a:stretch/>
        </p:blipFill>
        <p:spPr>
          <a:xfrm>
            <a:off x="4189888" y="3429000"/>
            <a:ext cx="3807297" cy="2538985"/>
          </a:xfrm>
          <a:prstGeom prst="rect">
            <a:avLst/>
          </a:prstGeom>
        </p:spPr>
      </p:pic>
      <p:pic>
        <p:nvPicPr>
          <p:cNvPr id="8" name="Picture 7" descr="A picture containing indoor, blur&#10;&#10;Description automatically generated">
            <a:extLst>
              <a:ext uri="{FF2B5EF4-FFF2-40B4-BE49-F238E27FC236}">
                <a16:creationId xmlns:a16="http://schemas.microsoft.com/office/drawing/2014/main" id="{DAD6FD32-DA3A-124D-8129-B0E34B84E3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2035" y="3429000"/>
            <a:ext cx="3808478" cy="2538985"/>
          </a:xfrm>
          <a:prstGeom prst="rect">
            <a:avLst/>
          </a:prstGeom>
        </p:spPr>
      </p:pic>
      <p:sp>
        <p:nvSpPr>
          <p:cNvPr id="9" name="Rectangle 8">
            <a:extLst>
              <a:ext uri="{FF2B5EF4-FFF2-40B4-BE49-F238E27FC236}">
                <a16:creationId xmlns:a16="http://schemas.microsoft.com/office/drawing/2014/main" id="{2F5DD666-FF42-C445-A3B2-653795D34BF4}"/>
              </a:ext>
            </a:extLst>
          </p:cNvPr>
          <p:cNvSpPr/>
          <p:nvPr/>
        </p:nvSpPr>
        <p:spPr>
          <a:xfrm>
            <a:off x="242978" y="76666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Rectangle 9">
            <a:extLst>
              <a:ext uri="{FF2B5EF4-FFF2-40B4-BE49-F238E27FC236}">
                <a16:creationId xmlns:a16="http://schemas.microsoft.com/office/drawing/2014/main" id="{543537B9-09DF-A643-93F4-62881F44A5F7}"/>
              </a:ext>
            </a:extLst>
          </p:cNvPr>
          <p:cNvSpPr/>
          <p:nvPr/>
        </p:nvSpPr>
        <p:spPr>
          <a:xfrm>
            <a:off x="300671" y="74932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1</a:t>
            </a:r>
            <a:endParaRPr lang="en-US" sz="2800" dirty="0">
              <a:solidFill>
                <a:schemeClr val="bg1"/>
              </a:solidFill>
              <a:latin typeface="Arial" charset="0"/>
              <a:ea typeface="Arial" charset="0"/>
              <a:cs typeface="Arial" charset="0"/>
            </a:endParaRPr>
          </a:p>
        </p:txBody>
      </p:sp>
      <p:sp>
        <p:nvSpPr>
          <p:cNvPr id="11" name="Rectangle 10">
            <a:extLst>
              <a:ext uri="{FF2B5EF4-FFF2-40B4-BE49-F238E27FC236}">
                <a16:creationId xmlns:a16="http://schemas.microsoft.com/office/drawing/2014/main" id="{8ABC160C-38A0-A747-A56F-1A6BBEB1FEC1}"/>
              </a:ext>
            </a:extLst>
          </p:cNvPr>
          <p:cNvSpPr/>
          <p:nvPr/>
        </p:nvSpPr>
        <p:spPr>
          <a:xfrm>
            <a:off x="4196524" y="76666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2" name="Rectangle 11">
            <a:extLst>
              <a:ext uri="{FF2B5EF4-FFF2-40B4-BE49-F238E27FC236}">
                <a16:creationId xmlns:a16="http://schemas.microsoft.com/office/drawing/2014/main" id="{1C74875C-7FBF-B647-971A-0C335210510B}"/>
              </a:ext>
            </a:extLst>
          </p:cNvPr>
          <p:cNvSpPr/>
          <p:nvPr/>
        </p:nvSpPr>
        <p:spPr>
          <a:xfrm>
            <a:off x="4254217" y="74932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2</a:t>
            </a:r>
            <a:endParaRPr lang="en-US" sz="2800" dirty="0">
              <a:solidFill>
                <a:schemeClr val="bg1"/>
              </a:solidFill>
              <a:latin typeface="Arial" charset="0"/>
              <a:ea typeface="Arial" charset="0"/>
              <a:cs typeface="Arial" charset="0"/>
            </a:endParaRPr>
          </a:p>
        </p:txBody>
      </p:sp>
      <p:sp>
        <p:nvSpPr>
          <p:cNvPr id="13" name="Rectangle 12">
            <a:extLst>
              <a:ext uri="{FF2B5EF4-FFF2-40B4-BE49-F238E27FC236}">
                <a16:creationId xmlns:a16="http://schemas.microsoft.com/office/drawing/2014/main" id="{2C100B66-3FCE-B046-9B86-FCD60CF84E6C}"/>
              </a:ext>
            </a:extLst>
          </p:cNvPr>
          <p:cNvSpPr/>
          <p:nvPr/>
        </p:nvSpPr>
        <p:spPr>
          <a:xfrm>
            <a:off x="8134066" y="76666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4" name="Rectangle 13">
            <a:extLst>
              <a:ext uri="{FF2B5EF4-FFF2-40B4-BE49-F238E27FC236}">
                <a16:creationId xmlns:a16="http://schemas.microsoft.com/office/drawing/2014/main" id="{5F9FBD68-08D7-644B-992C-3A3B7BB05DDE}"/>
              </a:ext>
            </a:extLst>
          </p:cNvPr>
          <p:cNvSpPr/>
          <p:nvPr/>
        </p:nvSpPr>
        <p:spPr>
          <a:xfrm>
            <a:off x="8191759" y="74932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3</a:t>
            </a:r>
            <a:endParaRPr lang="en-US" sz="2800" dirty="0">
              <a:solidFill>
                <a:schemeClr val="bg1"/>
              </a:solidFill>
              <a:latin typeface="Arial" charset="0"/>
              <a:ea typeface="Arial" charset="0"/>
              <a:cs typeface="Arial" charset="0"/>
            </a:endParaRPr>
          </a:p>
        </p:txBody>
      </p:sp>
      <p:sp>
        <p:nvSpPr>
          <p:cNvPr id="15" name="Rectangle 14">
            <a:extLst>
              <a:ext uri="{FF2B5EF4-FFF2-40B4-BE49-F238E27FC236}">
                <a16:creationId xmlns:a16="http://schemas.microsoft.com/office/drawing/2014/main" id="{4BB578C0-9FC3-DB45-B420-5849550F6743}"/>
              </a:ext>
            </a:extLst>
          </p:cNvPr>
          <p:cNvSpPr/>
          <p:nvPr/>
        </p:nvSpPr>
        <p:spPr>
          <a:xfrm>
            <a:off x="242978" y="343491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6" name="Rectangle 15">
            <a:extLst>
              <a:ext uri="{FF2B5EF4-FFF2-40B4-BE49-F238E27FC236}">
                <a16:creationId xmlns:a16="http://schemas.microsoft.com/office/drawing/2014/main" id="{B567FB28-AAE0-DB4C-A6C7-ED0293CB5068}"/>
              </a:ext>
            </a:extLst>
          </p:cNvPr>
          <p:cNvSpPr/>
          <p:nvPr/>
        </p:nvSpPr>
        <p:spPr>
          <a:xfrm>
            <a:off x="300671" y="341757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4</a:t>
            </a:r>
            <a:endParaRPr lang="en-US" sz="2800" dirty="0">
              <a:solidFill>
                <a:schemeClr val="bg1"/>
              </a:solidFill>
              <a:latin typeface="Arial" charset="0"/>
              <a:ea typeface="Arial" charset="0"/>
              <a:cs typeface="Arial" charset="0"/>
            </a:endParaRPr>
          </a:p>
        </p:txBody>
      </p:sp>
      <p:sp>
        <p:nvSpPr>
          <p:cNvPr id="17" name="Rectangle 16">
            <a:extLst>
              <a:ext uri="{FF2B5EF4-FFF2-40B4-BE49-F238E27FC236}">
                <a16:creationId xmlns:a16="http://schemas.microsoft.com/office/drawing/2014/main" id="{B07DEF82-38FD-E841-B3C8-B3159069ADD7}"/>
              </a:ext>
            </a:extLst>
          </p:cNvPr>
          <p:cNvSpPr/>
          <p:nvPr/>
        </p:nvSpPr>
        <p:spPr>
          <a:xfrm>
            <a:off x="4196524" y="343491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8" name="Rectangle 17">
            <a:extLst>
              <a:ext uri="{FF2B5EF4-FFF2-40B4-BE49-F238E27FC236}">
                <a16:creationId xmlns:a16="http://schemas.microsoft.com/office/drawing/2014/main" id="{10ABBC7C-EBE1-FB47-BEC9-372138F94976}"/>
              </a:ext>
            </a:extLst>
          </p:cNvPr>
          <p:cNvSpPr/>
          <p:nvPr/>
        </p:nvSpPr>
        <p:spPr>
          <a:xfrm>
            <a:off x="4254217" y="341757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5</a:t>
            </a:r>
            <a:endParaRPr lang="en-US" sz="2800" dirty="0">
              <a:solidFill>
                <a:schemeClr val="bg1"/>
              </a:solidFill>
              <a:latin typeface="Arial" charset="0"/>
              <a:ea typeface="Arial" charset="0"/>
              <a:cs typeface="Arial" charset="0"/>
            </a:endParaRPr>
          </a:p>
        </p:txBody>
      </p:sp>
      <p:sp>
        <p:nvSpPr>
          <p:cNvPr id="19" name="Rectangle 18">
            <a:extLst>
              <a:ext uri="{FF2B5EF4-FFF2-40B4-BE49-F238E27FC236}">
                <a16:creationId xmlns:a16="http://schemas.microsoft.com/office/drawing/2014/main" id="{893025FF-7558-EF4D-A01B-80BE06C53A00}"/>
              </a:ext>
            </a:extLst>
          </p:cNvPr>
          <p:cNvSpPr/>
          <p:nvPr/>
        </p:nvSpPr>
        <p:spPr>
          <a:xfrm>
            <a:off x="8134066" y="3434912"/>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0" name="Rectangle 19">
            <a:extLst>
              <a:ext uri="{FF2B5EF4-FFF2-40B4-BE49-F238E27FC236}">
                <a16:creationId xmlns:a16="http://schemas.microsoft.com/office/drawing/2014/main" id="{0BFF5928-21F6-7D4B-B37F-FDD731B54FDE}"/>
              </a:ext>
            </a:extLst>
          </p:cNvPr>
          <p:cNvSpPr/>
          <p:nvPr/>
        </p:nvSpPr>
        <p:spPr>
          <a:xfrm>
            <a:off x="8191759" y="3417578"/>
            <a:ext cx="385042" cy="523220"/>
          </a:xfrm>
          <a:prstGeom prst="rect">
            <a:avLst/>
          </a:prstGeom>
        </p:spPr>
        <p:txBody>
          <a:bodyPr wrap="none">
            <a:spAutoFit/>
          </a:bodyPr>
          <a:lstStyle/>
          <a:p>
            <a:r>
              <a:rPr lang="en-AU" sz="2800" b="1" dirty="0">
                <a:solidFill>
                  <a:schemeClr val="bg1"/>
                </a:solidFill>
                <a:latin typeface="Arial" charset="0"/>
                <a:ea typeface="Arial" charset="0"/>
                <a:cs typeface="Arial" charset="0"/>
              </a:rPr>
              <a:t>6</a:t>
            </a:r>
            <a:endParaRPr lang="en-US" sz="2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26089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sson 1:…"/>
          <p:cNvSpPr txBox="1"/>
          <p:nvPr/>
        </p:nvSpPr>
        <p:spPr>
          <a:xfrm>
            <a:off x="2683616" y="2383452"/>
            <a:ext cx="8588468" cy="13336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825500">
              <a:defRPr sz="7500" b="0">
                <a:latin typeface="+mj-lt"/>
                <a:ea typeface="+mj-ea"/>
                <a:cs typeface="+mj-cs"/>
                <a:sym typeface="Quasimoda Bold"/>
              </a:defRPr>
            </a:pPr>
            <a:r>
              <a:rPr lang="en-US" sz="8000" b="1" dirty="0">
                <a:solidFill>
                  <a:srgbClr val="4196D5"/>
                </a:solidFill>
                <a:latin typeface="Arial" charset="0"/>
                <a:ea typeface="Arial" charset="0"/>
                <a:cs typeface="Arial" charset="0"/>
                <a:sym typeface="Quasimoda Bold"/>
              </a:rPr>
              <a:t>PART 2</a:t>
            </a:r>
          </a:p>
        </p:txBody>
      </p:sp>
      <p:cxnSp>
        <p:nvCxnSpPr>
          <p:cNvPr id="11" name="Straight Connector 10"/>
          <p:cNvCxnSpPr/>
          <p:nvPr/>
        </p:nvCxnSpPr>
        <p:spPr>
          <a:xfrm>
            <a:off x="2788547" y="1768840"/>
            <a:ext cx="1338578" cy="1"/>
          </a:xfrm>
          <a:prstGeom prst="line">
            <a:avLst/>
          </a:prstGeom>
          <a:ln w="139700" cmpd="sng">
            <a:solidFill>
              <a:srgbClr val="4196D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0853A1-1007-4C52-BEFB-F48F5319A3E3}"/>
              </a:ext>
            </a:extLst>
          </p:cNvPr>
          <p:cNvSpPr txBox="1"/>
          <p:nvPr/>
        </p:nvSpPr>
        <p:spPr>
          <a:xfrm>
            <a:off x="5017252" y="526444"/>
            <a:ext cx="6371772" cy="707886"/>
          </a:xfrm>
          <a:prstGeom prst="rect">
            <a:avLst/>
          </a:prstGeom>
          <a:noFill/>
        </p:spPr>
        <p:txBody>
          <a:bodyPr wrap="square" rtlCol="0">
            <a:spAutoFit/>
          </a:bodyPr>
          <a:lstStyle/>
          <a:p>
            <a:pPr algn="r"/>
            <a:r>
              <a:rPr lang="en-US" sz="4000">
                <a:solidFill>
                  <a:srgbClr val="4196D5"/>
                </a:solidFill>
                <a:latin typeface="Arial" charset="0"/>
                <a:ea typeface="Arial" charset="0"/>
                <a:cs typeface="Arial" charset="0"/>
              </a:rPr>
              <a:t>Lesson 8</a:t>
            </a:r>
            <a:endParaRPr lang="en-AU" sz="4000" dirty="0">
              <a:solidFill>
                <a:srgbClr val="4196D5"/>
              </a:solidFill>
              <a:latin typeface="Arial" charset="0"/>
              <a:ea typeface="Arial" charset="0"/>
              <a:cs typeface="Arial" charset="0"/>
            </a:endParaRPr>
          </a:p>
        </p:txBody>
      </p:sp>
      <p:sp>
        <p:nvSpPr>
          <p:cNvPr id="9" name="Rectangle 8"/>
          <p:cNvSpPr/>
          <p:nvPr/>
        </p:nvSpPr>
        <p:spPr>
          <a:xfrm>
            <a:off x="1" y="0"/>
            <a:ext cx="987551" cy="6858001"/>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9350BD-ECBB-440C-8780-A7FDD252B9B6}"/>
              </a:ext>
            </a:extLst>
          </p:cNvPr>
          <p:cNvSpPr txBox="1"/>
          <p:nvPr/>
        </p:nvSpPr>
        <p:spPr>
          <a:xfrm>
            <a:off x="2683616" y="4028662"/>
            <a:ext cx="7564789" cy="1343080"/>
          </a:xfrm>
          <a:prstGeom prst="rect">
            <a:avLst/>
          </a:prstGeom>
          <a:noFill/>
        </p:spPr>
        <p:txBody>
          <a:bodyPr wrap="square" rtlCol="0">
            <a:spAutoFit/>
          </a:bodyPr>
          <a:lstStyle/>
          <a:p>
            <a:r>
              <a:rPr lang="en-AU" sz="4000" b="1" dirty="0">
                <a:latin typeface="Arial" charset="0"/>
                <a:ea typeface="Arial" charset="0"/>
                <a:cs typeface="Arial" charset="0"/>
              </a:rPr>
              <a:t>Death of the king</a:t>
            </a:r>
          </a:p>
          <a:p>
            <a:r>
              <a:rPr lang="en-AU" sz="4000" b="1" dirty="0">
                <a:latin typeface="Arial" charset="0"/>
                <a:ea typeface="Arial" charset="0"/>
                <a:cs typeface="Arial" charset="0"/>
              </a:rPr>
              <a:t>Romans 5:6–9</a:t>
            </a:r>
          </a:p>
        </p:txBody>
      </p:sp>
    </p:spTree>
    <p:extLst>
      <p:ext uri="{BB962C8B-B14F-4D97-AF65-F5344CB8AC3E}">
        <p14:creationId xmlns:p14="http://schemas.microsoft.com/office/powerpoint/2010/main" val="524356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777CAC1A-EF34-B540-943E-21CC09DF6A51}"/>
              </a:ext>
            </a:extLst>
          </p:cNvPr>
          <p:cNvCxnSpPr>
            <a:cxnSpLocks/>
          </p:cNvCxnSpPr>
          <p:nvPr/>
        </p:nvCxnSpPr>
        <p:spPr>
          <a:xfrm>
            <a:off x="1303867" y="1877568"/>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pic>
        <p:nvPicPr>
          <p:cNvPr id="50" name="Picture 49" descr="A picture containing linedrawing&#10;&#10;Description automatically generated">
            <a:extLst>
              <a:ext uri="{FF2B5EF4-FFF2-40B4-BE49-F238E27FC236}">
                <a16:creationId xmlns:a16="http://schemas.microsoft.com/office/drawing/2014/main" id="{5014C771-A327-E949-BB27-FFA4B21AA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93" y="1179069"/>
            <a:ext cx="1439334" cy="1439334"/>
          </a:xfrm>
          <a:prstGeom prst="rect">
            <a:avLst/>
          </a:prstGeom>
        </p:spPr>
      </p:pic>
      <p:cxnSp>
        <p:nvCxnSpPr>
          <p:cNvPr id="51" name="Straight Connector 50">
            <a:extLst>
              <a:ext uri="{FF2B5EF4-FFF2-40B4-BE49-F238E27FC236}">
                <a16:creationId xmlns:a16="http://schemas.microsoft.com/office/drawing/2014/main" id="{57089910-D2C3-194E-A1F1-8511E81E94A1}"/>
              </a:ext>
            </a:extLst>
          </p:cNvPr>
          <p:cNvCxnSpPr>
            <a:cxnSpLocks/>
          </p:cNvCxnSpPr>
          <p:nvPr/>
        </p:nvCxnSpPr>
        <p:spPr>
          <a:xfrm>
            <a:off x="-931333" y="5020395"/>
            <a:ext cx="11023600" cy="0"/>
          </a:xfrm>
          <a:prstGeom prst="line">
            <a:avLst/>
          </a:prstGeom>
          <a:ln w="50800">
            <a:solidFill>
              <a:srgbClr val="4296D6"/>
            </a:solidFill>
          </a:ln>
        </p:spPr>
        <p:style>
          <a:lnRef idx="1">
            <a:schemeClr val="accent1"/>
          </a:lnRef>
          <a:fillRef idx="0">
            <a:schemeClr val="accent1"/>
          </a:fillRef>
          <a:effectRef idx="0">
            <a:schemeClr val="accent1"/>
          </a:effectRef>
          <a:fontRef idx="minor">
            <a:schemeClr val="tx1"/>
          </a:fontRef>
        </p:style>
      </p:cxnSp>
      <p:pic>
        <p:nvPicPr>
          <p:cNvPr id="52" name="Picture 51" descr="Shape&#10;&#10;Description automatically generated">
            <a:extLst>
              <a:ext uri="{FF2B5EF4-FFF2-40B4-BE49-F238E27FC236}">
                <a16:creationId xmlns:a16="http://schemas.microsoft.com/office/drawing/2014/main" id="{4E115E39-412C-9541-BCA1-E39C9C29C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534" y="1179070"/>
            <a:ext cx="1439334" cy="1439334"/>
          </a:xfrm>
          <a:prstGeom prst="rect">
            <a:avLst/>
          </a:prstGeom>
        </p:spPr>
      </p:pic>
      <p:pic>
        <p:nvPicPr>
          <p:cNvPr id="53" name="Picture 52" descr="A picture containing diagram&#10;&#10;Description automatically generated">
            <a:extLst>
              <a:ext uri="{FF2B5EF4-FFF2-40B4-BE49-F238E27FC236}">
                <a16:creationId xmlns:a16="http://schemas.microsoft.com/office/drawing/2014/main" id="{B08DA289-651B-BF45-8993-D83B18C48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875" y="1183304"/>
            <a:ext cx="1439334" cy="1439334"/>
          </a:xfrm>
          <a:prstGeom prst="rect">
            <a:avLst/>
          </a:prstGeom>
        </p:spPr>
      </p:pic>
      <p:pic>
        <p:nvPicPr>
          <p:cNvPr id="54" name="Picture 53" descr="Shape&#10;&#10;Description automatically generated with low confidence">
            <a:extLst>
              <a:ext uri="{FF2B5EF4-FFF2-40B4-BE49-F238E27FC236}">
                <a16:creationId xmlns:a16="http://schemas.microsoft.com/office/drawing/2014/main" id="{210678CD-0E8B-724F-B74C-4991933B2B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261" y="1179070"/>
            <a:ext cx="1439334" cy="1439334"/>
          </a:xfrm>
          <a:prstGeom prst="rect">
            <a:avLst/>
          </a:prstGeom>
        </p:spPr>
      </p:pic>
      <p:pic>
        <p:nvPicPr>
          <p:cNvPr id="55" name="Picture 54" descr="A drawing of a group of people&#10;&#10;Description automatically generated with low confidence">
            <a:extLst>
              <a:ext uri="{FF2B5EF4-FFF2-40B4-BE49-F238E27FC236}">
                <a16:creationId xmlns:a16="http://schemas.microsoft.com/office/drawing/2014/main" id="{4C141F3A-3BED-4746-801C-A36134646C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4272" y="1183304"/>
            <a:ext cx="1439334" cy="1439334"/>
          </a:xfrm>
          <a:prstGeom prst="rect">
            <a:avLst/>
          </a:prstGeom>
        </p:spPr>
      </p:pic>
      <p:pic>
        <p:nvPicPr>
          <p:cNvPr id="56" name="Picture 55" descr="A picture containing shape&#10;&#10;Description automatically generated">
            <a:extLst>
              <a:ext uri="{FF2B5EF4-FFF2-40B4-BE49-F238E27FC236}">
                <a16:creationId xmlns:a16="http://schemas.microsoft.com/office/drawing/2014/main" id="{0CC770F5-3EEE-1242-93CF-A3BE0CE0F5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7724" y="1183304"/>
            <a:ext cx="1439334" cy="1439334"/>
          </a:xfrm>
          <a:prstGeom prst="rect">
            <a:avLst/>
          </a:prstGeom>
        </p:spPr>
      </p:pic>
      <p:pic>
        <p:nvPicPr>
          <p:cNvPr id="57" name="Picture 56" descr="A picture containing shape&#10;&#10;Description automatically generated">
            <a:extLst>
              <a:ext uri="{FF2B5EF4-FFF2-40B4-BE49-F238E27FC236}">
                <a16:creationId xmlns:a16="http://schemas.microsoft.com/office/drawing/2014/main" id="{BCCA1B5D-2EEA-8042-88DE-8E8DD6922D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2470" y="4292258"/>
            <a:ext cx="1439334" cy="1439334"/>
          </a:xfrm>
          <a:prstGeom prst="rect">
            <a:avLst/>
          </a:prstGeom>
        </p:spPr>
      </p:pic>
      <p:pic>
        <p:nvPicPr>
          <p:cNvPr id="58" name="Picture 57" descr="A picture containing icon&#10;&#10;Description automatically generated">
            <a:extLst>
              <a:ext uri="{FF2B5EF4-FFF2-40B4-BE49-F238E27FC236}">
                <a16:creationId xmlns:a16="http://schemas.microsoft.com/office/drawing/2014/main" id="{15929D0B-CB47-4E46-B91D-D07F9CB134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9812" y="4292258"/>
            <a:ext cx="1439334" cy="1439334"/>
          </a:xfrm>
          <a:prstGeom prst="rect">
            <a:avLst/>
          </a:prstGeom>
        </p:spPr>
      </p:pic>
      <p:sp>
        <p:nvSpPr>
          <p:cNvPr id="62" name="Rectangle 61">
            <a:extLst>
              <a:ext uri="{FF2B5EF4-FFF2-40B4-BE49-F238E27FC236}">
                <a16:creationId xmlns:a16="http://schemas.microsoft.com/office/drawing/2014/main" id="{4EC49185-735E-5B4F-94A9-142AACA61A88}"/>
              </a:ext>
            </a:extLst>
          </p:cNvPr>
          <p:cNvSpPr/>
          <p:nvPr/>
        </p:nvSpPr>
        <p:spPr>
          <a:xfrm>
            <a:off x="1092282"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3" name="Rectangle 62">
            <a:extLst>
              <a:ext uri="{FF2B5EF4-FFF2-40B4-BE49-F238E27FC236}">
                <a16:creationId xmlns:a16="http://schemas.microsoft.com/office/drawing/2014/main" id="{D647EAF3-C746-3449-A9E6-D198E80737EB}"/>
              </a:ext>
            </a:extLst>
          </p:cNvPr>
          <p:cNvSpPr/>
          <p:nvPr/>
        </p:nvSpPr>
        <p:spPr>
          <a:xfrm>
            <a:off x="1166908"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a:t>
            </a:r>
            <a:endParaRPr lang="en-US" sz="2400" dirty="0">
              <a:solidFill>
                <a:schemeClr val="bg1"/>
              </a:solidFill>
              <a:latin typeface="Arial" charset="0"/>
              <a:ea typeface="Arial" charset="0"/>
              <a:cs typeface="Arial" charset="0"/>
            </a:endParaRPr>
          </a:p>
        </p:txBody>
      </p:sp>
      <p:sp>
        <p:nvSpPr>
          <p:cNvPr id="64" name="Rectangle 63">
            <a:extLst>
              <a:ext uri="{FF2B5EF4-FFF2-40B4-BE49-F238E27FC236}">
                <a16:creationId xmlns:a16="http://schemas.microsoft.com/office/drawing/2014/main" id="{5AA0055B-E7CD-CA44-9654-BB2B6D41630B}"/>
              </a:ext>
            </a:extLst>
          </p:cNvPr>
          <p:cNvSpPr/>
          <p:nvPr/>
        </p:nvSpPr>
        <p:spPr>
          <a:xfrm>
            <a:off x="30226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5" name="Rectangle 64">
            <a:extLst>
              <a:ext uri="{FF2B5EF4-FFF2-40B4-BE49-F238E27FC236}">
                <a16:creationId xmlns:a16="http://schemas.microsoft.com/office/drawing/2014/main" id="{0B4B6F0A-5F1F-3145-A7BA-8137CF1ECAC3}"/>
              </a:ext>
            </a:extLst>
          </p:cNvPr>
          <p:cNvSpPr/>
          <p:nvPr/>
        </p:nvSpPr>
        <p:spPr>
          <a:xfrm>
            <a:off x="3097309"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2</a:t>
            </a:r>
            <a:endParaRPr lang="en-US" sz="2400" dirty="0">
              <a:solidFill>
                <a:schemeClr val="bg1"/>
              </a:solidFill>
              <a:latin typeface="Arial" charset="0"/>
              <a:ea typeface="Arial" charset="0"/>
              <a:cs typeface="Arial" charset="0"/>
            </a:endParaRPr>
          </a:p>
        </p:txBody>
      </p:sp>
      <p:sp>
        <p:nvSpPr>
          <p:cNvPr id="66" name="Rectangle 65">
            <a:extLst>
              <a:ext uri="{FF2B5EF4-FFF2-40B4-BE49-F238E27FC236}">
                <a16:creationId xmlns:a16="http://schemas.microsoft.com/office/drawing/2014/main" id="{EA7D33F6-A7F3-0843-88DE-66697156DE7A}"/>
              </a:ext>
            </a:extLst>
          </p:cNvPr>
          <p:cNvSpPr/>
          <p:nvPr/>
        </p:nvSpPr>
        <p:spPr>
          <a:xfrm>
            <a:off x="49530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7" name="Rectangle 66">
            <a:extLst>
              <a:ext uri="{FF2B5EF4-FFF2-40B4-BE49-F238E27FC236}">
                <a16:creationId xmlns:a16="http://schemas.microsoft.com/office/drawing/2014/main" id="{52F32396-EC67-7549-B28E-F25F3385B98B}"/>
              </a:ext>
            </a:extLst>
          </p:cNvPr>
          <p:cNvSpPr/>
          <p:nvPr/>
        </p:nvSpPr>
        <p:spPr>
          <a:xfrm>
            <a:off x="5027709"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3</a:t>
            </a:r>
            <a:endParaRPr lang="en-US" sz="2400" dirty="0">
              <a:solidFill>
                <a:schemeClr val="bg1"/>
              </a:solidFill>
              <a:latin typeface="Arial" charset="0"/>
              <a:ea typeface="Arial" charset="0"/>
              <a:cs typeface="Arial" charset="0"/>
            </a:endParaRPr>
          </a:p>
        </p:txBody>
      </p:sp>
      <p:sp>
        <p:nvSpPr>
          <p:cNvPr id="68" name="Rectangle 67">
            <a:extLst>
              <a:ext uri="{FF2B5EF4-FFF2-40B4-BE49-F238E27FC236}">
                <a16:creationId xmlns:a16="http://schemas.microsoft.com/office/drawing/2014/main" id="{5A8C2A75-E5C6-E942-A9F2-9DEE471AEDA6}"/>
              </a:ext>
            </a:extLst>
          </p:cNvPr>
          <p:cNvSpPr/>
          <p:nvPr/>
        </p:nvSpPr>
        <p:spPr>
          <a:xfrm>
            <a:off x="68834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69" name="Rectangle 68">
            <a:extLst>
              <a:ext uri="{FF2B5EF4-FFF2-40B4-BE49-F238E27FC236}">
                <a16:creationId xmlns:a16="http://schemas.microsoft.com/office/drawing/2014/main" id="{172E1F4D-0FC0-2A49-A3BA-306C5F0B7714}"/>
              </a:ext>
            </a:extLst>
          </p:cNvPr>
          <p:cNvSpPr/>
          <p:nvPr/>
        </p:nvSpPr>
        <p:spPr>
          <a:xfrm>
            <a:off x="6872349" y="583995"/>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4a</a:t>
            </a:r>
            <a:endParaRPr lang="en-US" sz="2400" dirty="0">
              <a:solidFill>
                <a:schemeClr val="bg1"/>
              </a:solidFill>
              <a:latin typeface="Arial" charset="0"/>
              <a:ea typeface="Arial" charset="0"/>
              <a:cs typeface="Arial" charset="0"/>
            </a:endParaRPr>
          </a:p>
        </p:txBody>
      </p:sp>
      <p:sp>
        <p:nvSpPr>
          <p:cNvPr id="70" name="Rectangle 69">
            <a:extLst>
              <a:ext uri="{FF2B5EF4-FFF2-40B4-BE49-F238E27FC236}">
                <a16:creationId xmlns:a16="http://schemas.microsoft.com/office/drawing/2014/main" id="{4731429F-0F88-E64F-8EEA-3174705DDACB}"/>
              </a:ext>
            </a:extLst>
          </p:cNvPr>
          <p:cNvSpPr/>
          <p:nvPr/>
        </p:nvSpPr>
        <p:spPr>
          <a:xfrm>
            <a:off x="8796950"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1" name="Rectangle 70">
            <a:extLst>
              <a:ext uri="{FF2B5EF4-FFF2-40B4-BE49-F238E27FC236}">
                <a16:creationId xmlns:a16="http://schemas.microsoft.com/office/drawing/2014/main" id="{D872D48C-7999-D341-A601-3187DD44CF0F}"/>
              </a:ext>
            </a:extLst>
          </p:cNvPr>
          <p:cNvSpPr/>
          <p:nvPr/>
        </p:nvSpPr>
        <p:spPr>
          <a:xfrm>
            <a:off x="8777800" y="583995"/>
            <a:ext cx="543740"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4b</a:t>
            </a:r>
            <a:endParaRPr lang="en-US" sz="2400" dirty="0">
              <a:solidFill>
                <a:schemeClr val="bg1"/>
              </a:solidFill>
              <a:latin typeface="Arial" charset="0"/>
              <a:ea typeface="Arial" charset="0"/>
              <a:cs typeface="Arial" charset="0"/>
            </a:endParaRPr>
          </a:p>
        </p:txBody>
      </p:sp>
      <p:sp>
        <p:nvSpPr>
          <p:cNvPr id="72" name="Rectangle 71">
            <a:extLst>
              <a:ext uri="{FF2B5EF4-FFF2-40B4-BE49-F238E27FC236}">
                <a16:creationId xmlns:a16="http://schemas.microsoft.com/office/drawing/2014/main" id="{082AE1F8-D774-CE49-9A36-78A104BD1706}"/>
              </a:ext>
            </a:extLst>
          </p:cNvPr>
          <p:cNvSpPr/>
          <p:nvPr/>
        </p:nvSpPr>
        <p:spPr>
          <a:xfrm>
            <a:off x="10693483" y="584396"/>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3" name="Rectangle 72">
            <a:extLst>
              <a:ext uri="{FF2B5EF4-FFF2-40B4-BE49-F238E27FC236}">
                <a16:creationId xmlns:a16="http://schemas.microsoft.com/office/drawing/2014/main" id="{6E0C1843-6DA3-F843-83FF-41F769BBBDB0}"/>
              </a:ext>
            </a:extLst>
          </p:cNvPr>
          <p:cNvSpPr/>
          <p:nvPr/>
        </p:nvSpPr>
        <p:spPr>
          <a:xfrm>
            <a:off x="10768109" y="58399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5</a:t>
            </a:r>
            <a:endParaRPr lang="en-US" sz="2400" dirty="0">
              <a:solidFill>
                <a:schemeClr val="bg1"/>
              </a:solidFill>
              <a:latin typeface="Arial" charset="0"/>
              <a:ea typeface="Arial" charset="0"/>
              <a:cs typeface="Arial" charset="0"/>
            </a:endParaRPr>
          </a:p>
        </p:txBody>
      </p:sp>
      <p:sp>
        <p:nvSpPr>
          <p:cNvPr id="74" name="Rectangle 73">
            <a:extLst>
              <a:ext uri="{FF2B5EF4-FFF2-40B4-BE49-F238E27FC236}">
                <a16:creationId xmlns:a16="http://schemas.microsoft.com/office/drawing/2014/main" id="{2429D6F4-084B-9842-8C22-C4AE049A6B79}"/>
              </a:ext>
            </a:extLst>
          </p:cNvPr>
          <p:cNvSpPr/>
          <p:nvPr/>
        </p:nvSpPr>
        <p:spPr>
          <a:xfrm>
            <a:off x="2057482"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5" name="Rectangle 74">
            <a:extLst>
              <a:ext uri="{FF2B5EF4-FFF2-40B4-BE49-F238E27FC236}">
                <a16:creationId xmlns:a16="http://schemas.microsoft.com/office/drawing/2014/main" id="{FF25B056-1F4B-D845-A8FE-CAD054276A94}"/>
              </a:ext>
            </a:extLst>
          </p:cNvPr>
          <p:cNvSpPr/>
          <p:nvPr/>
        </p:nvSpPr>
        <p:spPr>
          <a:xfrm>
            <a:off x="2132108" y="373901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6</a:t>
            </a:r>
            <a:endParaRPr lang="en-US" sz="2400" dirty="0">
              <a:solidFill>
                <a:schemeClr val="bg1"/>
              </a:solidFill>
              <a:latin typeface="Arial" charset="0"/>
              <a:ea typeface="Arial" charset="0"/>
              <a:cs typeface="Arial" charset="0"/>
            </a:endParaRPr>
          </a:p>
        </p:txBody>
      </p:sp>
      <p:sp>
        <p:nvSpPr>
          <p:cNvPr id="76" name="Rectangle 75">
            <a:extLst>
              <a:ext uri="{FF2B5EF4-FFF2-40B4-BE49-F238E27FC236}">
                <a16:creationId xmlns:a16="http://schemas.microsoft.com/office/drawing/2014/main" id="{8B02D0F3-1601-A04D-8475-AE8AF22AD57D}"/>
              </a:ext>
            </a:extLst>
          </p:cNvPr>
          <p:cNvSpPr/>
          <p:nvPr/>
        </p:nvSpPr>
        <p:spPr>
          <a:xfrm>
            <a:off x="3987883"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7" name="Rectangle 76">
            <a:extLst>
              <a:ext uri="{FF2B5EF4-FFF2-40B4-BE49-F238E27FC236}">
                <a16:creationId xmlns:a16="http://schemas.microsoft.com/office/drawing/2014/main" id="{359363E2-4DA5-ED4D-ACB6-D5DAA32CF65C}"/>
              </a:ext>
            </a:extLst>
          </p:cNvPr>
          <p:cNvSpPr/>
          <p:nvPr/>
        </p:nvSpPr>
        <p:spPr>
          <a:xfrm>
            <a:off x="4062510" y="373901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7</a:t>
            </a:r>
            <a:endParaRPr lang="en-US" sz="2400" dirty="0">
              <a:solidFill>
                <a:schemeClr val="bg1"/>
              </a:solidFill>
              <a:latin typeface="Arial" charset="0"/>
              <a:ea typeface="Arial" charset="0"/>
              <a:cs typeface="Arial" charset="0"/>
            </a:endParaRPr>
          </a:p>
        </p:txBody>
      </p:sp>
      <p:sp>
        <p:nvSpPr>
          <p:cNvPr id="78" name="Rectangle 77">
            <a:extLst>
              <a:ext uri="{FF2B5EF4-FFF2-40B4-BE49-F238E27FC236}">
                <a16:creationId xmlns:a16="http://schemas.microsoft.com/office/drawing/2014/main" id="{0B90B249-246B-E34E-862B-03444D63B785}"/>
              </a:ext>
            </a:extLst>
          </p:cNvPr>
          <p:cNvSpPr/>
          <p:nvPr/>
        </p:nvSpPr>
        <p:spPr>
          <a:xfrm>
            <a:off x="5918283"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9" name="Rectangle 78">
            <a:extLst>
              <a:ext uri="{FF2B5EF4-FFF2-40B4-BE49-F238E27FC236}">
                <a16:creationId xmlns:a16="http://schemas.microsoft.com/office/drawing/2014/main" id="{496EA017-C299-E443-9258-17A77755826A}"/>
              </a:ext>
            </a:extLst>
          </p:cNvPr>
          <p:cNvSpPr/>
          <p:nvPr/>
        </p:nvSpPr>
        <p:spPr>
          <a:xfrm>
            <a:off x="5992909" y="3739015"/>
            <a:ext cx="356188"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8</a:t>
            </a:r>
            <a:endParaRPr lang="en-US" sz="2400" dirty="0">
              <a:solidFill>
                <a:schemeClr val="bg1"/>
              </a:solidFill>
              <a:latin typeface="Arial" charset="0"/>
              <a:ea typeface="Arial" charset="0"/>
              <a:cs typeface="Arial" charset="0"/>
            </a:endParaRPr>
          </a:p>
        </p:txBody>
      </p:sp>
      <p:sp>
        <p:nvSpPr>
          <p:cNvPr id="80" name="Rectangle 79">
            <a:extLst>
              <a:ext uri="{FF2B5EF4-FFF2-40B4-BE49-F238E27FC236}">
                <a16:creationId xmlns:a16="http://schemas.microsoft.com/office/drawing/2014/main" id="{5643BB94-C25B-A345-A0B6-30EE0FABD121}"/>
              </a:ext>
            </a:extLst>
          </p:cNvPr>
          <p:cNvSpPr/>
          <p:nvPr/>
        </p:nvSpPr>
        <p:spPr>
          <a:xfrm>
            <a:off x="7848683"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1" name="Rectangle 80">
            <a:extLst>
              <a:ext uri="{FF2B5EF4-FFF2-40B4-BE49-F238E27FC236}">
                <a16:creationId xmlns:a16="http://schemas.microsoft.com/office/drawing/2014/main" id="{ADFE2494-A05C-9341-B830-65008CE1002C}"/>
              </a:ext>
            </a:extLst>
          </p:cNvPr>
          <p:cNvSpPr/>
          <p:nvPr/>
        </p:nvSpPr>
        <p:spPr>
          <a:xfrm>
            <a:off x="7923310" y="3739015"/>
            <a:ext cx="356187"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9</a:t>
            </a:r>
            <a:endParaRPr lang="en-US" sz="2400" dirty="0">
              <a:solidFill>
                <a:schemeClr val="bg1"/>
              </a:solidFill>
              <a:latin typeface="Arial" charset="0"/>
              <a:ea typeface="Arial" charset="0"/>
              <a:cs typeface="Arial" charset="0"/>
            </a:endParaRPr>
          </a:p>
        </p:txBody>
      </p:sp>
      <p:sp>
        <p:nvSpPr>
          <p:cNvPr id="82" name="Rectangle 81">
            <a:extLst>
              <a:ext uri="{FF2B5EF4-FFF2-40B4-BE49-F238E27FC236}">
                <a16:creationId xmlns:a16="http://schemas.microsoft.com/office/drawing/2014/main" id="{B2923A3E-9434-7B4F-92D4-AA357EC70ED5}"/>
              </a:ext>
            </a:extLst>
          </p:cNvPr>
          <p:cNvSpPr/>
          <p:nvPr/>
        </p:nvSpPr>
        <p:spPr>
          <a:xfrm>
            <a:off x="9762150" y="3727224"/>
            <a:ext cx="490902" cy="490447"/>
          </a:xfrm>
          <a:prstGeom prst="rect">
            <a:avLst/>
          </a:prstGeom>
          <a:solidFill>
            <a:srgbClr val="4196D5"/>
          </a:solidFill>
          <a:ln>
            <a:solidFill>
              <a:srgbClr val="4196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3" name="Rectangle 82">
            <a:extLst>
              <a:ext uri="{FF2B5EF4-FFF2-40B4-BE49-F238E27FC236}">
                <a16:creationId xmlns:a16="http://schemas.microsoft.com/office/drawing/2014/main" id="{7D775853-C0B4-4543-A639-EC731229217E}"/>
              </a:ext>
            </a:extLst>
          </p:cNvPr>
          <p:cNvSpPr/>
          <p:nvPr/>
        </p:nvSpPr>
        <p:spPr>
          <a:xfrm>
            <a:off x="9751016" y="3739015"/>
            <a:ext cx="527709" cy="461665"/>
          </a:xfrm>
          <a:prstGeom prst="rect">
            <a:avLst/>
          </a:prstGeom>
        </p:spPr>
        <p:txBody>
          <a:bodyPr wrap="none">
            <a:spAutoFit/>
          </a:bodyPr>
          <a:lstStyle/>
          <a:p>
            <a:pPr algn="ctr"/>
            <a:r>
              <a:rPr lang="en-AU" sz="2400" b="1" dirty="0">
                <a:solidFill>
                  <a:schemeClr val="bg1"/>
                </a:solidFill>
                <a:latin typeface="Arial" charset="0"/>
                <a:ea typeface="Arial" charset="0"/>
                <a:cs typeface="Arial" charset="0"/>
              </a:rPr>
              <a:t>10</a:t>
            </a:r>
            <a:endParaRPr lang="en-US" sz="2400" dirty="0">
              <a:solidFill>
                <a:schemeClr val="bg1"/>
              </a:solidFill>
              <a:latin typeface="Arial" charset="0"/>
              <a:ea typeface="Arial" charset="0"/>
              <a:cs typeface="Arial" charset="0"/>
            </a:endParaRPr>
          </a:p>
        </p:txBody>
      </p:sp>
      <p:sp>
        <p:nvSpPr>
          <p:cNvPr id="84" name="Rectangle 83">
            <a:extLst>
              <a:ext uri="{FF2B5EF4-FFF2-40B4-BE49-F238E27FC236}">
                <a16:creationId xmlns:a16="http://schemas.microsoft.com/office/drawing/2014/main" id="{2A89B282-5635-3F42-99D1-193ABC13C3A4}"/>
              </a:ext>
            </a:extLst>
          </p:cNvPr>
          <p:cNvSpPr/>
          <p:nvPr/>
        </p:nvSpPr>
        <p:spPr>
          <a:xfrm>
            <a:off x="594241"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080D2F6-397F-954C-ABDA-0409396DEEED}"/>
              </a:ext>
            </a:extLst>
          </p:cNvPr>
          <p:cNvSpPr/>
          <p:nvPr/>
        </p:nvSpPr>
        <p:spPr>
          <a:xfrm>
            <a:off x="2538597"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7A083651-6877-134C-BFED-079893069A00}"/>
              </a:ext>
            </a:extLst>
          </p:cNvPr>
          <p:cNvSpPr/>
          <p:nvPr/>
        </p:nvSpPr>
        <p:spPr>
          <a:xfrm>
            <a:off x="4498025"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530AADD-291E-5246-9433-48BC42B50FB0}"/>
              </a:ext>
            </a:extLst>
          </p:cNvPr>
          <p:cNvSpPr/>
          <p:nvPr/>
        </p:nvSpPr>
        <p:spPr>
          <a:xfrm>
            <a:off x="6421715"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5FCF326-BFC2-D743-80D7-DCD65745C34E}"/>
              </a:ext>
            </a:extLst>
          </p:cNvPr>
          <p:cNvSpPr/>
          <p:nvPr/>
        </p:nvSpPr>
        <p:spPr>
          <a:xfrm>
            <a:off x="8332466"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F114F9A-4DF3-624E-B0E6-1E470B2A3DD0}"/>
              </a:ext>
            </a:extLst>
          </p:cNvPr>
          <p:cNvSpPr/>
          <p:nvPr/>
        </p:nvSpPr>
        <p:spPr>
          <a:xfrm>
            <a:off x="10238904" y="1211029"/>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77BE524-BFA1-5C45-B6EF-26157D9CB04F}"/>
              </a:ext>
            </a:extLst>
          </p:cNvPr>
          <p:cNvSpPr/>
          <p:nvPr/>
        </p:nvSpPr>
        <p:spPr>
          <a:xfrm>
            <a:off x="1548467" y="4331060"/>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4AB101C-CAC4-9F4E-AF99-4018044F5EBE}"/>
              </a:ext>
            </a:extLst>
          </p:cNvPr>
          <p:cNvSpPr/>
          <p:nvPr/>
        </p:nvSpPr>
        <p:spPr>
          <a:xfrm>
            <a:off x="3489411" y="4331060"/>
            <a:ext cx="1407339" cy="1370356"/>
          </a:xfrm>
          <a:prstGeom prst="rect">
            <a:avLst/>
          </a:prstGeom>
          <a:no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894D46E1-435F-6447-A1C1-26B3C0C4778A}"/>
              </a:ext>
            </a:extLst>
          </p:cNvPr>
          <p:cNvSpPr/>
          <p:nvPr/>
        </p:nvSpPr>
        <p:spPr>
          <a:xfrm>
            <a:off x="5421728" y="4331060"/>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B4EF6883-5502-0A4F-BF65-C4AB4115F10A}"/>
              </a:ext>
            </a:extLst>
          </p:cNvPr>
          <p:cNvSpPr/>
          <p:nvPr/>
        </p:nvSpPr>
        <p:spPr>
          <a:xfrm>
            <a:off x="7298274" y="4331060"/>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0AD44C8-B8F6-8742-9D65-AA355D93522D}"/>
              </a:ext>
            </a:extLst>
          </p:cNvPr>
          <p:cNvSpPr/>
          <p:nvPr/>
        </p:nvSpPr>
        <p:spPr>
          <a:xfrm>
            <a:off x="9243531" y="4331060"/>
            <a:ext cx="1407339" cy="1370356"/>
          </a:xfrm>
          <a:prstGeom prst="rect">
            <a:avLst/>
          </a:prstGeom>
          <a:solidFill>
            <a:schemeClr val="bg1"/>
          </a:solidFill>
          <a:ln w="50800">
            <a:solidFill>
              <a:srgbClr val="42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AD0BBA6-74AC-2243-BEAC-C0997194CF27}"/>
              </a:ext>
            </a:extLst>
          </p:cNvPr>
          <p:cNvSpPr/>
          <p:nvPr/>
        </p:nvSpPr>
        <p:spPr>
          <a:xfrm>
            <a:off x="737500" y="2680631"/>
            <a:ext cx="1120820" cy="369332"/>
          </a:xfrm>
          <a:prstGeom prst="rect">
            <a:avLst/>
          </a:prstGeom>
        </p:spPr>
        <p:txBody>
          <a:bodyPr wrap="none">
            <a:spAutoFit/>
          </a:bodyPr>
          <a:lstStyle/>
          <a:p>
            <a:r>
              <a:rPr lang="en-US" b="1" dirty="0">
                <a:latin typeface="Arial" charset="0"/>
                <a:ea typeface="Arial" charset="0"/>
                <a:cs typeface="Arial" charset="0"/>
              </a:rPr>
              <a:t>Creation</a:t>
            </a:r>
            <a:endParaRPr lang="en-US" dirty="0"/>
          </a:p>
        </p:txBody>
      </p:sp>
      <p:sp>
        <p:nvSpPr>
          <p:cNvPr id="96" name="Rectangle 95">
            <a:extLst>
              <a:ext uri="{FF2B5EF4-FFF2-40B4-BE49-F238E27FC236}">
                <a16:creationId xmlns:a16="http://schemas.microsoft.com/office/drawing/2014/main" id="{24CFA93D-34C5-E845-AFA6-026F672CD088}"/>
              </a:ext>
            </a:extLst>
          </p:cNvPr>
          <p:cNvSpPr/>
          <p:nvPr/>
        </p:nvSpPr>
        <p:spPr>
          <a:xfrm>
            <a:off x="2656428" y="2717897"/>
            <a:ext cx="1223412" cy="369332"/>
          </a:xfrm>
          <a:prstGeom prst="rect">
            <a:avLst/>
          </a:prstGeom>
        </p:spPr>
        <p:txBody>
          <a:bodyPr wrap="none">
            <a:spAutoFit/>
          </a:bodyPr>
          <a:lstStyle/>
          <a:p>
            <a:pPr algn="ctr"/>
            <a:r>
              <a:rPr lang="en-US" b="1" dirty="0">
                <a:latin typeface="Arial" charset="0"/>
                <a:ea typeface="Arial" charset="0"/>
                <a:cs typeface="Arial" charset="0"/>
              </a:rPr>
              <a:t>Rejection</a:t>
            </a:r>
            <a:endParaRPr lang="en-US" dirty="0"/>
          </a:p>
        </p:txBody>
      </p:sp>
      <p:sp>
        <p:nvSpPr>
          <p:cNvPr id="97" name="Rectangle 96">
            <a:extLst>
              <a:ext uri="{FF2B5EF4-FFF2-40B4-BE49-F238E27FC236}">
                <a16:creationId xmlns:a16="http://schemas.microsoft.com/office/drawing/2014/main" id="{BFE1C5C6-A5F4-644C-972A-1C8B5412A5A0}"/>
              </a:ext>
            </a:extLst>
          </p:cNvPr>
          <p:cNvSpPr/>
          <p:nvPr/>
        </p:nvSpPr>
        <p:spPr>
          <a:xfrm>
            <a:off x="4613334" y="2717897"/>
            <a:ext cx="1184941" cy="369332"/>
          </a:xfrm>
          <a:prstGeom prst="rect">
            <a:avLst/>
          </a:prstGeom>
        </p:spPr>
        <p:txBody>
          <a:bodyPr wrap="none">
            <a:spAutoFit/>
          </a:bodyPr>
          <a:lstStyle/>
          <a:p>
            <a:pPr algn="ctr"/>
            <a:r>
              <a:rPr lang="en-US" b="1" dirty="0">
                <a:latin typeface="Arial" charset="0"/>
                <a:ea typeface="Arial" charset="0"/>
                <a:cs typeface="Arial" charset="0"/>
              </a:rPr>
              <a:t>Abraham</a:t>
            </a:r>
            <a:endParaRPr lang="en-US" dirty="0"/>
          </a:p>
        </p:txBody>
      </p:sp>
      <p:sp>
        <p:nvSpPr>
          <p:cNvPr id="98" name="Rectangle 97">
            <a:extLst>
              <a:ext uri="{FF2B5EF4-FFF2-40B4-BE49-F238E27FC236}">
                <a16:creationId xmlns:a16="http://schemas.microsoft.com/office/drawing/2014/main" id="{A53398B1-9F62-9F44-B397-2FC9A706B277}"/>
              </a:ext>
            </a:extLst>
          </p:cNvPr>
          <p:cNvSpPr/>
          <p:nvPr/>
        </p:nvSpPr>
        <p:spPr>
          <a:xfrm>
            <a:off x="6712452" y="2717897"/>
            <a:ext cx="825867" cy="369332"/>
          </a:xfrm>
          <a:prstGeom prst="rect">
            <a:avLst/>
          </a:prstGeom>
        </p:spPr>
        <p:txBody>
          <a:bodyPr wrap="none">
            <a:spAutoFit/>
          </a:bodyPr>
          <a:lstStyle/>
          <a:p>
            <a:pPr algn="ctr"/>
            <a:r>
              <a:rPr lang="en-US" b="1" dirty="0">
                <a:latin typeface="Arial" charset="0"/>
                <a:ea typeface="Arial" charset="0"/>
                <a:cs typeface="Arial" charset="0"/>
              </a:rPr>
              <a:t>Egypt</a:t>
            </a:r>
            <a:endParaRPr lang="en-US" dirty="0"/>
          </a:p>
        </p:txBody>
      </p:sp>
      <p:sp>
        <p:nvSpPr>
          <p:cNvPr id="99" name="Rectangle 98">
            <a:extLst>
              <a:ext uri="{FF2B5EF4-FFF2-40B4-BE49-F238E27FC236}">
                <a16:creationId xmlns:a16="http://schemas.microsoft.com/office/drawing/2014/main" id="{12E76411-3BAB-A945-8B3E-2BDC0FEF46BE}"/>
              </a:ext>
            </a:extLst>
          </p:cNvPr>
          <p:cNvSpPr/>
          <p:nvPr/>
        </p:nvSpPr>
        <p:spPr>
          <a:xfrm>
            <a:off x="8593560" y="2717897"/>
            <a:ext cx="902811" cy="369332"/>
          </a:xfrm>
          <a:prstGeom prst="rect">
            <a:avLst/>
          </a:prstGeom>
        </p:spPr>
        <p:txBody>
          <a:bodyPr wrap="none">
            <a:spAutoFit/>
          </a:bodyPr>
          <a:lstStyle/>
          <a:p>
            <a:pPr algn="ctr"/>
            <a:r>
              <a:rPr lang="en-US" b="1" dirty="0">
                <a:latin typeface="Arial" charset="0"/>
                <a:ea typeface="Arial" charset="0"/>
                <a:cs typeface="Arial" charset="0"/>
              </a:rPr>
              <a:t>Moses</a:t>
            </a:r>
            <a:endParaRPr lang="en-US" dirty="0"/>
          </a:p>
        </p:txBody>
      </p:sp>
      <p:sp>
        <p:nvSpPr>
          <p:cNvPr id="100" name="Rectangle 99">
            <a:extLst>
              <a:ext uri="{FF2B5EF4-FFF2-40B4-BE49-F238E27FC236}">
                <a16:creationId xmlns:a16="http://schemas.microsoft.com/office/drawing/2014/main" id="{488B54F9-63F0-984A-8BB6-D1ACF6DFC226}"/>
              </a:ext>
            </a:extLst>
          </p:cNvPr>
          <p:cNvSpPr/>
          <p:nvPr/>
        </p:nvSpPr>
        <p:spPr>
          <a:xfrm>
            <a:off x="10238905" y="2717897"/>
            <a:ext cx="1407338" cy="369332"/>
          </a:xfrm>
          <a:prstGeom prst="rect">
            <a:avLst/>
          </a:prstGeom>
        </p:spPr>
        <p:txBody>
          <a:bodyPr wrap="square">
            <a:spAutoFit/>
          </a:bodyPr>
          <a:lstStyle/>
          <a:p>
            <a:pPr algn="ctr"/>
            <a:r>
              <a:rPr lang="en-US" b="1" dirty="0">
                <a:latin typeface="Arial" charset="0"/>
                <a:ea typeface="Arial" charset="0"/>
                <a:cs typeface="Arial" charset="0"/>
              </a:rPr>
              <a:t>King David</a:t>
            </a:r>
            <a:endParaRPr lang="en-US" dirty="0"/>
          </a:p>
        </p:txBody>
      </p:sp>
      <p:sp>
        <p:nvSpPr>
          <p:cNvPr id="104" name="Rectangle 103">
            <a:extLst>
              <a:ext uri="{FF2B5EF4-FFF2-40B4-BE49-F238E27FC236}">
                <a16:creationId xmlns:a16="http://schemas.microsoft.com/office/drawing/2014/main" id="{7FB28B4D-50B4-574B-92D3-D21C5A0FF1A9}"/>
              </a:ext>
            </a:extLst>
          </p:cNvPr>
          <p:cNvSpPr/>
          <p:nvPr/>
        </p:nvSpPr>
        <p:spPr>
          <a:xfrm>
            <a:off x="3632670" y="5842097"/>
            <a:ext cx="1120820" cy="646331"/>
          </a:xfrm>
          <a:prstGeom prst="rect">
            <a:avLst/>
          </a:prstGeom>
        </p:spPr>
        <p:txBody>
          <a:bodyPr wrap="square">
            <a:spAutoFit/>
          </a:bodyPr>
          <a:lstStyle/>
          <a:p>
            <a:pPr algn="ctr"/>
            <a:r>
              <a:rPr lang="en-US" b="1" dirty="0">
                <a:latin typeface="Arial" charset="0"/>
                <a:ea typeface="Arial" charset="0"/>
                <a:cs typeface="Arial" charset="0"/>
              </a:rPr>
              <a:t>King Jesus</a:t>
            </a:r>
            <a:endParaRPr lang="en-US" dirty="0"/>
          </a:p>
        </p:txBody>
      </p:sp>
      <p:sp>
        <p:nvSpPr>
          <p:cNvPr id="105" name="Rectangle 104">
            <a:extLst>
              <a:ext uri="{FF2B5EF4-FFF2-40B4-BE49-F238E27FC236}">
                <a16:creationId xmlns:a16="http://schemas.microsoft.com/office/drawing/2014/main" id="{A5715094-FF88-5249-B046-CC5C30B64975}"/>
              </a:ext>
            </a:extLst>
          </p:cNvPr>
          <p:cNvSpPr/>
          <p:nvPr/>
        </p:nvSpPr>
        <p:spPr>
          <a:xfrm>
            <a:off x="1523096" y="5842097"/>
            <a:ext cx="1432710" cy="646331"/>
          </a:xfrm>
          <a:prstGeom prst="rect">
            <a:avLst/>
          </a:prstGeom>
        </p:spPr>
        <p:txBody>
          <a:bodyPr wrap="square">
            <a:spAutoFit/>
          </a:bodyPr>
          <a:lstStyle/>
          <a:p>
            <a:pPr algn="ctr"/>
            <a:r>
              <a:rPr lang="en-US" b="1" dirty="0">
                <a:latin typeface="Arial" charset="0"/>
                <a:ea typeface="Arial" charset="0"/>
                <a:cs typeface="Arial" charset="0"/>
              </a:rPr>
              <a:t>King Solomon</a:t>
            </a:r>
            <a:endParaRPr lang="en-US" dirty="0"/>
          </a:p>
        </p:txBody>
      </p:sp>
    </p:spTree>
    <p:extLst>
      <p:ext uri="{BB962C8B-B14F-4D97-AF65-F5344CB8AC3E}">
        <p14:creationId xmlns:p14="http://schemas.microsoft.com/office/powerpoint/2010/main" val="2531777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6207</TotalTime>
  <Words>3964</Words>
  <Application>Microsoft Office PowerPoint</Application>
  <PresentationFormat>Widescreen</PresentationFormat>
  <Paragraphs>309</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Bible Overview</dc:title>
  <dc:creator>Danielle McGregor</dc:creator>
  <cp:lastModifiedBy>Lisa Neale</cp:lastModifiedBy>
  <cp:revision>30</cp:revision>
  <dcterms:created xsi:type="dcterms:W3CDTF">2022-05-02T22:30:11Z</dcterms:created>
  <dcterms:modified xsi:type="dcterms:W3CDTF">2022-07-04T05:56:34Z</dcterms:modified>
</cp:coreProperties>
</file>