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3" r:id="rId2"/>
    <p:sldId id="276" r:id="rId3"/>
    <p:sldId id="294" r:id="rId4"/>
    <p:sldId id="295" r:id="rId5"/>
    <p:sldId id="296" r:id="rId6"/>
    <p:sldId id="297" r:id="rId7"/>
    <p:sldId id="298" r:id="rId8"/>
    <p:sldId id="299" r:id="rId9"/>
    <p:sldId id="285" r:id="rId10"/>
    <p:sldId id="300" r:id="rId11"/>
    <p:sldId id="301" r:id="rId12"/>
    <p:sldId id="302" r:id="rId13"/>
    <p:sldId id="292" r:id="rId14"/>
    <p:sldId id="29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21617C-410B-3087-12D0-22EF3D8A733D}" name="Lisa Neale" initials="LN" userId="092c3a9ff1cc85a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McGregor" initials="DM" lastIdx="15" clrIdx="0">
    <p:extLst>
      <p:ext uri="{19B8F6BF-5375-455C-9EA6-DF929625EA0E}">
        <p15:presenceInfo xmlns:p15="http://schemas.microsoft.com/office/powerpoint/2012/main" userId="S::danielle.mcgregor@Anglicare.org.au::087646c7-bbf8-4721-9492-e808a5f7ce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6D5"/>
    <a:srgbClr val="429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18133" autoAdjust="0"/>
  </p:normalViewPr>
  <p:slideViewPr>
    <p:cSldViewPr snapToGrid="0">
      <p:cViewPr varScale="1">
        <p:scale>
          <a:sx n="22" d="100"/>
          <a:sy n="22" d="100"/>
        </p:scale>
        <p:origin x="4205" y="24"/>
      </p:cViewPr>
      <p:guideLst/>
    </p:cSldViewPr>
  </p:slideViewPr>
  <p:notesTextViewPr>
    <p:cViewPr>
      <p:scale>
        <a:sx n="1" d="1"/>
        <a:sy n="1" d="1"/>
      </p:scale>
      <p:origin x="0" y="0"/>
    </p:cViewPr>
  </p:notesTextViewPr>
  <p:notesViewPr>
    <p:cSldViewPr snapToGrid="0">
      <p:cViewPr varScale="1">
        <p:scale>
          <a:sx n="92" d="100"/>
          <a:sy n="92" d="100"/>
        </p:scale>
        <p:origin x="411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Neale" userId="092c3a9ff1cc85a9" providerId="LiveId" clId="{8C03AD78-74CB-487C-BCB8-EE3C66E29095}"/>
    <pc:docChg chg="undo custSel modSld">
      <pc:chgData name="Lisa Neale" userId="092c3a9ff1cc85a9" providerId="LiveId" clId="{8C03AD78-74CB-487C-BCB8-EE3C66E29095}" dt="2022-07-04T05:48:02.292" v="954" actId="6549"/>
      <pc:docMkLst>
        <pc:docMk/>
      </pc:docMkLst>
      <pc:sldChg chg="modNotes modNotesTx">
        <pc:chgData name="Lisa Neale" userId="092c3a9ff1cc85a9" providerId="LiveId" clId="{8C03AD78-74CB-487C-BCB8-EE3C66E29095}" dt="2022-06-20T00:28:26.287" v="644" actId="20577"/>
        <pc:sldMkLst>
          <pc:docMk/>
          <pc:sldMk cId="3274527140" sldId="292"/>
        </pc:sldMkLst>
      </pc:sldChg>
      <pc:sldChg chg="addCm delCm modCm modNotes modNotesTx">
        <pc:chgData name="Lisa Neale" userId="092c3a9ff1cc85a9" providerId="LiveId" clId="{8C03AD78-74CB-487C-BCB8-EE3C66E29095}" dt="2022-06-30T01:27:51.077" v="949" actId="20577"/>
        <pc:sldMkLst>
          <pc:docMk/>
          <pc:sldMk cId="82188311" sldId="293"/>
        </pc:sldMkLst>
      </pc:sldChg>
      <pc:sldChg chg="modNotes">
        <pc:chgData name="Lisa Neale" userId="092c3a9ff1cc85a9" providerId="LiveId" clId="{8C03AD78-74CB-487C-BCB8-EE3C66E29095}" dt="2022-06-17T03:13:34.120" v="6" actId="114"/>
        <pc:sldMkLst>
          <pc:docMk/>
          <pc:sldMk cId="579876242" sldId="294"/>
        </pc:sldMkLst>
      </pc:sldChg>
      <pc:sldChg chg="modNotes modNotesTx">
        <pc:chgData name="Lisa Neale" userId="092c3a9ff1cc85a9" providerId="LiveId" clId="{8C03AD78-74CB-487C-BCB8-EE3C66E29095}" dt="2022-07-04T05:45:50.205" v="951" actId="20577"/>
        <pc:sldMkLst>
          <pc:docMk/>
          <pc:sldMk cId="3941901666" sldId="295"/>
        </pc:sldMkLst>
      </pc:sldChg>
      <pc:sldChg chg="modNotes modNotesTx">
        <pc:chgData name="Lisa Neale" userId="092c3a9ff1cc85a9" providerId="LiveId" clId="{8C03AD78-74CB-487C-BCB8-EE3C66E29095}" dt="2022-06-30T01:19:35.987" v="710" actId="6549"/>
        <pc:sldMkLst>
          <pc:docMk/>
          <pc:sldMk cId="1572433987" sldId="296"/>
        </pc:sldMkLst>
      </pc:sldChg>
      <pc:sldChg chg="modNotes modNotesTx">
        <pc:chgData name="Lisa Neale" userId="092c3a9ff1cc85a9" providerId="LiveId" clId="{8C03AD78-74CB-487C-BCB8-EE3C66E29095}" dt="2022-07-04T05:46:22.942" v="953" actId="6549"/>
        <pc:sldMkLst>
          <pc:docMk/>
          <pc:sldMk cId="501195770" sldId="297"/>
        </pc:sldMkLst>
      </pc:sldChg>
      <pc:sldChg chg="modNotes modNotesTx">
        <pc:chgData name="Lisa Neale" userId="092c3a9ff1cc85a9" providerId="LiveId" clId="{8C03AD78-74CB-487C-BCB8-EE3C66E29095}" dt="2022-06-30T01:21:51.142" v="773" actId="15"/>
        <pc:sldMkLst>
          <pc:docMk/>
          <pc:sldMk cId="3147746630" sldId="298"/>
        </pc:sldMkLst>
      </pc:sldChg>
      <pc:sldChg chg="modNotes modNotesTx">
        <pc:chgData name="Lisa Neale" userId="092c3a9ff1cc85a9" providerId="LiveId" clId="{8C03AD78-74CB-487C-BCB8-EE3C66E29095}" dt="2022-06-30T01:23:53.077" v="783" actId="20577"/>
        <pc:sldMkLst>
          <pc:docMk/>
          <pc:sldMk cId="2727741388" sldId="299"/>
        </pc:sldMkLst>
      </pc:sldChg>
      <pc:sldChg chg="addCm delCm modNotes modNotesTx">
        <pc:chgData name="Lisa Neale" userId="092c3a9ff1cc85a9" providerId="LiveId" clId="{8C03AD78-74CB-487C-BCB8-EE3C66E29095}" dt="2022-06-30T04:22:00.900" v="950"/>
        <pc:sldMkLst>
          <pc:docMk/>
          <pc:sldMk cId="3110546379" sldId="300"/>
        </pc:sldMkLst>
      </pc:sldChg>
      <pc:sldChg chg="modNotes modNotesTx">
        <pc:chgData name="Lisa Neale" userId="092c3a9ff1cc85a9" providerId="LiveId" clId="{8C03AD78-74CB-487C-BCB8-EE3C66E29095}" dt="2022-06-30T01:24:43.979" v="791" actId="20577"/>
        <pc:sldMkLst>
          <pc:docMk/>
          <pc:sldMk cId="328090023" sldId="301"/>
        </pc:sldMkLst>
      </pc:sldChg>
      <pc:sldChg chg="modNotes modNotesTx">
        <pc:chgData name="Lisa Neale" userId="092c3a9ff1cc85a9" providerId="LiveId" clId="{8C03AD78-74CB-487C-BCB8-EE3C66E29095}" dt="2022-07-04T05:48:02.292" v="954" actId="6549"/>
        <pc:sldMkLst>
          <pc:docMk/>
          <pc:sldMk cId="1294698648"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DB4-1809-493F-AF7E-A0D4B4DD58B0}" type="datetimeFigureOut">
              <a:rPr lang="en-AU" smtClean="0"/>
              <a:t>04-Jul-22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37442-11A9-4B83-8A7B-881E4FBEF1A3}" type="slidenum">
              <a:rPr lang="en-AU" smtClean="0"/>
              <a:t>‹#›</a:t>
            </a:fld>
            <a:endParaRPr lang="en-AU"/>
          </a:p>
        </p:txBody>
      </p:sp>
    </p:spTree>
    <p:extLst>
      <p:ext uri="{BB962C8B-B14F-4D97-AF65-F5344CB8AC3E}">
        <p14:creationId xmlns:p14="http://schemas.microsoft.com/office/powerpoint/2010/main" val="2896525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(Lesson 1 title page)</a:t>
            </a:r>
          </a:p>
          <a:p>
            <a:endParaRPr lang="en-AU" sz="1300" dirty="0"/>
          </a:p>
        </p:txBody>
      </p:sp>
      <p:sp>
        <p:nvSpPr>
          <p:cNvPr id="4" name="Slide Number Placeholder 3"/>
          <p:cNvSpPr>
            <a:spLocks noGrp="1"/>
          </p:cNvSpPr>
          <p:nvPr>
            <p:ph type="sldNum" sz="quarter" idx="5"/>
          </p:nvPr>
        </p:nvSpPr>
        <p:spPr/>
        <p:txBody>
          <a:bodyPr/>
          <a:lstStyle/>
          <a:p>
            <a:fld id="{D6B8B816-7A64-44B5-B5BF-9EFC857C53A5}" type="slidenum">
              <a:rPr lang="en-AU" smtClean="0"/>
              <a:t>1</a:t>
            </a:fld>
            <a:endParaRPr lang="en-AU"/>
          </a:p>
        </p:txBody>
      </p:sp>
    </p:spTree>
    <p:extLst>
      <p:ext uri="{BB962C8B-B14F-4D97-AF65-F5344CB8AC3E}">
        <p14:creationId xmlns:p14="http://schemas.microsoft.com/office/powerpoint/2010/main" val="362854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Review previous lesson</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[This slide at first contains the</a:t>
            </a:r>
            <a:r>
              <a:rPr lang="en-US" sz="1300" dirty="0">
                <a:effectLst/>
                <a:latin typeface="Arial" panose="020B0604020202020204" pitchFamily="34" charset="0"/>
                <a:ea typeface="Calibri" panose="020F0502020204030204" pitchFamily="34" charset="0"/>
                <a:cs typeface="Arial" panose="020B0604020202020204" pitchFamily="34" charset="0"/>
              </a:rPr>
              <a:t> timeline with only the icons from previous lessons inserted.]</a:t>
            </a: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a volunteer to </a:t>
            </a:r>
            <a:r>
              <a:rPr lang="en-US" sz="1300" dirty="0" err="1">
                <a:effectLst/>
                <a:latin typeface="Arial" panose="020B0604020202020204" pitchFamily="34" charset="0"/>
                <a:ea typeface="Calibri" panose="020F0502020204030204" pitchFamily="34" charset="0"/>
                <a:cs typeface="Arial" panose="020B0604020202020204" pitchFamily="34" charset="0"/>
              </a:rPr>
              <a:t>summarise</a:t>
            </a:r>
            <a:r>
              <a:rPr lang="en-US" sz="1300" dirty="0">
                <a:effectLst/>
                <a:latin typeface="Arial" panose="020B0604020202020204" pitchFamily="34" charset="0"/>
                <a:ea typeface="Calibri" panose="020F0502020204030204" pitchFamily="34" charset="0"/>
                <a:cs typeface="Arial" panose="020B0604020202020204" pitchFamily="34" charset="0"/>
              </a:rPr>
              <a:t> the previous lessons as you point to each icon on the timeline. </a:t>
            </a:r>
            <a:r>
              <a:rPr lang="en-US" sz="1300" b="1" dirty="0">
                <a:effectLst/>
                <a:latin typeface="Arial" panose="020B0604020202020204" pitchFamily="34" charset="0"/>
                <a:ea typeface="Calibri" panose="020F0502020204030204" pitchFamily="34" charset="0"/>
                <a:cs typeface="Arial" panose="020B0604020202020204" pitchFamily="34" charset="0"/>
              </a:rPr>
              <a:t>Prompt </a:t>
            </a:r>
            <a:r>
              <a:rPr lang="en-US" sz="1300" dirty="0">
                <a:effectLst/>
                <a:latin typeface="Arial" panose="020B0604020202020204" pitchFamily="34" charset="0"/>
                <a:ea typeface="Calibri" panose="020F0502020204030204" pitchFamily="34" charset="0"/>
                <a:cs typeface="Arial" panose="020B0604020202020204" pitchFamily="34" charset="0"/>
              </a:rPr>
              <a:t>if necessary.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Icon 1: </a:t>
            </a:r>
            <a:r>
              <a:rPr lang="en-US" sz="1300" dirty="0">
                <a:effectLst/>
                <a:latin typeface="Arial" panose="020B0604020202020204" pitchFamily="34" charset="0"/>
                <a:ea typeface="Calibri" panose="020F0502020204030204" pitchFamily="34" charset="0"/>
                <a:cs typeface="Arial" panose="020B0604020202020204" pitchFamily="34" charset="0"/>
              </a:rPr>
              <a:t>God made a good world, and he rules over it. God made people to be his friends and rule the world under him.</a:t>
            </a:r>
          </a:p>
          <a:p>
            <a:pPr lvl="1">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Icon 2: </a:t>
            </a:r>
            <a:r>
              <a:rPr lang="en-US" sz="1300" dirty="0">
                <a:effectLst/>
                <a:latin typeface="Arial" panose="020B0604020202020204" pitchFamily="34" charset="0"/>
                <a:ea typeface="Calibri" panose="020F0502020204030204" pitchFamily="34" charset="0"/>
                <a:cs typeface="Arial" panose="020B0604020202020204" pitchFamily="34" charset="0"/>
              </a:rPr>
              <a:t>People rejected God’s rule and broke their friendship with him. God sent them out of the garden.</a:t>
            </a:r>
          </a:p>
          <a:p>
            <a:pPr lvl="1">
              <a:lnSpc>
                <a:spcPct val="107000"/>
              </a:lnSpc>
            </a:pPr>
            <a:r>
              <a:rPr lang="en-US" sz="1300" b="1" dirty="0">
                <a:effectLst/>
                <a:latin typeface="Arial" panose="020B0604020202020204" pitchFamily="34" charset="0"/>
                <a:cs typeface="Arial" panose="020B0604020202020204" pitchFamily="34" charset="0"/>
              </a:rPr>
              <a:t>Icon 3: </a:t>
            </a:r>
            <a:r>
              <a:rPr lang="en-US" sz="1300" dirty="0">
                <a:effectLst/>
                <a:latin typeface="Arial" panose="020B0604020202020204" pitchFamily="34" charset="0"/>
                <a:ea typeface="Calibri" panose="020F0502020204030204" pitchFamily="34" charset="0"/>
                <a:cs typeface="Arial" panose="020B0604020202020204" pitchFamily="34" charset="0"/>
              </a:rPr>
              <a:t>God chose a man and promised to bless his descendants with their own land under his rule. God promised to bless all people through them.</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Say</a:t>
            </a:r>
            <a:r>
              <a:rPr lang="en-US" sz="1300" dirty="0">
                <a:effectLst/>
                <a:latin typeface="Arial" panose="020B0604020202020204" pitchFamily="34" charset="0"/>
                <a:ea typeface="Calibri" panose="020F0502020204030204" pitchFamily="34" charset="0"/>
                <a:cs typeface="Arial" panose="020B0604020202020204" pitchFamily="34" charset="0"/>
              </a:rPr>
              <a:t> ‘In the text we will read today, Abram’s descendants are no longer in their land.’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Click</a:t>
            </a:r>
            <a:r>
              <a:rPr lang="en-US" sz="1300" dirty="0">
                <a:effectLst/>
                <a:latin typeface="Arial" panose="020B0604020202020204" pitchFamily="34" charset="0"/>
                <a:ea typeface="Calibri" panose="020F0502020204030204" pitchFamily="34" charset="0"/>
                <a:cs typeface="Arial" panose="020B0604020202020204" pitchFamily="34" charset="0"/>
              </a:rPr>
              <a:t> to reveal Icon 4a inserted in the timeline (</a:t>
            </a:r>
            <a:r>
              <a:rPr lang="en-US" sz="1300" b="0" dirty="0">
                <a:effectLst/>
                <a:latin typeface="Arial" panose="020B0604020202020204" pitchFamily="34" charset="0"/>
                <a:ea typeface="Calibri" panose="020F0502020204030204" pitchFamily="34" charset="0"/>
                <a:cs typeface="Arial" panose="020B0604020202020204" pitchFamily="34" charset="0"/>
              </a:rPr>
              <a:t>the first icon from RESOURCE 4.7 – Lesson 4 icons).</a:t>
            </a:r>
          </a:p>
          <a:p>
            <a:pPr>
              <a:lnSpc>
                <a:spcPct val="107000"/>
              </a:lnSpc>
            </a:pPr>
            <a:r>
              <a:rPr lang="en-AU" sz="1300" b="1" dirty="0">
                <a:latin typeface="Arial" panose="020B0604020202020204" pitchFamily="34" charset="0"/>
                <a:cs typeface="Arial" panose="020B0604020202020204" pitchFamily="34" charset="0"/>
              </a:rPr>
              <a:t>Say</a:t>
            </a:r>
            <a:r>
              <a:rPr lang="en-AU" sz="1300" dirty="0">
                <a:latin typeface="Arial" panose="020B0604020202020204" pitchFamily="34" charset="0"/>
                <a:cs typeface="Arial" panose="020B0604020202020204" pitchFamily="34" charset="0"/>
              </a:rPr>
              <a:t> </a:t>
            </a:r>
            <a:r>
              <a:rPr lang="en-US" sz="1300" dirty="0">
                <a:effectLst/>
                <a:latin typeface="Arial" panose="020B0604020202020204" pitchFamily="34" charset="0"/>
                <a:ea typeface="Calibri" panose="020F0502020204030204" pitchFamily="34" charset="0"/>
                <a:cs typeface="Arial" panose="020B0604020202020204" pitchFamily="34" charset="0"/>
              </a:rPr>
              <a:t>‘Abram lived with his descendants in the land but during a famine they went to Egypt. After a long time, they became slaves in Egypt.’</a:t>
            </a:r>
          </a:p>
        </p:txBody>
      </p:sp>
      <p:sp>
        <p:nvSpPr>
          <p:cNvPr id="4" name="Slide Number Placeholder 3"/>
          <p:cNvSpPr>
            <a:spLocks noGrp="1"/>
          </p:cNvSpPr>
          <p:nvPr>
            <p:ph type="sldNum" sz="quarter" idx="5"/>
          </p:nvPr>
        </p:nvSpPr>
        <p:spPr/>
        <p:txBody>
          <a:bodyPr/>
          <a:lstStyle/>
          <a:p>
            <a:fld id="{E6737442-11A9-4B83-8A7B-881E4FBEF1A3}" type="slidenum">
              <a:rPr lang="en-AU" smtClean="0"/>
              <a:t>10</a:t>
            </a:fld>
            <a:endParaRPr lang="en-AU"/>
          </a:p>
        </p:txBody>
      </p:sp>
    </p:spTree>
    <p:extLst>
      <p:ext uri="{BB962C8B-B14F-4D97-AF65-F5344CB8AC3E}">
        <p14:creationId xmlns:p14="http://schemas.microsoft.com/office/powerpoint/2010/main" val="402104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Predict the content </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Ask </a:t>
            </a:r>
            <a:r>
              <a:rPr lang="en-US" sz="1300" b="0" dirty="0">
                <a:effectLst/>
                <a:latin typeface="Arial" panose="020B0604020202020204" pitchFamily="34" charset="0"/>
                <a:ea typeface="Calibri" panose="020F0502020204030204" pitchFamily="34" charset="0"/>
                <a:cs typeface="Arial" panose="020B0604020202020204" pitchFamily="34" charset="0"/>
              </a:rPr>
              <a:t>‘What do you know about this story?’ </a:t>
            </a:r>
          </a:p>
          <a:p>
            <a:pPr marL="0" marR="0" lvl="0" indent="0" algn="l" defTabSz="914400" rtl="0" eaLnBrk="1" fontAlgn="auto" latinLnBrk="0" hangingPunct="1">
              <a:lnSpc>
                <a:spcPct val="107000"/>
              </a:lnSpc>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a:t>
            </a:r>
            <a:r>
              <a:rPr lang="en-US" sz="1300" dirty="0">
                <a:effectLst/>
                <a:latin typeface="Arial" panose="020B0604020202020204" pitchFamily="34" charset="0"/>
                <a:ea typeface="Calibri" panose="020F0502020204030204" pitchFamily="34" charset="0"/>
                <a:cs typeface="Arial" panose="020B0604020202020204" pitchFamily="34" charset="0"/>
              </a:rPr>
              <a:t>If necessary, prompt by asking ‘who, why, how, where’ questions, but don’t give answers at this stage.)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dirty="0">
                <a:effectLst/>
                <a:latin typeface="Arial" panose="020B0604020202020204" pitchFamily="34" charset="0"/>
                <a:ea typeface="Calibri" panose="020F0502020204030204" pitchFamily="34" charset="0"/>
                <a:cs typeface="Arial" panose="020B0604020202020204" pitchFamily="34" charset="0"/>
              </a:rPr>
              <a:t>Accept </a:t>
            </a:r>
            <a:r>
              <a:rPr lang="en-AU" sz="1300" b="0" dirty="0">
                <a:effectLst/>
                <a:latin typeface="Arial" panose="020B0604020202020204" pitchFamily="34" charset="0"/>
                <a:ea typeface="Calibri" panose="020F0502020204030204" pitchFamily="34" charset="0"/>
                <a:cs typeface="Arial" panose="020B0604020202020204" pitchFamily="34" charset="0"/>
              </a:rPr>
              <a:t>responses.</a:t>
            </a: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11</a:t>
            </a:fld>
            <a:endParaRPr lang="en-AU"/>
          </a:p>
        </p:txBody>
      </p:sp>
    </p:spTree>
    <p:extLst>
      <p:ext uri="{BB962C8B-B14F-4D97-AF65-F5344CB8AC3E}">
        <p14:creationId xmlns:p14="http://schemas.microsoft.com/office/powerpoint/2010/main" val="374664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Read and comprehend</a:t>
            </a:r>
            <a:endParaRPr lang="en-AU"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(Optional: Invite students to read Exodus 3:4, 7–8a; 19:4–8 in their heart languages.)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4.5 – Paraphrased Bible text. It will at first appear blank. Do not click to reveal text until Activity 2 below.]</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1: Listen to the text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Read </a:t>
            </a:r>
            <a:r>
              <a:rPr lang="en-US" sz="1300" dirty="0">
                <a:effectLst/>
                <a:latin typeface="Arial" panose="020B0604020202020204" pitchFamily="34" charset="0"/>
                <a:ea typeface="Calibri" panose="020F0502020204030204" pitchFamily="34" charset="0"/>
                <a:cs typeface="Arial" panose="020B0604020202020204" pitchFamily="34" charset="0"/>
              </a:rPr>
              <a:t>the paraphrased text below aloud twice:</a:t>
            </a:r>
          </a:p>
          <a:p>
            <a:pPr lvl="1">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Part A: Before leaving Egypt (Exodus 3:4, 7–8a)</a:t>
            </a: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God spoke to Moses from inside a burning bush. God said to Moses, ‘I have seen my people suffering in Egypt. I have heard them cry out from their slavery. I am concerned about their suffering. So I have come to save them from the Egyptians. I will bring them out of that land. I will bring them into a good land. It is a spacious land flowing with milk and honey.’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Part B: After leaving Egypt (Exodus 19:4–8)</a:t>
            </a: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God said, ‘You saw how I carried you out of Egypt and brought you to myself. Now obey me. If you do, you will be my special treasure.’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The people said, ‘We will do everything the Lord has said.’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AU" sz="1300" b="1" dirty="0">
                <a:effectLst/>
                <a:latin typeface="Arial" panose="020B0604020202020204" pitchFamily="34" charset="0"/>
                <a:ea typeface="Calibri" panose="020F0502020204030204" pitchFamily="34" charset="0"/>
                <a:cs typeface="Arial" panose="020B0604020202020204" pitchFamily="34" charset="0"/>
              </a:rPr>
              <a:t>Ask </a:t>
            </a:r>
            <a:r>
              <a:rPr lang="en-US" sz="1300" b="0" dirty="0">
                <a:effectLst/>
                <a:latin typeface="Arial" panose="020B0604020202020204" pitchFamily="34" charset="0"/>
                <a:ea typeface="Calibri" panose="020F0502020204030204" pitchFamily="34" charset="0"/>
                <a:cs typeface="Arial" panose="020B0604020202020204" pitchFamily="34" charset="0"/>
              </a:rPr>
              <a:t>‘What did you hear?’</a:t>
            </a: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Accept</a:t>
            </a:r>
            <a:r>
              <a:rPr lang="en-US" sz="1300" b="0" dirty="0">
                <a:effectLst/>
                <a:latin typeface="Arial" panose="020B0604020202020204" pitchFamily="34" charset="0"/>
                <a:ea typeface="Calibri" panose="020F0502020204030204" pitchFamily="34" charset="0"/>
                <a:cs typeface="Arial" panose="020B0604020202020204" pitchFamily="34" charset="0"/>
              </a:rPr>
              <a:t> responses.</a:t>
            </a:r>
          </a:p>
          <a:p>
            <a:pPr marL="0" marR="0" lvl="0" indent="0" algn="l" defTabSz="914400" rtl="0" eaLnBrk="1" fontAlgn="auto" latinLnBrk="0" hangingPunct="1">
              <a:lnSpc>
                <a:spcPct val="107000"/>
              </a:lnSpc>
              <a:buClrTx/>
              <a:buSzTx/>
              <a:buFontTx/>
              <a:buNone/>
              <a:tabLst/>
              <a:defRPr/>
            </a:pPr>
            <a:endParaRPr lang="en-US"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2: Read and notice details</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your mouse to reveal the paraphrased Bible text on the slide.</a:t>
            </a: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read Part A quietly to themselves.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dirty="0">
                <a:effectLst/>
                <a:latin typeface="Arial" panose="020B0604020202020204" pitchFamily="34" charset="0"/>
                <a:ea typeface="Calibri" panose="020F0502020204030204" pitchFamily="34" charset="0"/>
                <a:cs typeface="Arial" panose="020B0604020202020204" pitchFamily="34" charset="0"/>
              </a:rPr>
              <a:t>Ask:</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mj-lt"/>
              <a:buAutoNum type="alphaLcPeriod"/>
            </a:pPr>
            <a:r>
              <a:rPr lang="en-US" sz="1300" dirty="0">
                <a:effectLst/>
                <a:latin typeface="Arial" panose="020B0604020202020204" pitchFamily="34" charset="0"/>
                <a:ea typeface="Calibri" panose="020F0502020204030204" pitchFamily="34" charset="0"/>
                <a:cs typeface="Arial" panose="020B0604020202020204" pitchFamily="34" charset="0"/>
              </a:rPr>
              <a:t>What has God done? (I have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mj-lt"/>
              <a:buAutoNum type="alphaLcPeriod"/>
            </a:pPr>
            <a:r>
              <a:rPr lang="en-US" sz="1300" dirty="0">
                <a:effectLst/>
                <a:latin typeface="Arial" panose="020B0604020202020204" pitchFamily="34" charset="0"/>
                <a:ea typeface="Calibri" panose="020F0502020204030204" pitchFamily="34" charset="0"/>
                <a:cs typeface="Arial" panose="020B0604020202020204" pitchFamily="34" charset="0"/>
              </a:rPr>
              <a:t>What will God do? (I will …)</a:t>
            </a:r>
          </a:p>
          <a:p>
            <a:pPr>
              <a:lnSpc>
                <a:spcPct val="107000"/>
              </a:lnSpc>
            </a:pPr>
            <a:r>
              <a:rPr lang="en-AU" sz="1300" b="1" dirty="0">
                <a:effectLst/>
                <a:latin typeface="Arial" panose="020B0604020202020204" pitchFamily="34" charset="0"/>
                <a:ea typeface="Calibri" panose="020F0502020204030204" pitchFamily="34" charset="0"/>
                <a:cs typeface="Arial" panose="020B0604020202020204" pitchFamily="34" charset="0"/>
              </a:rPr>
              <a:t>Accept </a:t>
            </a:r>
            <a:r>
              <a:rPr lang="en-AU" sz="1300" b="0" dirty="0">
                <a:effectLst/>
                <a:latin typeface="Arial" panose="020B0604020202020204" pitchFamily="34" charset="0"/>
                <a:ea typeface="Calibri" panose="020F0502020204030204" pitchFamily="34" charset="0"/>
                <a:cs typeface="Arial" panose="020B0604020202020204" pitchFamily="34" charset="0"/>
              </a:rPr>
              <a:t>responses.</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read Part B quietly to themselves.</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mj-lt"/>
              <a:buAutoNum type="alphaLcPeriod"/>
            </a:pPr>
            <a:r>
              <a:rPr lang="en-US" sz="1300" dirty="0">
                <a:effectLst/>
                <a:latin typeface="Arial" panose="020B0604020202020204" pitchFamily="34" charset="0"/>
                <a:ea typeface="Calibri" panose="020F0502020204030204" pitchFamily="34" charset="0"/>
                <a:cs typeface="Arial" panose="020B0604020202020204" pitchFamily="34" charset="0"/>
              </a:rPr>
              <a:t>What does God expect from his people?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mj-lt"/>
              <a:buAutoNum type="alphaLcPeriod"/>
            </a:pPr>
            <a:r>
              <a:rPr lang="en-US" sz="1300" dirty="0">
                <a:effectLst/>
                <a:latin typeface="Arial" panose="020B0604020202020204" pitchFamily="34" charset="0"/>
                <a:ea typeface="Calibri" panose="020F0502020204030204" pitchFamily="34" charset="0"/>
                <a:cs typeface="Arial" panose="020B0604020202020204" pitchFamily="34" charset="0"/>
              </a:rPr>
              <a:t>What does God promise the people?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mj-lt"/>
              <a:buAutoNum type="alphaLcPeriod"/>
            </a:pPr>
            <a:r>
              <a:rPr lang="en-US" sz="1300" dirty="0">
                <a:effectLst/>
                <a:latin typeface="Arial" panose="020B0604020202020204" pitchFamily="34" charset="0"/>
                <a:ea typeface="Calibri" panose="020F0502020204030204" pitchFamily="34" charset="0"/>
                <a:cs typeface="Arial" panose="020B0604020202020204" pitchFamily="34" charset="0"/>
              </a:rPr>
              <a:t>What do the people promise to do?</a:t>
            </a:r>
          </a:p>
          <a:p>
            <a:pPr>
              <a:lnSpc>
                <a:spcPct val="107000"/>
              </a:lnSpc>
            </a:pPr>
            <a:r>
              <a:rPr lang="en-AU" sz="1300" b="1" dirty="0">
                <a:effectLst/>
                <a:latin typeface="Arial" panose="020B0604020202020204" pitchFamily="34" charset="0"/>
                <a:ea typeface="Calibri" panose="020F0502020204030204" pitchFamily="34" charset="0"/>
                <a:cs typeface="Arial" panose="020B0604020202020204" pitchFamily="34" charset="0"/>
              </a:rPr>
              <a:t>Accept </a:t>
            </a:r>
            <a:r>
              <a:rPr lang="en-AU" sz="1300" b="0" dirty="0">
                <a:effectLst/>
                <a:latin typeface="Arial" panose="020B0604020202020204" pitchFamily="34" charset="0"/>
                <a:ea typeface="Calibri" panose="020F0502020204030204" pitchFamily="34" charset="0"/>
                <a:cs typeface="Arial" panose="020B0604020202020204" pitchFamily="34" charset="0"/>
              </a:rPr>
              <a:t>responses.</a:t>
            </a:r>
          </a:p>
          <a:p>
            <a:pPr>
              <a:lnSpc>
                <a:spcPct val="107000"/>
              </a:lnSpc>
            </a:pPr>
            <a:endParaRPr lang="en-AU"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0" dirty="0">
                <a:effectLst/>
                <a:latin typeface="Arial" panose="020B0604020202020204" pitchFamily="34" charset="0"/>
                <a:ea typeface="Calibri" panose="020F0502020204030204" pitchFamily="34" charset="0"/>
                <a:cs typeface="Arial" panose="020B0604020202020204" pitchFamily="34" charset="0"/>
              </a:rPr>
              <a:t>[You may choose to do the following activity if you are face-to-face and have a whiteboard. If not, skip the activity and move to the next slide.]</a:t>
            </a:r>
          </a:p>
          <a:p>
            <a:pPr>
              <a:lnSpc>
                <a:spcPct val="107000"/>
              </a:lnSpc>
            </a:pPr>
            <a:endParaRPr lang="en-AU"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3: Pictionary</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dirty="0">
                <a:effectLst/>
                <a:latin typeface="Arial" panose="020B0604020202020204" pitchFamily="34" charset="0"/>
                <a:ea typeface="Calibri" panose="020F0502020204030204" pitchFamily="34" charset="0"/>
                <a:cs typeface="Arial" panose="020B0604020202020204" pitchFamily="34" charset="0"/>
              </a:rPr>
              <a:t>‘I am going to draw a picture of something in the story. Can you guess what it is?’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guess what you are drawing on the board: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sz="1300" dirty="0">
                <a:effectLst/>
                <a:latin typeface="Arial" panose="020B0604020202020204" pitchFamily="34" charset="0"/>
                <a:ea typeface="Calibri" panose="020F0502020204030204" pitchFamily="34" charset="0"/>
                <a:cs typeface="Arial" panose="020B0604020202020204" pitchFamily="34" charset="0"/>
              </a:rPr>
              <a:t>burning bush</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sz="1300" dirty="0">
                <a:effectLst/>
                <a:latin typeface="Arial" panose="020B0604020202020204" pitchFamily="34" charset="0"/>
                <a:ea typeface="Calibri" panose="020F0502020204030204" pitchFamily="34" charset="0"/>
                <a:cs typeface="Arial" panose="020B0604020202020204" pitchFamily="34" charset="0"/>
              </a:rPr>
              <a:t>treasure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sz="1300" dirty="0">
                <a:effectLst/>
                <a:latin typeface="Arial" panose="020B0604020202020204" pitchFamily="34" charset="0"/>
                <a:ea typeface="Calibri" panose="020F0502020204030204" pitchFamily="34" charset="0"/>
                <a:cs typeface="Arial" panose="020B0604020202020204" pitchFamily="34" charset="0"/>
              </a:rPr>
              <a:t>spacious land flowing with milk and honey</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sz="1300" dirty="0">
                <a:effectLst/>
                <a:latin typeface="Arial" panose="020B0604020202020204" pitchFamily="34" charset="0"/>
                <a:ea typeface="Calibri" panose="020F0502020204030204" pitchFamily="34" charset="0"/>
                <a:cs typeface="Arial" panose="020B0604020202020204" pitchFamily="34" charset="0"/>
              </a:rPr>
              <a:t>land flowing with milk and honey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a:t>
            </a:r>
            <a:r>
              <a:rPr lang="en-US" sz="1300" b="1" dirty="0">
                <a:effectLst/>
                <a:latin typeface="Arial" panose="020B0604020202020204" pitchFamily="34" charset="0"/>
                <a:ea typeface="Calibri" panose="020F0502020204030204" pitchFamily="34" charset="0"/>
                <a:cs typeface="Arial" panose="020B0604020202020204" pitchFamily="34" charset="0"/>
              </a:rPr>
              <a:t>Note:</a:t>
            </a:r>
            <a:r>
              <a:rPr lang="en-US" sz="1300" dirty="0">
                <a:effectLst/>
                <a:latin typeface="Arial" panose="020B0604020202020204" pitchFamily="34" charset="0"/>
                <a:ea typeface="Calibri" panose="020F0502020204030204" pitchFamily="34" charset="0"/>
                <a:cs typeface="Arial" panose="020B0604020202020204" pitchFamily="34" charset="0"/>
              </a:rPr>
              <a:t> You could draw the first image and invite a volunteer to draw the next one.)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Discuss</a:t>
            </a:r>
            <a:r>
              <a:rPr lang="en-US" sz="1300" dirty="0">
                <a:effectLst/>
                <a:latin typeface="Arial" panose="020B0604020202020204" pitchFamily="34" charset="0"/>
                <a:ea typeface="Calibri" panose="020F0502020204030204" pitchFamily="34" charset="0"/>
                <a:cs typeface="Arial" panose="020B0604020202020204" pitchFamily="34" charset="0"/>
              </a:rPr>
              <a:t> the meaning of the word-picture ‘flowing with milk and honey’ </a:t>
            </a:r>
            <a:r>
              <a:rPr lang="en-US" sz="1300" b="0" i="1" dirty="0">
                <a:effectLst/>
                <a:latin typeface="Arial" panose="020B0604020202020204" pitchFamily="34" charset="0"/>
                <a:ea typeface="Calibri" panose="020F0502020204030204" pitchFamily="34" charset="0"/>
                <a:cs typeface="Arial" panose="020B0604020202020204" pitchFamily="34" charset="0"/>
              </a:rPr>
              <a:t>(abundant land)</a:t>
            </a:r>
            <a:r>
              <a:rPr lang="en-US" sz="1300" b="0" dirty="0">
                <a:effectLst/>
                <a:latin typeface="Arial" panose="020B0604020202020204" pitchFamily="34" charset="0"/>
                <a:ea typeface="Calibri" panose="020F0502020204030204" pitchFamily="34" charset="0"/>
                <a:cs typeface="Arial" panose="020B0604020202020204" pitchFamily="34" charset="0"/>
              </a:rPr>
              <a:t>.</a:t>
            </a:r>
            <a:endParaRPr lang="en-US" sz="1800" b="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12</a:t>
            </a:fld>
            <a:endParaRPr lang="en-AU"/>
          </a:p>
        </p:txBody>
      </p:sp>
    </p:spTree>
    <p:extLst>
      <p:ext uri="{BB962C8B-B14F-4D97-AF65-F5344CB8AC3E}">
        <p14:creationId xmlns:p14="http://schemas.microsoft.com/office/powerpoint/2010/main" val="230155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Invite curiosity</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4.6 – Summary sketch. It will at first appear blank.]</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r>
              <a:rPr lang="en-US" sz="1300" dirty="0">
                <a:effectLst/>
                <a:latin typeface="Arial" panose="020B0604020202020204" pitchFamily="34" charset="0"/>
                <a:ea typeface="Calibri" panose="020F0502020204030204" pitchFamily="34" charset="0"/>
                <a:cs typeface="Arial" panose="020B0604020202020204" pitchFamily="34" charset="0"/>
              </a:rPr>
              <a:t> ‘Do you have any questions or comments about the story?’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Accept </a:t>
            </a:r>
            <a:r>
              <a:rPr lang="en-US" sz="1300" dirty="0">
                <a:effectLst/>
                <a:latin typeface="Arial" panose="020B0604020202020204" pitchFamily="34" charset="0"/>
                <a:ea typeface="Calibri" panose="020F0502020204030204" pitchFamily="34" charset="0"/>
                <a:cs typeface="Arial" panose="020B0604020202020204" pitchFamily="34" charset="0"/>
              </a:rPr>
              <a:t>responses and discuss.</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u="sng" dirty="0">
                <a:effectLst/>
                <a:latin typeface="Arial" panose="020B0604020202020204" pitchFamily="34" charset="0"/>
                <a:ea typeface="Calibri" panose="020F0502020204030204" pitchFamily="34" charset="0"/>
                <a:cs typeface="Arial" panose="020B0604020202020204" pitchFamily="34" charset="0"/>
              </a:rPr>
              <a:t>Student summary</a:t>
            </a:r>
            <a:endParaRPr lang="en-US"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to reveal the Summary sketch.</a:t>
            </a:r>
            <a:br>
              <a:rPr lang="en-US" sz="1300" b="0" dirty="0">
                <a:effectLst/>
                <a:latin typeface="Arial" panose="020B0604020202020204" pitchFamily="34" charset="0"/>
                <a:ea typeface="Calibri" panose="020F0502020204030204" pitchFamily="34" charset="0"/>
                <a:cs typeface="Arial" panose="020B0604020202020204" pitchFamily="34" charset="0"/>
              </a:rPr>
            </a:b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b="0" dirty="0">
                <a:effectLst/>
                <a:latin typeface="Arial" panose="020B0604020202020204" pitchFamily="34" charset="0"/>
                <a:ea typeface="Calibri" panose="020F0502020204030204" pitchFamily="34" charset="0"/>
                <a:cs typeface="Arial" panose="020B0604020202020204" pitchFamily="34" charset="0"/>
              </a:rPr>
              <a:t> </a:t>
            </a:r>
            <a:r>
              <a:rPr lang="en-US" sz="1300" dirty="0">
                <a:effectLst/>
                <a:latin typeface="Arial" panose="020B0604020202020204" pitchFamily="34" charset="0"/>
                <a:ea typeface="Calibri" panose="020F0502020204030204" pitchFamily="34" charset="0"/>
                <a:cs typeface="Arial" panose="020B0604020202020204" pitchFamily="34" charset="0"/>
              </a:rPr>
              <a:t>a volunteer to </a:t>
            </a:r>
            <a:r>
              <a:rPr lang="en-US" sz="1300" dirty="0" err="1">
                <a:effectLst/>
                <a:latin typeface="Arial" panose="020B0604020202020204" pitchFamily="34" charset="0"/>
                <a:ea typeface="Calibri" panose="020F0502020204030204" pitchFamily="34" charset="0"/>
                <a:cs typeface="Arial" panose="020B0604020202020204" pitchFamily="34" charset="0"/>
              </a:rPr>
              <a:t>summarise</a:t>
            </a:r>
            <a:r>
              <a:rPr lang="en-US" sz="1300" dirty="0">
                <a:effectLst/>
                <a:latin typeface="Arial" panose="020B0604020202020204" pitchFamily="34" charset="0"/>
                <a:ea typeface="Calibri" panose="020F0502020204030204" pitchFamily="34" charset="0"/>
                <a:cs typeface="Arial" panose="020B0604020202020204" pitchFamily="34" charset="0"/>
              </a:rPr>
              <a:t> the Bible text in their own words.</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13</a:t>
            </a:fld>
            <a:endParaRPr lang="en-AU"/>
          </a:p>
        </p:txBody>
      </p:sp>
    </p:spTree>
    <p:extLst>
      <p:ext uri="{BB962C8B-B14F-4D97-AF65-F5344CB8AC3E}">
        <p14:creationId xmlns:p14="http://schemas.microsoft.com/office/powerpoint/2010/main" val="236818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i="0" u="sng" dirty="0">
                <a:effectLst/>
                <a:latin typeface="Arial" panose="020B0604020202020204" pitchFamily="34" charset="0"/>
                <a:ea typeface="Calibri" panose="020F0502020204030204" pitchFamily="34" charset="0"/>
                <a:cs typeface="Arial" panose="020B0604020202020204" pitchFamily="34" charset="0"/>
              </a:rPr>
              <a:t>Timeline and summary statement</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[This slide at first contains the</a:t>
            </a:r>
            <a:r>
              <a:rPr lang="en-US" sz="1300" dirty="0">
                <a:effectLst/>
                <a:latin typeface="Arial" panose="020B0604020202020204" pitchFamily="34" charset="0"/>
                <a:ea typeface="Calibri" panose="020F0502020204030204" pitchFamily="34" charset="0"/>
                <a:cs typeface="Arial" panose="020B0604020202020204" pitchFamily="34" charset="0"/>
              </a:rPr>
              <a:t> timeline with only the icons from the previous lessons and Icon 4a already inserted.</a:t>
            </a:r>
            <a:r>
              <a:rPr lang="en-US" sz="1300" b="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to reveal Icon 4b inserted in the timeline (the second icon from RESOURCE 4.7 – Lesson 4 icons).</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dirty="0">
                <a:effectLst/>
                <a:latin typeface="Arial" panose="020B0604020202020204" pitchFamily="34" charset="0"/>
                <a:ea typeface="Calibri" panose="020F0502020204030204" pitchFamily="34" charset="0"/>
                <a:cs typeface="Arial" panose="020B0604020202020204" pitchFamily="34" charset="0"/>
              </a:rPr>
              <a:t>‘God used Moses to rescue his people from slavery in Egypt and promised to give them their own land.’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An important question</a:t>
            </a:r>
          </a:p>
          <a:p>
            <a:pPr>
              <a:lnSpc>
                <a:spcPct val="107000"/>
              </a:lnSpc>
            </a:pPr>
            <a:endParaRPr lang="en-AU"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r>
              <a:rPr lang="en-US" sz="1300" dirty="0">
                <a:effectLst/>
                <a:latin typeface="Arial" panose="020B0604020202020204" pitchFamily="34" charset="0"/>
                <a:ea typeface="Calibri" panose="020F0502020204030204" pitchFamily="34" charset="0"/>
                <a:cs typeface="Arial" panose="020B0604020202020204" pitchFamily="34" charset="0"/>
              </a:rPr>
              <a:t> ‘Will God continue to rule his people?’</a:t>
            </a:r>
            <a:endParaRPr lang="en-AU" sz="1300" dirty="0">
              <a:latin typeface="Arial" panose="020B0604020202020204" pitchFamily="34" charset="0"/>
              <a:cs typeface="Arial" panose="020B0604020202020204" pitchFamily="34" charset="0"/>
            </a:endParaRPr>
          </a:p>
          <a:p>
            <a:pPr>
              <a:spcBef>
                <a:spcPts val="600"/>
              </a:spcBef>
              <a:spcAft>
                <a:spcPts val="300"/>
              </a:spcAft>
            </a:pP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14</a:t>
            </a:fld>
            <a:endParaRPr lang="en-AU"/>
          </a:p>
        </p:txBody>
      </p:sp>
    </p:spTree>
    <p:extLst>
      <p:ext uri="{BB962C8B-B14F-4D97-AF65-F5344CB8AC3E}">
        <p14:creationId xmlns:p14="http://schemas.microsoft.com/office/powerpoint/2010/main" val="283332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(Part 1 title page)</a:t>
            </a:r>
          </a:p>
          <a:p>
            <a:endParaRPr lang="en-AU" dirty="0"/>
          </a:p>
        </p:txBody>
      </p:sp>
      <p:sp>
        <p:nvSpPr>
          <p:cNvPr id="4" name="Slide Number Placeholder 3"/>
          <p:cNvSpPr>
            <a:spLocks noGrp="1"/>
          </p:cNvSpPr>
          <p:nvPr>
            <p:ph type="sldNum" sz="quarter" idx="5"/>
          </p:nvPr>
        </p:nvSpPr>
        <p:spPr/>
        <p:txBody>
          <a:bodyPr/>
          <a:lstStyle/>
          <a:p>
            <a:fld id="{D6B8B816-7A64-44B5-B5BF-9EFC857C53A5}" type="slidenum">
              <a:rPr lang="en-AU" smtClean="0"/>
              <a:t>2</a:t>
            </a:fld>
            <a:endParaRPr lang="en-AU"/>
          </a:p>
        </p:txBody>
      </p:sp>
    </p:spTree>
    <p:extLst>
      <p:ext uri="{BB962C8B-B14F-4D97-AF65-F5344CB8AC3E}">
        <p14:creationId xmlns:p14="http://schemas.microsoft.com/office/powerpoint/2010/main" val="141729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Activate knowledge</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each say one thing they know about the beach. </a:t>
            </a:r>
            <a:br>
              <a:rPr lang="en-US" sz="1300" dirty="0">
                <a:effectLst/>
                <a:latin typeface="Arial" panose="020B0604020202020204" pitchFamily="34" charset="0"/>
                <a:ea typeface="Calibri" panose="020F0502020204030204" pitchFamily="34" charset="0"/>
                <a:cs typeface="Arial" panose="020B0604020202020204" pitchFamily="34" charset="0"/>
              </a:rPr>
            </a:br>
            <a:r>
              <a:rPr lang="en-US" sz="1300" dirty="0">
                <a:effectLst/>
                <a:latin typeface="Arial" panose="020B0604020202020204" pitchFamily="34" charset="0"/>
                <a:ea typeface="Calibri" panose="020F0502020204030204" pitchFamily="34" charset="0"/>
                <a:cs typeface="Arial" panose="020B0604020202020204" pitchFamily="34" charset="0"/>
              </a:rPr>
              <a:t>(</a:t>
            </a:r>
            <a:r>
              <a:rPr lang="en-US" sz="1300" b="1" dirty="0">
                <a:effectLst/>
                <a:latin typeface="Arial" panose="020B0604020202020204" pitchFamily="34" charset="0"/>
                <a:ea typeface="Calibri" panose="020F0502020204030204" pitchFamily="34" charset="0"/>
                <a:cs typeface="Arial" panose="020B0604020202020204" pitchFamily="34" charset="0"/>
              </a:rPr>
              <a:t>Note:</a:t>
            </a:r>
            <a:r>
              <a:rPr lang="en-US" sz="1300" dirty="0">
                <a:effectLst/>
                <a:latin typeface="Arial" panose="020B0604020202020204" pitchFamily="34" charset="0"/>
                <a:ea typeface="Calibri" panose="020F0502020204030204" pitchFamily="34" charset="0"/>
                <a:cs typeface="Arial" panose="020B0604020202020204" pitchFamily="34" charset="0"/>
              </a:rPr>
              <a:t> You may wish to go around the class a few times to generate more phrases and words.)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endParaRPr lang="en-US" sz="1800" b="1" dirty="0">
              <a:effectLst/>
              <a:latin typeface="Times New Roman" panose="02020603050405020304" pitchFamily="18"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3</a:t>
            </a:fld>
            <a:endParaRPr lang="en-AU"/>
          </a:p>
        </p:txBody>
      </p:sp>
    </p:spTree>
    <p:extLst>
      <p:ext uri="{BB962C8B-B14F-4D97-AF65-F5344CB8AC3E}">
        <p14:creationId xmlns:p14="http://schemas.microsoft.com/office/powerpoint/2010/main" val="295457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Activate knowledge (continued)</a:t>
            </a:r>
          </a:p>
          <a:p>
            <a:pPr marL="0" marR="0" lvl="0" indent="0" algn="l" defTabSz="914400" rtl="0" eaLnBrk="1" fontAlgn="auto" latinLnBrk="0" hangingPunct="1">
              <a:lnSpc>
                <a:spcPct val="107000"/>
              </a:lnSpc>
              <a:buClrTx/>
              <a:buSzTx/>
              <a:buFontTx/>
              <a:buNone/>
              <a:tabLst/>
              <a:defRPr/>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4.1 – Beach rescue pictures.]</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dirty="0">
                <a:effectLst/>
                <a:latin typeface="Arial" panose="020B0604020202020204" pitchFamily="34" charset="0"/>
                <a:ea typeface="Calibri" panose="020F0502020204030204" pitchFamily="34" charset="0"/>
                <a:cs typeface="Arial" panose="020B0604020202020204" pitchFamily="34" charset="0"/>
              </a:rPr>
              <a:t>students into small groups.</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Allocate </a:t>
            </a:r>
            <a:r>
              <a:rPr lang="en-US" sz="1300" dirty="0">
                <a:effectLst/>
                <a:latin typeface="Arial" panose="020B0604020202020204" pitchFamily="34" charset="0"/>
                <a:ea typeface="Calibri" panose="020F0502020204030204" pitchFamily="34" charset="0"/>
                <a:cs typeface="Arial" panose="020B0604020202020204" pitchFamily="34" charset="0"/>
              </a:rPr>
              <a:t>a picture or pictures to each group without telling the other groups which picture(s) you have allocated.</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each group to discuss what they think is happening in the pictures picture(s) they have been allocated.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a volunteer from each group to describe one of the pictures for the class to guess which one they are describing.</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4</a:t>
            </a:fld>
            <a:endParaRPr lang="en-AU"/>
          </a:p>
        </p:txBody>
      </p:sp>
    </p:spTree>
    <p:extLst>
      <p:ext uri="{BB962C8B-B14F-4D97-AF65-F5344CB8AC3E}">
        <p14:creationId xmlns:p14="http://schemas.microsoft.com/office/powerpoint/2010/main" val="399122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Focus on language</a:t>
            </a:r>
          </a:p>
          <a:p>
            <a:pPr marL="0" marR="0" lvl="0" indent="0" algn="l" defTabSz="914400" rtl="0" eaLnBrk="1" fontAlgn="auto" latinLnBrk="0" hangingPunct="1">
              <a:lnSpc>
                <a:spcPct val="107000"/>
              </a:lnSpc>
              <a:buClrTx/>
              <a:buSzTx/>
              <a:buFontTx/>
              <a:buNone/>
              <a:tabLst/>
              <a:defRPr/>
            </a:pPr>
            <a:endParaRPr lang="en-US" sz="13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4.2 – Life in Australia text.]</a:t>
            </a:r>
            <a:endParaRPr lang="en-AU"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b="0" dirty="0">
                <a:effectLst/>
                <a:latin typeface="Arial" panose="020B0604020202020204" pitchFamily="34" charset="0"/>
                <a:ea typeface="Calibri" panose="020F0502020204030204" pitchFamily="34" charset="0"/>
                <a:cs typeface="Arial" panose="020B0604020202020204" pitchFamily="34" charset="0"/>
              </a:rPr>
              <a:t>students to </a:t>
            </a:r>
            <a:r>
              <a:rPr lang="en-US" sz="1300" dirty="0">
                <a:effectLst/>
                <a:latin typeface="Arial" panose="020B0604020202020204" pitchFamily="34" charset="0"/>
                <a:ea typeface="Calibri" panose="020F0502020204030204" pitchFamily="34" charset="0"/>
                <a:cs typeface="Arial" panose="020B0604020202020204" pitchFamily="34" charset="0"/>
              </a:rPr>
              <a:t>read the text quietly, noting words that are new to them.</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b="0" dirty="0">
                <a:effectLst/>
                <a:latin typeface="Arial" panose="020B0604020202020204" pitchFamily="34" charset="0"/>
                <a:ea typeface="Calibri" panose="020F0502020204030204" pitchFamily="34" charset="0"/>
                <a:cs typeface="Arial" panose="020B0604020202020204" pitchFamily="34" charset="0"/>
              </a:rPr>
              <a:t>the following words and </a:t>
            </a: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find each word in the text and say the sentence the word is in:</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settled</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understand</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culture</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spacious</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peaceful</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treasure</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bush</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beach</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concerned</a:t>
            </a:r>
          </a:p>
          <a:p>
            <a:pPr marL="742950" lvl="1" indent="-285750">
              <a:lnSpc>
                <a:spcPct val="107000"/>
              </a:lnSpc>
              <a:buFont typeface="Arial" panose="020B0604020202020204" pitchFamily="34" charset="0"/>
              <a:buChar char="•"/>
            </a:pPr>
            <a:r>
              <a:rPr lang="en-US" sz="1300" i="0" dirty="0">
                <a:effectLst/>
                <a:latin typeface="Arial" panose="020B0604020202020204" pitchFamily="34" charset="0"/>
                <a:ea typeface="Calibri" panose="020F0502020204030204" pitchFamily="34" charset="0"/>
                <a:cs typeface="Arial" panose="020B0604020202020204" pitchFamily="34" charset="0"/>
              </a:rPr>
              <a:t>safe</a:t>
            </a:r>
            <a:endParaRPr lang="en-AU" sz="1300" i="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Define </a:t>
            </a:r>
            <a:r>
              <a:rPr lang="en-US" sz="1300" dirty="0">
                <a:effectLst/>
                <a:latin typeface="Arial" panose="020B0604020202020204" pitchFamily="34" charset="0"/>
                <a:ea typeface="Calibri" panose="020F0502020204030204" pitchFamily="34" charset="0"/>
                <a:cs typeface="Arial" panose="020B0604020202020204" pitchFamily="34" charset="0"/>
              </a:rPr>
              <a:t>the meaning of the words using mime, synonyms and simple pictures on the board (if you have one).</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5</a:t>
            </a:fld>
            <a:endParaRPr lang="en-AU"/>
          </a:p>
        </p:txBody>
      </p:sp>
    </p:spTree>
    <p:extLst>
      <p:ext uri="{BB962C8B-B14F-4D97-AF65-F5344CB8AC3E}">
        <p14:creationId xmlns:p14="http://schemas.microsoft.com/office/powerpoint/2010/main" val="1888958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Focus on language (continued)</a:t>
            </a:r>
          </a:p>
          <a:p>
            <a:pPr marL="0" marR="0" lvl="0" indent="0" algn="l" defTabSz="914400" rtl="0" eaLnBrk="1" fontAlgn="auto" latinLnBrk="0" hangingPunct="1">
              <a:lnSpc>
                <a:spcPct val="107000"/>
              </a:lnSpc>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Read</a:t>
            </a:r>
            <a:r>
              <a:rPr lang="en-US" sz="1300" dirty="0">
                <a:effectLst/>
                <a:latin typeface="Arial" panose="020B0604020202020204" pitchFamily="34" charset="0"/>
                <a:ea typeface="Calibri" panose="020F0502020204030204" pitchFamily="34" charset="0"/>
                <a:cs typeface="Arial" panose="020B0604020202020204" pitchFamily="34" charset="0"/>
              </a:rPr>
              <a:t> the text below slowly, inviting students to put their hands up when they hear each of the words on the slide. (If necessary, pause on the words in bold to prompt a response.)</a:t>
            </a: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Sing and his family </a:t>
            </a:r>
            <a:r>
              <a:rPr lang="en-US" sz="1300" b="1" dirty="0">
                <a:effectLst/>
                <a:latin typeface="Arial" panose="020B0604020202020204" pitchFamily="34" charset="0"/>
                <a:ea typeface="Calibri" panose="020F0502020204030204" pitchFamily="34" charset="0"/>
                <a:cs typeface="Arial" panose="020B0604020202020204" pitchFamily="34" charset="0"/>
              </a:rPr>
              <a:t>settled</a:t>
            </a:r>
            <a:r>
              <a:rPr lang="en-US" sz="1300" dirty="0">
                <a:effectLst/>
                <a:latin typeface="Arial" panose="020B0604020202020204" pitchFamily="34" charset="0"/>
                <a:ea typeface="Calibri" panose="020F0502020204030204" pitchFamily="34" charset="0"/>
                <a:cs typeface="Arial" panose="020B0604020202020204" pitchFamily="34" charset="0"/>
              </a:rPr>
              <a:t> in Australia. Over time, they began to</a:t>
            </a:r>
            <a:r>
              <a:rPr lang="en-US" sz="1300" b="1" dirty="0">
                <a:effectLst/>
                <a:latin typeface="Arial" panose="020B0604020202020204" pitchFamily="34" charset="0"/>
                <a:ea typeface="Calibri" panose="020F0502020204030204" pitchFamily="34" charset="0"/>
                <a:cs typeface="Arial" panose="020B0604020202020204" pitchFamily="34" charset="0"/>
              </a:rPr>
              <a:t> understand </a:t>
            </a:r>
            <a:r>
              <a:rPr lang="en-US" sz="1300" dirty="0">
                <a:effectLst/>
                <a:latin typeface="Arial" panose="020B0604020202020204" pitchFamily="34" charset="0"/>
                <a:ea typeface="Calibri" panose="020F0502020204030204" pitchFamily="34" charset="0"/>
                <a:cs typeface="Arial" panose="020B0604020202020204" pitchFamily="34" charset="0"/>
              </a:rPr>
              <a:t>Australian </a:t>
            </a:r>
            <a:r>
              <a:rPr lang="en-US" sz="1300" b="1" dirty="0">
                <a:effectLst/>
                <a:latin typeface="Arial" panose="020B0604020202020204" pitchFamily="34" charset="0"/>
                <a:ea typeface="Calibri" panose="020F0502020204030204" pitchFamily="34" charset="0"/>
                <a:cs typeface="Arial" panose="020B0604020202020204" pitchFamily="34" charset="0"/>
              </a:rPr>
              <a:t>culture </a:t>
            </a:r>
            <a:r>
              <a:rPr lang="en-US" sz="1300" dirty="0">
                <a:effectLst/>
                <a:latin typeface="Arial" panose="020B0604020202020204" pitchFamily="34" charset="0"/>
                <a:ea typeface="Calibri" panose="020F0502020204030204" pitchFamily="34" charset="0"/>
                <a:cs typeface="Arial" panose="020B0604020202020204" pitchFamily="34" charset="0"/>
              </a:rPr>
              <a:t>better. They thought Australia was </a:t>
            </a:r>
            <a:r>
              <a:rPr lang="en-US" sz="1300" b="1" dirty="0">
                <a:effectLst/>
                <a:latin typeface="Arial" panose="020B0604020202020204" pitchFamily="34" charset="0"/>
                <a:ea typeface="Calibri" panose="020F0502020204030204" pitchFamily="34" charset="0"/>
                <a:cs typeface="Arial" panose="020B0604020202020204" pitchFamily="34" charset="0"/>
              </a:rPr>
              <a:t>spacious</a:t>
            </a:r>
            <a:r>
              <a:rPr lang="en-US" sz="1300" dirty="0">
                <a:effectLst/>
                <a:latin typeface="Arial" panose="020B0604020202020204" pitchFamily="34" charset="0"/>
                <a:ea typeface="Calibri" panose="020F0502020204030204" pitchFamily="34" charset="0"/>
                <a:cs typeface="Arial" panose="020B0604020202020204" pitchFamily="34" charset="0"/>
              </a:rPr>
              <a:t> and </a:t>
            </a:r>
            <a:r>
              <a:rPr lang="en-US" sz="1300" b="1" dirty="0">
                <a:effectLst/>
                <a:latin typeface="Arial" panose="020B0604020202020204" pitchFamily="34" charset="0"/>
                <a:ea typeface="Calibri" panose="020F0502020204030204" pitchFamily="34" charset="0"/>
                <a:cs typeface="Arial" panose="020B0604020202020204" pitchFamily="34" charset="0"/>
              </a:rPr>
              <a:t>peaceful</a:t>
            </a:r>
            <a:r>
              <a:rPr lang="en-US" sz="1300" dirty="0">
                <a:effectLst/>
                <a:latin typeface="Arial" panose="020B0604020202020204" pitchFamily="34" charset="0"/>
                <a:ea typeface="Calibri" panose="020F0502020204030204" pitchFamily="34" charset="0"/>
                <a:cs typeface="Arial" panose="020B0604020202020204" pitchFamily="34" charset="0"/>
              </a:rPr>
              <a:t>, but they would always remember and </a:t>
            </a:r>
            <a:r>
              <a:rPr lang="en-US" sz="1300" b="1" dirty="0">
                <a:effectLst/>
                <a:latin typeface="Arial" panose="020B0604020202020204" pitchFamily="34" charset="0"/>
                <a:ea typeface="Calibri" panose="020F0502020204030204" pitchFamily="34" charset="0"/>
                <a:cs typeface="Arial" panose="020B0604020202020204" pitchFamily="34" charset="0"/>
              </a:rPr>
              <a:t>treasure</a:t>
            </a:r>
            <a:r>
              <a:rPr lang="en-US" sz="1300" dirty="0">
                <a:effectLst/>
                <a:latin typeface="Arial" panose="020B0604020202020204" pitchFamily="34" charset="0"/>
                <a:ea typeface="Calibri" panose="020F0502020204030204" pitchFamily="34" charset="0"/>
                <a:cs typeface="Arial" panose="020B0604020202020204" pitchFamily="34" charset="0"/>
              </a:rPr>
              <a:t> their home country.</a:t>
            </a:r>
            <a:r>
              <a:rPr lang="en-AU" sz="1300" dirty="0">
                <a:effectLst/>
                <a:latin typeface="Arial" panose="020B0604020202020204" pitchFamily="34" charset="0"/>
                <a:ea typeface="Calibri" panose="020F0502020204030204" pitchFamily="34" charset="0"/>
                <a:cs typeface="Arial" panose="020B0604020202020204" pitchFamily="34" charset="0"/>
              </a:rPr>
              <a:t> </a:t>
            </a:r>
            <a:r>
              <a:rPr lang="en-US" sz="1300" dirty="0">
                <a:effectLst/>
                <a:latin typeface="Arial" panose="020B0604020202020204" pitchFamily="34" charset="0"/>
                <a:ea typeface="Calibri" panose="020F0502020204030204" pitchFamily="34" charset="0"/>
                <a:cs typeface="Arial" panose="020B0604020202020204" pitchFamily="34" charset="0"/>
              </a:rPr>
              <a:t>In Australia, they lived near the </a:t>
            </a:r>
            <a:r>
              <a:rPr lang="en-US" sz="1300" b="1" dirty="0">
                <a:effectLst/>
                <a:latin typeface="Arial" panose="020B0604020202020204" pitchFamily="34" charset="0"/>
                <a:ea typeface="Calibri" panose="020F0502020204030204" pitchFamily="34" charset="0"/>
                <a:cs typeface="Arial" panose="020B0604020202020204" pitchFamily="34" charset="0"/>
              </a:rPr>
              <a:t>bush</a:t>
            </a:r>
            <a:r>
              <a:rPr lang="en-US" sz="1300" dirty="0">
                <a:effectLst/>
                <a:latin typeface="Arial" panose="020B0604020202020204" pitchFamily="34" charset="0"/>
                <a:ea typeface="Calibri" panose="020F0502020204030204" pitchFamily="34" charset="0"/>
                <a:cs typeface="Arial" panose="020B0604020202020204" pitchFamily="34" charset="0"/>
              </a:rPr>
              <a:t> and the </a:t>
            </a:r>
            <a:r>
              <a:rPr lang="en-US" sz="1300" b="1" dirty="0">
                <a:effectLst/>
                <a:latin typeface="Arial" panose="020B0604020202020204" pitchFamily="34" charset="0"/>
                <a:ea typeface="Calibri" panose="020F0502020204030204" pitchFamily="34" charset="0"/>
                <a:cs typeface="Arial" panose="020B0604020202020204" pitchFamily="34" charset="0"/>
              </a:rPr>
              <a:t>beach</a:t>
            </a:r>
            <a:r>
              <a:rPr lang="en-US" sz="1300" dirty="0">
                <a:effectLst/>
                <a:latin typeface="Arial" panose="020B0604020202020204" pitchFamily="34" charset="0"/>
                <a:ea typeface="Calibri" panose="020F0502020204030204" pitchFamily="34" charset="0"/>
                <a:cs typeface="Arial" panose="020B0604020202020204" pitchFamily="34" charset="0"/>
              </a:rPr>
              <a:t>. They enjoyed the beach, but Sing’s dad was </a:t>
            </a:r>
            <a:r>
              <a:rPr lang="en-US" sz="1300" b="1" dirty="0">
                <a:effectLst/>
                <a:latin typeface="Arial" panose="020B0604020202020204" pitchFamily="34" charset="0"/>
                <a:ea typeface="Calibri" panose="020F0502020204030204" pitchFamily="34" charset="0"/>
                <a:cs typeface="Arial" panose="020B0604020202020204" pitchFamily="34" charset="0"/>
              </a:rPr>
              <a:t>concerned</a:t>
            </a:r>
            <a:r>
              <a:rPr lang="en-US" sz="1300" dirty="0">
                <a:effectLst/>
                <a:latin typeface="Arial" panose="020B0604020202020204" pitchFamily="34" charset="0"/>
                <a:ea typeface="Calibri" panose="020F0502020204030204" pitchFamily="34" charset="0"/>
                <a:cs typeface="Arial" panose="020B0604020202020204" pitchFamily="34" charset="0"/>
              </a:rPr>
              <a:t> because Sing was not a strong swimmer. One day in summer they learnt some very important lessons about being </a:t>
            </a:r>
            <a:r>
              <a:rPr lang="en-US" sz="1300" b="1" dirty="0">
                <a:effectLst/>
                <a:latin typeface="Arial" panose="020B0604020202020204" pitchFamily="34" charset="0"/>
                <a:ea typeface="Calibri" panose="020F0502020204030204" pitchFamily="34" charset="0"/>
                <a:cs typeface="Arial" panose="020B0604020202020204" pitchFamily="34" charset="0"/>
              </a:rPr>
              <a:t>safe</a:t>
            </a:r>
            <a:r>
              <a:rPr lang="en-US" sz="1300" dirty="0">
                <a:effectLst/>
                <a:latin typeface="Arial" panose="020B0604020202020204" pitchFamily="34" charset="0"/>
                <a:ea typeface="Calibri" panose="020F0502020204030204" pitchFamily="34" charset="0"/>
                <a:cs typeface="Arial" panose="020B0604020202020204" pitchFamily="34" charset="0"/>
              </a:rPr>
              <a:t> at the beach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6</a:t>
            </a:fld>
            <a:endParaRPr lang="en-AU"/>
          </a:p>
        </p:txBody>
      </p:sp>
    </p:spTree>
    <p:extLst>
      <p:ext uri="{BB962C8B-B14F-4D97-AF65-F5344CB8AC3E}">
        <p14:creationId xmlns:p14="http://schemas.microsoft.com/office/powerpoint/2010/main" val="87811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Undertake speaking tasks</a:t>
            </a:r>
          </a:p>
          <a:p>
            <a:pPr>
              <a:lnSpc>
                <a:spcPct val="107000"/>
              </a:lnSpc>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i="0" dirty="0">
                <a:effectLst/>
                <a:latin typeface="Arial" panose="020B0604020202020204" pitchFamily="34" charset="0"/>
                <a:ea typeface="Calibri" panose="020F0502020204030204" pitchFamily="34" charset="0"/>
                <a:cs typeface="Arial" panose="020B0604020202020204" pitchFamily="34" charset="0"/>
              </a:rPr>
              <a:t>[Slide contains </a:t>
            </a:r>
            <a:r>
              <a:rPr lang="en-AU" sz="1300" b="0" i="0" dirty="0">
                <a:effectLst/>
                <a:latin typeface="Arial" panose="020B0604020202020204" pitchFamily="34" charset="0"/>
                <a:ea typeface="Calibri" panose="020F0502020204030204" pitchFamily="34" charset="0"/>
                <a:cs typeface="Arial" panose="020B0604020202020204" pitchFamily="34" charset="0"/>
              </a:rPr>
              <a:t>Part A of RESOURCE 4.3 – Beach instructions and reasons. It </a:t>
            </a:r>
            <a:r>
              <a:rPr lang="en-US" sz="1300" b="0" i="0" dirty="0">
                <a:effectLst/>
                <a:latin typeface="Arial" panose="020B0604020202020204" pitchFamily="34" charset="0"/>
                <a:ea typeface="Calibri" panose="020F0502020204030204" pitchFamily="34" charset="0"/>
                <a:cs typeface="Arial" panose="020B0604020202020204" pitchFamily="34" charset="0"/>
              </a:rPr>
              <a:t>will at first appear blank.</a:t>
            </a:r>
            <a:r>
              <a:rPr lang="en-AU" sz="1300" b="0" i="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sz="1300" b="0" i="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1: Pair discussion</a:t>
            </a: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dirty="0">
                <a:effectLst/>
                <a:latin typeface="Arial" panose="020B0604020202020204" pitchFamily="34" charset="0"/>
                <a:ea typeface="Calibri" panose="020F0502020204030204" pitchFamily="34" charset="0"/>
                <a:cs typeface="Arial" panose="020B0604020202020204" pitchFamily="34" charset="0"/>
              </a:rPr>
              <a:t>students into pairs.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brainstorm and list important instructions for staying safe at the beach.</a:t>
            </a:r>
            <a:r>
              <a:rPr lang="en-US" sz="1300" b="1" dirty="0">
                <a:effectLst/>
                <a:latin typeface="Arial" panose="020B0604020202020204" pitchFamily="34" charset="0"/>
                <a:ea typeface="Calibri" panose="020F0502020204030204" pitchFamily="34" charset="0"/>
                <a:cs typeface="Arial" panose="020B0604020202020204" pitchFamily="34" charset="0"/>
              </a:rPr>
              <a:t>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pairs to take turns sharing their instructions.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dirty="0">
                <a:latin typeface="Arial" panose="020B0604020202020204" pitchFamily="34" charset="0"/>
                <a:cs typeface="Arial" panose="020B0604020202020204" pitchFamily="34" charset="0"/>
              </a:rPr>
              <a:t>Click </a:t>
            </a:r>
            <a:r>
              <a:rPr lang="en-AU" sz="1300" dirty="0">
                <a:latin typeface="Arial" panose="020B0604020202020204" pitchFamily="34" charset="0"/>
                <a:cs typeface="Arial" panose="020B0604020202020204" pitchFamily="34" charset="0"/>
              </a:rPr>
              <a:t>to reveal </a:t>
            </a:r>
            <a:r>
              <a:rPr lang="en-AU" sz="1300" b="0" dirty="0">
                <a:latin typeface="Arial" panose="020B0604020202020204" pitchFamily="34" charset="0"/>
                <a:cs typeface="Arial" panose="020B0604020202020204" pitchFamily="34" charset="0"/>
              </a:rPr>
              <a:t>beach instructions from </a:t>
            </a:r>
            <a:r>
              <a:rPr lang="en-US" sz="1300" b="0" dirty="0">
                <a:effectLst/>
                <a:latin typeface="Arial" panose="020B0604020202020204" pitchFamily="34" charset="0"/>
                <a:ea typeface="Calibri" panose="020F0502020204030204" pitchFamily="34" charset="0"/>
                <a:cs typeface="Arial" panose="020B0604020202020204" pitchFamily="34" charset="0"/>
              </a:rPr>
              <a:t>Part A of RESOURCE 4.3 – Beach instructions and reasons.</a:t>
            </a:r>
            <a:endParaRPr lang="en-AU" sz="1300" b="0" dirty="0">
              <a:latin typeface="Arial" panose="020B0604020202020204" pitchFamily="34" charset="0"/>
              <a:cs typeface="Arial" panose="020B0604020202020204" pitchFamily="34" charset="0"/>
            </a:endParaRPr>
          </a:p>
          <a:p>
            <a:pPr>
              <a:lnSpc>
                <a:spcPct val="107000"/>
              </a:lnSpc>
            </a:pPr>
            <a:endParaRPr lang="en-AU" sz="1300" dirty="0">
              <a:latin typeface="Arial" panose="020B060402020202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2: Matching instructions with reasons</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Read</a:t>
            </a:r>
            <a:r>
              <a:rPr lang="en-US" sz="1300" dirty="0">
                <a:effectLst/>
                <a:latin typeface="Arial" panose="020B0604020202020204" pitchFamily="34" charset="0"/>
                <a:ea typeface="Calibri" panose="020F0502020204030204" pitchFamily="34" charset="0"/>
                <a:cs typeface="Arial" panose="020B0604020202020204" pitchFamily="34" charset="0"/>
              </a:rPr>
              <a:t> each instruction aloud.</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r>
              <a:rPr lang="en-US" sz="1300" dirty="0">
                <a:effectLst/>
                <a:latin typeface="Arial" panose="020B0604020202020204" pitchFamily="34" charset="0"/>
                <a:ea typeface="Calibri" panose="020F0502020204030204" pitchFamily="34" charset="0"/>
                <a:cs typeface="Arial" panose="020B0604020202020204" pitchFamily="34" charset="0"/>
              </a:rPr>
              <a:t> ‘Why is this important?’</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Accept</a:t>
            </a:r>
            <a:r>
              <a:rPr lang="en-US" sz="1300" dirty="0">
                <a:effectLst/>
                <a:latin typeface="Arial" panose="020B0604020202020204" pitchFamily="34" charset="0"/>
                <a:ea typeface="Calibri" panose="020F0502020204030204" pitchFamily="34" charset="0"/>
                <a:cs typeface="Arial" panose="020B0604020202020204" pitchFamily="34" charset="0"/>
              </a:rPr>
              <a:t> responses.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b="1" i="1" dirty="0">
                <a:effectLst/>
                <a:latin typeface="Arial" panose="020B0604020202020204" pitchFamily="34" charset="0"/>
                <a:ea typeface="Calibri" panose="020F0502020204030204" pitchFamily="34" charset="0"/>
                <a:cs typeface="Arial" panose="020B0604020202020204" pitchFamily="34" charset="0"/>
              </a:rPr>
              <a:t>Answers:</a:t>
            </a: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1. to protect you from the sun.</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2. because it only protects your skin for 2 hours.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3. to avoid dehydration.</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4. because they contain important safety information.</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5. because this is where the lifesavers can see you.</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6. because they rescue swimmers in trouble.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7. because this shows people you need help.</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8. because there will be no-one to help you.</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7</a:t>
            </a:fld>
            <a:endParaRPr lang="en-AU"/>
          </a:p>
        </p:txBody>
      </p:sp>
    </p:spTree>
    <p:extLst>
      <p:ext uri="{BB962C8B-B14F-4D97-AF65-F5344CB8AC3E}">
        <p14:creationId xmlns:p14="http://schemas.microsoft.com/office/powerpoint/2010/main" val="101984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Undertake speaking tasks (continued)</a:t>
            </a:r>
          </a:p>
          <a:p>
            <a:pPr marL="0" marR="0" lvl="0" indent="0" algn="l" defTabSz="914400" rtl="0" eaLnBrk="1" fontAlgn="auto" latinLnBrk="0" hangingPunct="1">
              <a:lnSpc>
                <a:spcPct val="107000"/>
              </a:lnSpc>
              <a:buClrTx/>
              <a:buSzTx/>
              <a:buFontTx/>
              <a:buNone/>
              <a:tabLst/>
              <a:defRPr/>
            </a:pPr>
            <a:endParaRPr lang="en-US" sz="13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[Slide replaces RESOURCE 4.4 – Gap-fill.]</a:t>
            </a:r>
            <a:endParaRPr lang="en-AU" sz="13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3: Gap-fill</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b="0" dirty="0">
                <a:effectLst/>
                <a:latin typeface="Arial" panose="020B0604020202020204" pitchFamily="34" charset="0"/>
                <a:ea typeface="Calibri" panose="020F0502020204030204" pitchFamily="34" charset="0"/>
                <a:cs typeface="Arial" panose="020B0604020202020204" pitchFamily="34" charset="0"/>
              </a:rPr>
              <a:t>one student at a time to read a sentence aloud </a:t>
            </a:r>
            <a:r>
              <a:rPr lang="en-US" sz="1300" dirty="0">
                <a:effectLst/>
                <a:latin typeface="Arial" panose="020B0604020202020204" pitchFamily="34" charset="0"/>
                <a:ea typeface="Calibri" panose="020F0502020204030204" pitchFamily="34" charset="0"/>
                <a:cs typeface="Arial" panose="020B0604020202020204" pitchFamily="34" charset="0"/>
              </a:rPr>
              <a:t>inserting the correct word. </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a:t>
            </a:r>
            <a:r>
              <a:rPr lang="en-US" sz="1300" dirty="0">
                <a:effectLst/>
                <a:latin typeface="Arial" panose="020B0604020202020204" pitchFamily="34" charset="0"/>
                <a:ea typeface="Calibri" panose="020F0502020204030204" pitchFamily="34" charset="0"/>
                <a:cs typeface="Arial" panose="020B0604020202020204" pitchFamily="34" charset="0"/>
              </a:rPr>
              <a:t> your mouse after each sentence to place the correct word in the gap.</a:t>
            </a:r>
          </a:p>
          <a:p>
            <a:pPr>
              <a:lnSpc>
                <a:spcPct val="107000"/>
              </a:lnSpc>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Lead into Bible</a:t>
            </a:r>
          </a:p>
          <a:p>
            <a:pPr>
              <a:lnSpc>
                <a:spcPct val="107000"/>
              </a:lnSpc>
            </a:pPr>
            <a:endParaRPr lang="en-AU"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dirty="0">
                <a:effectLst/>
                <a:latin typeface="Arial" panose="020B0604020202020204" pitchFamily="34" charset="0"/>
                <a:ea typeface="Calibri" panose="020F0502020204030204" pitchFamily="34" charset="0"/>
                <a:cs typeface="Arial" panose="020B0604020202020204" pitchFamily="34" charset="0"/>
              </a:rPr>
              <a:t>‘Our Bible time is about an important rescue.’</a:t>
            </a:r>
            <a:endParaRPr lang="en-AU"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8</a:t>
            </a:fld>
            <a:endParaRPr lang="en-AU"/>
          </a:p>
        </p:txBody>
      </p:sp>
    </p:spTree>
    <p:extLst>
      <p:ext uri="{BB962C8B-B14F-4D97-AF65-F5344CB8AC3E}">
        <p14:creationId xmlns:p14="http://schemas.microsoft.com/office/powerpoint/2010/main" val="11405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(Part 2 title page)</a:t>
            </a:r>
          </a:p>
          <a:p>
            <a:endParaRPr lang="en-AU" dirty="0"/>
          </a:p>
        </p:txBody>
      </p:sp>
      <p:sp>
        <p:nvSpPr>
          <p:cNvPr id="4" name="Slide Number Placeholder 3"/>
          <p:cNvSpPr>
            <a:spLocks noGrp="1"/>
          </p:cNvSpPr>
          <p:nvPr>
            <p:ph type="sldNum" sz="quarter" idx="5"/>
          </p:nvPr>
        </p:nvSpPr>
        <p:spPr/>
        <p:txBody>
          <a:bodyPr/>
          <a:lstStyle/>
          <a:p>
            <a:fld id="{D6B8B816-7A64-44B5-B5BF-9EFC857C53A5}" type="slidenum">
              <a:rPr lang="en-AU" smtClean="0"/>
              <a:t>9</a:t>
            </a:fld>
            <a:endParaRPr lang="en-AU"/>
          </a:p>
        </p:txBody>
      </p:sp>
    </p:spTree>
    <p:extLst>
      <p:ext uri="{BB962C8B-B14F-4D97-AF65-F5344CB8AC3E}">
        <p14:creationId xmlns:p14="http://schemas.microsoft.com/office/powerpoint/2010/main" val="173289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A441-BB92-468A-8006-F5DA6E79F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03DB5A1-AB60-4ADC-BD52-92418DC905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FB3DFF0-ED95-412F-8E8C-B6223CEFC6B1}"/>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F0C47D7F-2A4B-44F0-9070-1356D9222D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1EBC4F-9D12-4422-AF02-9890E9D64495}"/>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2576895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E5C9-BF81-4B5D-A9E3-825BE1EBC5E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02C8D3E-9DCA-4042-8A07-56A4169E6D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6CA2114-105A-4327-B0B9-5FD559725D6C}"/>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B8C25024-16A2-4421-9D2C-06FF15E9D5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035D1F-C8FC-432D-B168-E535F60A00C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359987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77C890-BF40-4E3B-9934-37DF58925A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F86D3AC-ABB9-4EEA-9AB7-9F8293C5C2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DFD6DD-166C-4971-B53D-FCF0132B1B7A}"/>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256CC651-ED2F-416B-AEB3-94B48A0C72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2CFB1D4-A661-4EB5-85FE-5AC8A5E9BD0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05211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955E-89D7-4B07-9EAE-D623ECDED28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0C61C1C-B8CC-4BEF-9560-B8D079EBE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0C88067-2601-43FF-BB82-CF11EE012471}"/>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A3DB3BBB-EAF2-4C57-8555-6F5D80417D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B8D6D9-3ED0-43CD-B337-8485F837C1A7}"/>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47116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0420-B1B7-4FDC-9FB8-D04F2FC7E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F2B2E63-58FC-4C9E-A262-30A9D26BA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0145FA-A6C2-42D9-AE5B-90338A0B2AF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BC2EB3DF-5B36-4AF8-87DD-6A202703E5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4E8891-7BF8-4469-A6D4-39779DBA104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74487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A7B9-8D9F-4FF7-87F0-9CB5D4A5CFA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78B34C3-8A2E-4F65-BC87-039D7065F1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6FCCCD7-57F4-49EC-8F41-64E64BE64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5D8AD70-03AB-4CC4-941C-D7CA0A379CB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EFA1EC9B-B464-4A54-A27E-C5FCADB20A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CF325B0-D084-4B84-97B3-ACEBDB63FC9F}"/>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238408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1FD4-E5AE-42C8-93E2-A877A333AA9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0D8E706-65DB-4BEE-B69C-587F7EE8A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02C41-EFD2-4950-9B7B-DA41A43904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2578807-1CBA-49AD-AD15-7BE671E9D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BA980-F379-470E-8A1C-14A848DBEC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60F59C2-F887-4754-BDEA-F33CA73E3F59}"/>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8" name="Footer Placeholder 7">
            <a:extLst>
              <a:ext uri="{FF2B5EF4-FFF2-40B4-BE49-F238E27FC236}">
                <a16:creationId xmlns:a16="http://schemas.microsoft.com/office/drawing/2014/main" id="{2A8433C4-E9A4-4AD3-9E61-8F6A355ABD7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6CCE6A8-6EC0-4B49-9A9C-41F62D45BE81}"/>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132459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DA48-2B6F-4D56-ADE9-692E653CD2D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D1626C9-595E-469A-9BB3-6C3E1714AAC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4" name="Footer Placeholder 3">
            <a:extLst>
              <a:ext uri="{FF2B5EF4-FFF2-40B4-BE49-F238E27FC236}">
                <a16:creationId xmlns:a16="http://schemas.microsoft.com/office/drawing/2014/main" id="{87416789-1F78-4AF5-B5B1-4CBB22969B3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EB7821A-76F8-428F-AA50-A933FDD21C5C}"/>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34171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C2F2D-79ED-4344-97EC-9D85D9944BC7}"/>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3" name="Footer Placeholder 2">
            <a:extLst>
              <a:ext uri="{FF2B5EF4-FFF2-40B4-BE49-F238E27FC236}">
                <a16:creationId xmlns:a16="http://schemas.microsoft.com/office/drawing/2014/main" id="{2C9A23C5-1CED-4AA3-94FF-1E77B0371DC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D83376B-12E8-4A63-B6C4-39D2116AE45C}"/>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07569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0E1F-560D-4045-9F35-E65980D976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BD5C6BB-0318-4715-BFEE-FA5E9B4AF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6E2E4E1-ED4E-4834-936A-4A7B49BD2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F6B64-B6A6-4525-B8F1-C6CD1B8705EA}"/>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29F4741A-3306-4657-844A-E9EED76A82D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3B0848D-B113-468F-81DE-691A91AF0FE6}"/>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910526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A496-7E87-432C-818C-6C32BA638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9D59A5D-9BB2-42AD-B978-4F834C0AA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82001C6-E8E6-47BB-AE4C-4FEDC3066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4087C-6FF9-4AD3-9A17-FE379F19DBB3}"/>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19F21F1D-B328-4026-82E4-9FBB042B0D9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A76EB06-7FC5-4A96-A12C-58695D4FC74B}"/>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58828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4E7D4-EA43-4C27-A8F1-B9C18F26A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142CABC-5B81-4F2B-93D1-452A3F2621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F25A49F-09C2-4779-966D-EBC15BBDE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02AF676D-A9FB-49AD-9BC2-A6AA160B8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FFB9513-9C6C-40C7-B198-F6519BADC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AFCBD-ED8E-48C5-9666-686FE76E9A5A}" type="slidenum">
              <a:rPr lang="en-AU" smtClean="0"/>
              <a:t>‹#›</a:t>
            </a:fld>
            <a:endParaRPr lang="en-AU"/>
          </a:p>
        </p:txBody>
      </p:sp>
    </p:spTree>
    <p:extLst>
      <p:ext uri="{BB962C8B-B14F-4D97-AF65-F5344CB8AC3E}">
        <p14:creationId xmlns:p14="http://schemas.microsoft.com/office/powerpoint/2010/main" val="1974294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6.jp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sson 1:…"/>
          <p:cNvSpPr txBox="1"/>
          <p:nvPr/>
        </p:nvSpPr>
        <p:spPr>
          <a:xfrm>
            <a:off x="2683613" y="2248542"/>
            <a:ext cx="8588468"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latin typeface="Arial" charset="0"/>
                <a:ea typeface="Arial" charset="0"/>
                <a:cs typeface="Arial" charset="0"/>
                <a:sym typeface="Quasimoda Bold"/>
              </a:rPr>
              <a:t>Lesson 4</a:t>
            </a:r>
          </a:p>
        </p:txBody>
      </p:sp>
      <p:cxnSp>
        <p:nvCxnSpPr>
          <p:cNvPr id="11" name="Straight Connector 10"/>
          <p:cNvCxnSpPr/>
          <p:nvPr/>
        </p:nvCxnSpPr>
        <p:spPr>
          <a:xfrm>
            <a:off x="2788545"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0853A1-1007-4C52-BEFB-F48F5319A3E3}"/>
              </a:ext>
            </a:extLst>
          </p:cNvPr>
          <p:cNvSpPr txBox="1"/>
          <p:nvPr/>
        </p:nvSpPr>
        <p:spPr>
          <a:xfrm>
            <a:off x="2683613" y="4033312"/>
            <a:ext cx="8151164" cy="1754326"/>
          </a:xfrm>
          <a:prstGeom prst="rect">
            <a:avLst/>
          </a:prstGeom>
          <a:noFill/>
        </p:spPr>
        <p:txBody>
          <a:bodyPr wrap="square" rtlCol="0">
            <a:spAutoFit/>
          </a:bodyPr>
          <a:lstStyle/>
          <a:p>
            <a:r>
              <a:rPr lang="en-AU" sz="3600" b="1" dirty="0">
                <a:solidFill>
                  <a:srgbClr val="4196D5"/>
                </a:solidFill>
                <a:latin typeface="Arial" charset="0"/>
                <a:ea typeface="Arial" charset="0"/>
                <a:cs typeface="Arial" charset="0"/>
              </a:rPr>
              <a:t>Bible Overview</a:t>
            </a:r>
          </a:p>
          <a:p>
            <a:r>
              <a:rPr lang="en-AU" sz="3600" b="1" dirty="0">
                <a:solidFill>
                  <a:srgbClr val="4196D5"/>
                </a:solidFill>
                <a:latin typeface="Arial" charset="0"/>
                <a:ea typeface="Arial" charset="0"/>
                <a:cs typeface="Arial" charset="0"/>
              </a:rPr>
              <a:t>Ten Bible-based English lessons    </a:t>
            </a:r>
            <a:endParaRPr lang="en-GB" sz="3600" b="1" dirty="0">
              <a:solidFill>
                <a:srgbClr val="4196D5"/>
              </a:solidFill>
              <a:latin typeface="Arial" charset="0"/>
              <a:ea typeface="Arial" charset="0"/>
              <a:cs typeface="Arial" charset="0"/>
            </a:endParaRPr>
          </a:p>
          <a:p>
            <a:r>
              <a:rPr lang="en-AU" sz="3600" b="1" dirty="0">
                <a:solidFill>
                  <a:srgbClr val="4196D5"/>
                </a:solidFill>
                <a:latin typeface="Arial" charset="0"/>
                <a:ea typeface="Arial" charset="0"/>
                <a:cs typeface="Arial" charset="0"/>
              </a:rPr>
              <a:t>Intermediate</a:t>
            </a:r>
          </a:p>
        </p:txBody>
      </p:sp>
      <p:pic>
        <p:nvPicPr>
          <p:cNvPr id="3" name="Picture 2"/>
          <p:cNvPicPr>
            <a:picLocks noChangeAspect="1"/>
          </p:cNvPicPr>
          <p:nvPr/>
        </p:nvPicPr>
        <p:blipFill>
          <a:blip r:embed="rId3"/>
          <a:stretch>
            <a:fillRect/>
          </a:stretch>
        </p:blipFill>
        <p:spPr>
          <a:xfrm>
            <a:off x="5024516" y="433361"/>
            <a:ext cx="6502400" cy="774700"/>
          </a:xfrm>
          <a:prstGeom prst="rect">
            <a:avLst/>
          </a:prstGeom>
        </p:spPr>
      </p:pic>
    </p:spTree>
    <p:extLst>
      <p:ext uri="{BB962C8B-B14F-4D97-AF65-F5344CB8AC3E}">
        <p14:creationId xmlns:p14="http://schemas.microsoft.com/office/powerpoint/2010/main" val="418438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F7817227-4E13-8646-8073-18B75354F827}"/>
              </a:ext>
            </a:extLst>
          </p:cNvPr>
          <p:cNvCxnSpPr>
            <a:cxnSpLocks/>
          </p:cNvCxnSpPr>
          <p:nvPr/>
        </p:nvCxnSpPr>
        <p:spPr>
          <a:xfrm>
            <a:off x="1303867" y="1877568"/>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AF36894-0895-814B-9179-102F79A60598}"/>
              </a:ext>
            </a:extLst>
          </p:cNvPr>
          <p:cNvSpPr/>
          <p:nvPr/>
        </p:nvSpPr>
        <p:spPr>
          <a:xfrm>
            <a:off x="6432229" y="1211029"/>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picture containing linedrawing&#10;&#10;Description automatically generated">
            <a:extLst>
              <a:ext uri="{FF2B5EF4-FFF2-40B4-BE49-F238E27FC236}">
                <a16:creationId xmlns:a16="http://schemas.microsoft.com/office/drawing/2014/main" id="{6AB1F558-EFF0-9C46-8382-BB54A603F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3" y="1179069"/>
            <a:ext cx="1439334" cy="1439334"/>
          </a:xfrm>
          <a:prstGeom prst="rect">
            <a:avLst/>
          </a:prstGeom>
        </p:spPr>
      </p:pic>
      <p:cxnSp>
        <p:nvCxnSpPr>
          <p:cNvPr id="55" name="Straight Connector 54">
            <a:extLst>
              <a:ext uri="{FF2B5EF4-FFF2-40B4-BE49-F238E27FC236}">
                <a16:creationId xmlns:a16="http://schemas.microsoft.com/office/drawing/2014/main" id="{7F648494-B9AC-9C42-9621-E323CB9051DF}"/>
              </a:ext>
            </a:extLst>
          </p:cNvPr>
          <p:cNvCxnSpPr>
            <a:cxnSpLocks/>
          </p:cNvCxnSpPr>
          <p:nvPr/>
        </p:nvCxnSpPr>
        <p:spPr>
          <a:xfrm>
            <a:off x="-931333" y="5020395"/>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pic>
        <p:nvPicPr>
          <p:cNvPr id="56" name="Picture 55" descr="Shape&#10;&#10;Description automatically generated">
            <a:extLst>
              <a:ext uri="{FF2B5EF4-FFF2-40B4-BE49-F238E27FC236}">
                <a16:creationId xmlns:a16="http://schemas.microsoft.com/office/drawing/2014/main" id="{09598AC5-ED4B-F64E-A95A-DA74B478B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534" y="1179070"/>
            <a:ext cx="1439334" cy="1439334"/>
          </a:xfrm>
          <a:prstGeom prst="rect">
            <a:avLst/>
          </a:prstGeom>
        </p:spPr>
      </p:pic>
      <p:pic>
        <p:nvPicPr>
          <p:cNvPr id="57" name="Picture 56" descr="A picture containing diagram&#10;&#10;Description automatically generated">
            <a:extLst>
              <a:ext uri="{FF2B5EF4-FFF2-40B4-BE49-F238E27FC236}">
                <a16:creationId xmlns:a16="http://schemas.microsoft.com/office/drawing/2014/main" id="{519B2595-8858-9648-A286-F3D413E5E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75" y="1183304"/>
            <a:ext cx="1439334" cy="1439334"/>
          </a:xfrm>
          <a:prstGeom prst="rect">
            <a:avLst/>
          </a:prstGeom>
        </p:spPr>
      </p:pic>
      <p:pic>
        <p:nvPicPr>
          <p:cNvPr id="58" name="Picture 57" descr="Shape&#10;&#10;Description automatically generated with low confidence">
            <a:extLst>
              <a:ext uri="{FF2B5EF4-FFF2-40B4-BE49-F238E27FC236}">
                <a16:creationId xmlns:a16="http://schemas.microsoft.com/office/drawing/2014/main" id="{D66B6859-3730-294F-956F-79C6A5AD5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261" y="1179070"/>
            <a:ext cx="1439334" cy="1439334"/>
          </a:xfrm>
          <a:prstGeom prst="rect">
            <a:avLst/>
          </a:prstGeom>
        </p:spPr>
      </p:pic>
      <p:sp>
        <p:nvSpPr>
          <p:cNvPr id="66" name="Rectangle 65">
            <a:extLst>
              <a:ext uri="{FF2B5EF4-FFF2-40B4-BE49-F238E27FC236}">
                <a16:creationId xmlns:a16="http://schemas.microsoft.com/office/drawing/2014/main" id="{4A87A71F-096F-2745-8F4D-E4E6805D8B45}"/>
              </a:ext>
            </a:extLst>
          </p:cNvPr>
          <p:cNvSpPr/>
          <p:nvPr/>
        </p:nvSpPr>
        <p:spPr>
          <a:xfrm>
            <a:off x="1092282"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7" name="Rectangle 66">
            <a:extLst>
              <a:ext uri="{FF2B5EF4-FFF2-40B4-BE49-F238E27FC236}">
                <a16:creationId xmlns:a16="http://schemas.microsoft.com/office/drawing/2014/main" id="{75A13A58-1333-EC45-A427-048A3FD0DC46}"/>
              </a:ext>
            </a:extLst>
          </p:cNvPr>
          <p:cNvSpPr/>
          <p:nvPr/>
        </p:nvSpPr>
        <p:spPr>
          <a:xfrm>
            <a:off x="1166908"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a:t>
            </a:r>
            <a:endParaRPr lang="en-US" sz="2400" dirty="0">
              <a:solidFill>
                <a:schemeClr val="bg1"/>
              </a:solidFill>
              <a:latin typeface="Arial" charset="0"/>
              <a:ea typeface="Arial" charset="0"/>
              <a:cs typeface="Arial" charset="0"/>
            </a:endParaRPr>
          </a:p>
        </p:txBody>
      </p:sp>
      <p:sp>
        <p:nvSpPr>
          <p:cNvPr id="68" name="Rectangle 67">
            <a:extLst>
              <a:ext uri="{FF2B5EF4-FFF2-40B4-BE49-F238E27FC236}">
                <a16:creationId xmlns:a16="http://schemas.microsoft.com/office/drawing/2014/main" id="{07678C75-A270-B946-A006-C933AD93235D}"/>
              </a:ext>
            </a:extLst>
          </p:cNvPr>
          <p:cNvSpPr/>
          <p:nvPr/>
        </p:nvSpPr>
        <p:spPr>
          <a:xfrm>
            <a:off x="30226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9" name="Rectangle 68">
            <a:extLst>
              <a:ext uri="{FF2B5EF4-FFF2-40B4-BE49-F238E27FC236}">
                <a16:creationId xmlns:a16="http://schemas.microsoft.com/office/drawing/2014/main" id="{E603DCDD-985D-0742-87F9-EF098448ABBD}"/>
              </a:ext>
            </a:extLst>
          </p:cNvPr>
          <p:cNvSpPr/>
          <p:nvPr/>
        </p:nvSpPr>
        <p:spPr>
          <a:xfrm>
            <a:off x="30973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2</a:t>
            </a:r>
            <a:endParaRPr lang="en-US" sz="2400" dirty="0">
              <a:solidFill>
                <a:schemeClr val="bg1"/>
              </a:solidFill>
              <a:latin typeface="Arial" charset="0"/>
              <a:ea typeface="Arial" charset="0"/>
              <a:cs typeface="Arial" charset="0"/>
            </a:endParaRPr>
          </a:p>
        </p:txBody>
      </p:sp>
      <p:sp>
        <p:nvSpPr>
          <p:cNvPr id="70" name="Rectangle 69">
            <a:extLst>
              <a:ext uri="{FF2B5EF4-FFF2-40B4-BE49-F238E27FC236}">
                <a16:creationId xmlns:a16="http://schemas.microsoft.com/office/drawing/2014/main" id="{80904248-B277-2D48-AF5D-2D8B1AB2B3CF}"/>
              </a:ext>
            </a:extLst>
          </p:cNvPr>
          <p:cNvSpPr/>
          <p:nvPr/>
        </p:nvSpPr>
        <p:spPr>
          <a:xfrm>
            <a:off x="49530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1" name="Rectangle 70">
            <a:extLst>
              <a:ext uri="{FF2B5EF4-FFF2-40B4-BE49-F238E27FC236}">
                <a16:creationId xmlns:a16="http://schemas.microsoft.com/office/drawing/2014/main" id="{8A3706F1-9A50-AF40-B0B8-13447CC4DBD6}"/>
              </a:ext>
            </a:extLst>
          </p:cNvPr>
          <p:cNvSpPr/>
          <p:nvPr/>
        </p:nvSpPr>
        <p:spPr>
          <a:xfrm>
            <a:off x="50277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3</a:t>
            </a:r>
            <a:endParaRPr lang="en-US" sz="2400" dirty="0">
              <a:solidFill>
                <a:schemeClr val="bg1"/>
              </a:solidFill>
              <a:latin typeface="Arial" charset="0"/>
              <a:ea typeface="Arial" charset="0"/>
              <a:cs typeface="Arial" charset="0"/>
            </a:endParaRPr>
          </a:p>
        </p:txBody>
      </p:sp>
      <p:sp>
        <p:nvSpPr>
          <p:cNvPr id="72" name="Rectangle 71">
            <a:extLst>
              <a:ext uri="{FF2B5EF4-FFF2-40B4-BE49-F238E27FC236}">
                <a16:creationId xmlns:a16="http://schemas.microsoft.com/office/drawing/2014/main" id="{3523C80A-31E7-8A41-A087-0C163E907E19}"/>
              </a:ext>
            </a:extLst>
          </p:cNvPr>
          <p:cNvSpPr/>
          <p:nvPr/>
        </p:nvSpPr>
        <p:spPr>
          <a:xfrm>
            <a:off x="68834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3" name="Rectangle 72">
            <a:extLst>
              <a:ext uri="{FF2B5EF4-FFF2-40B4-BE49-F238E27FC236}">
                <a16:creationId xmlns:a16="http://schemas.microsoft.com/office/drawing/2014/main" id="{B472A915-7517-3044-9B62-932AE2841CE0}"/>
              </a:ext>
            </a:extLst>
          </p:cNvPr>
          <p:cNvSpPr/>
          <p:nvPr/>
        </p:nvSpPr>
        <p:spPr>
          <a:xfrm>
            <a:off x="6872349" y="583995"/>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4a</a:t>
            </a:r>
            <a:endParaRPr lang="en-US" sz="2400" dirty="0">
              <a:solidFill>
                <a:schemeClr val="bg1"/>
              </a:solidFill>
              <a:latin typeface="Arial" charset="0"/>
              <a:ea typeface="Arial" charset="0"/>
              <a:cs typeface="Arial" charset="0"/>
            </a:endParaRPr>
          </a:p>
        </p:txBody>
      </p:sp>
      <p:sp>
        <p:nvSpPr>
          <p:cNvPr id="74" name="Rectangle 73">
            <a:extLst>
              <a:ext uri="{FF2B5EF4-FFF2-40B4-BE49-F238E27FC236}">
                <a16:creationId xmlns:a16="http://schemas.microsoft.com/office/drawing/2014/main" id="{F43CD8B1-6DCB-574C-B228-F7C49E3C7B99}"/>
              </a:ext>
            </a:extLst>
          </p:cNvPr>
          <p:cNvSpPr/>
          <p:nvPr/>
        </p:nvSpPr>
        <p:spPr>
          <a:xfrm>
            <a:off x="8796950"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5" name="Rectangle 74">
            <a:extLst>
              <a:ext uri="{FF2B5EF4-FFF2-40B4-BE49-F238E27FC236}">
                <a16:creationId xmlns:a16="http://schemas.microsoft.com/office/drawing/2014/main" id="{D918A5C7-ADBC-374B-8FF0-7378C305D8C6}"/>
              </a:ext>
            </a:extLst>
          </p:cNvPr>
          <p:cNvSpPr/>
          <p:nvPr/>
        </p:nvSpPr>
        <p:spPr>
          <a:xfrm>
            <a:off x="8777800" y="583995"/>
            <a:ext cx="543740"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4b</a:t>
            </a:r>
            <a:endParaRPr lang="en-US" sz="2400" dirty="0">
              <a:solidFill>
                <a:schemeClr val="bg1"/>
              </a:solidFill>
              <a:latin typeface="Arial" charset="0"/>
              <a:ea typeface="Arial" charset="0"/>
              <a:cs typeface="Arial" charset="0"/>
            </a:endParaRPr>
          </a:p>
        </p:txBody>
      </p:sp>
      <p:sp>
        <p:nvSpPr>
          <p:cNvPr id="76" name="Rectangle 75">
            <a:extLst>
              <a:ext uri="{FF2B5EF4-FFF2-40B4-BE49-F238E27FC236}">
                <a16:creationId xmlns:a16="http://schemas.microsoft.com/office/drawing/2014/main" id="{67A4212E-D394-554D-9FB2-D9810823D074}"/>
              </a:ext>
            </a:extLst>
          </p:cNvPr>
          <p:cNvSpPr/>
          <p:nvPr/>
        </p:nvSpPr>
        <p:spPr>
          <a:xfrm>
            <a:off x="106934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7" name="Rectangle 76">
            <a:extLst>
              <a:ext uri="{FF2B5EF4-FFF2-40B4-BE49-F238E27FC236}">
                <a16:creationId xmlns:a16="http://schemas.microsoft.com/office/drawing/2014/main" id="{5B750D8F-3E4A-B948-8AA3-837B9CDB900C}"/>
              </a:ext>
            </a:extLst>
          </p:cNvPr>
          <p:cNvSpPr/>
          <p:nvPr/>
        </p:nvSpPr>
        <p:spPr>
          <a:xfrm>
            <a:off x="107681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5</a:t>
            </a:r>
            <a:endParaRPr lang="en-US" sz="2400" dirty="0">
              <a:solidFill>
                <a:schemeClr val="bg1"/>
              </a:solidFill>
              <a:latin typeface="Arial" charset="0"/>
              <a:ea typeface="Arial" charset="0"/>
              <a:cs typeface="Arial" charset="0"/>
            </a:endParaRPr>
          </a:p>
        </p:txBody>
      </p:sp>
      <p:sp>
        <p:nvSpPr>
          <p:cNvPr id="78" name="Rectangle 77">
            <a:extLst>
              <a:ext uri="{FF2B5EF4-FFF2-40B4-BE49-F238E27FC236}">
                <a16:creationId xmlns:a16="http://schemas.microsoft.com/office/drawing/2014/main" id="{08C3E604-4214-BE47-8A8C-B3367718F8B5}"/>
              </a:ext>
            </a:extLst>
          </p:cNvPr>
          <p:cNvSpPr/>
          <p:nvPr/>
        </p:nvSpPr>
        <p:spPr>
          <a:xfrm>
            <a:off x="2057482"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9" name="Rectangle 78">
            <a:extLst>
              <a:ext uri="{FF2B5EF4-FFF2-40B4-BE49-F238E27FC236}">
                <a16:creationId xmlns:a16="http://schemas.microsoft.com/office/drawing/2014/main" id="{A2A9CD82-EE9A-5A4D-9881-486383665F07}"/>
              </a:ext>
            </a:extLst>
          </p:cNvPr>
          <p:cNvSpPr/>
          <p:nvPr/>
        </p:nvSpPr>
        <p:spPr>
          <a:xfrm>
            <a:off x="2132108"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6</a:t>
            </a:r>
            <a:endParaRPr lang="en-US" sz="2400" dirty="0">
              <a:solidFill>
                <a:schemeClr val="bg1"/>
              </a:solidFill>
              <a:latin typeface="Arial" charset="0"/>
              <a:ea typeface="Arial" charset="0"/>
              <a:cs typeface="Arial" charset="0"/>
            </a:endParaRPr>
          </a:p>
        </p:txBody>
      </p:sp>
      <p:sp>
        <p:nvSpPr>
          <p:cNvPr id="80" name="Rectangle 79">
            <a:extLst>
              <a:ext uri="{FF2B5EF4-FFF2-40B4-BE49-F238E27FC236}">
                <a16:creationId xmlns:a16="http://schemas.microsoft.com/office/drawing/2014/main" id="{59D9D11E-4D24-9346-A5DB-806E272C212E}"/>
              </a:ext>
            </a:extLst>
          </p:cNvPr>
          <p:cNvSpPr/>
          <p:nvPr/>
        </p:nvSpPr>
        <p:spPr>
          <a:xfrm>
            <a:off x="39878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1" name="Rectangle 80">
            <a:extLst>
              <a:ext uri="{FF2B5EF4-FFF2-40B4-BE49-F238E27FC236}">
                <a16:creationId xmlns:a16="http://schemas.microsoft.com/office/drawing/2014/main" id="{68745223-7652-4743-AE42-77BBDAE320FD}"/>
              </a:ext>
            </a:extLst>
          </p:cNvPr>
          <p:cNvSpPr/>
          <p:nvPr/>
        </p:nvSpPr>
        <p:spPr>
          <a:xfrm>
            <a:off x="4062510"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7</a:t>
            </a:r>
            <a:endParaRPr lang="en-US" sz="2400" dirty="0">
              <a:solidFill>
                <a:schemeClr val="bg1"/>
              </a:solidFill>
              <a:latin typeface="Arial" charset="0"/>
              <a:ea typeface="Arial" charset="0"/>
              <a:cs typeface="Arial" charset="0"/>
            </a:endParaRPr>
          </a:p>
        </p:txBody>
      </p:sp>
      <p:sp>
        <p:nvSpPr>
          <p:cNvPr id="82" name="Rectangle 81">
            <a:extLst>
              <a:ext uri="{FF2B5EF4-FFF2-40B4-BE49-F238E27FC236}">
                <a16:creationId xmlns:a16="http://schemas.microsoft.com/office/drawing/2014/main" id="{0B3F8200-4DBA-2B41-9973-3AA04BDFE6E7}"/>
              </a:ext>
            </a:extLst>
          </p:cNvPr>
          <p:cNvSpPr/>
          <p:nvPr/>
        </p:nvSpPr>
        <p:spPr>
          <a:xfrm>
            <a:off x="59182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3" name="Rectangle 82">
            <a:extLst>
              <a:ext uri="{FF2B5EF4-FFF2-40B4-BE49-F238E27FC236}">
                <a16:creationId xmlns:a16="http://schemas.microsoft.com/office/drawing/2014/main" id="{C3774613-7859-AF4E-A8D2-12F86679B122}"/>
              </a:ext>
            </a:extLst>
          </p:cNvPr>
          <p:cNvSpPr/>
          <p:nvPr/>
        </p:nvSpPr>
        <p:spPr>
          <a:xfrm>
            <a:off x="5992909"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8</a:t>
            </a:r>
            <a:endParaRPr lang="en-US" sz="2400" dirty="0">
              <a:solidFill>
                <a:schemeClr val="bg1"/>
              </a:solidFill>
              <a:latin typeface="Arial" charset="0"/>
              <a:ea typeface="Arial" charset="0"/>
              <a:cs typeface="Arial" charset="0"/>
            </a:endParaRPr>
          </a:p>
        </p:txBody>
      </p:sp>
      <p:sp>
        <p:nvSpPr>
          <p:cNvPr id="84" name="Rectangle 83">
            <a:extLst>
              <a:ext uri="{FF2B5EF4-FFF2-40B4-BE49-F238E27FC236}">
                <a16:creationId xmlns:a16="http://schemas.microsoft.com/office/drawing/2014/main" id="{F4B681E3-C950-214F-BF27-C2B1AE10E0F3}"/>
              </a:ext>
            </a:extLst>
          </p:cNvPr>
          <p:cNvSpPr/>
          <p:nvPr/>
        </p:nvSpPr>
        <p:spPr>
          <a:xfrm>
            <a:off x="78486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5" name="Rectangle 84">
            <a:extLst>
              <a:ext uri="{FF2B5EF4-FFF2-40B4-BE49-F238E27FC236}">
                <a16:creationId xmlns:a16="http://schemas.microsoft.com/office/drawing/2014/main" id="{953F97C7-11FD-274F-8292-97C9FAE847A8}"/>
              </a:ext>
            </a:extLst>
          </p:cNvPr>
          <p:cNvSpPr/>
          <p:nvPr/>
        </p:nvSpPr>
        <p:spPr>
          <a:xfrm>
            <a:off x="7923310" y="3739015"/>
            <a:ext cx="356187"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9</a:t>
            </a:r>
            <a:endParaRPr lang="en-US" sz="2400" dirty="0">
              <a:solidFill>
                <a:schemeClr val="bg1"/>
              </a:solidFill>
              <a:latin typeface="Arial" charset="0"/>
              <a:ea typeface="Arial" charset="0"/>
              <a:cs typeface="Arial" charset="0"/>
            </a:endParaRPr>
          </a:p>
        </p:txBody>
      </p:sp>
      <p:sp>
        <p:nvSpPr>
          <p:cNvPr id="86" name="Rectangle 85">
            <a:extLst>
              <a:ext uri="{FF2B5EF4-FFF2-40B4-BE49-F238E27FC236}">
                <a16:creationId xmlns:a16="http://schemas.microsoft.com/office/drawing/2014/main" id="{7FB41780-E4C1-FA46-8415-EE6D59DD2E49}"/>
              </a:ext>
            </a:extLst>
          </p:cNvPr>
          <p:cNvSpPr/>
          <p:nvPr/>
        </p:nvSpPr>
        <p:spPr>
          <a:xfrm>
            <a:off x="9762150"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7" name="Rectangle 86">
            <a:extLst>
              <a:ext uri="{FF2B5EF4-FFF2-40B4-BE49-F238E27FC236}">
                <a16:creationId xmlns:a16="http://schemas.microsoft.com/office/drawing/2014/main" id="{E6FD1186-D859-C946-8C7C-E166809D99E6}"/>
              </a:ext>
            </a:extLst>
          </p:cNvPr>
          <p:cNvSpPr/>
          <p:nvPr/>
        </p:nvSpPr>
        <p:spPr>
          <a:xfrm>
            <a:off x="9751016" y="3739015"/>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10</a:t>
            </a:r>
            <a:endParaRPr lang="en-US" sz="2400" dirty="0">
              <a:solidFill>
                <a:schemeClr val="bg1"/>
              </a:solidFill>
              <a:latin typeface="Arial" charset="0"/>
              <a:ea typeface="Arial" charset="0"/>
              <a:cs typeface="Arial" charset="0"/>
            </a:endParaRPr>
          </a:p>
        </p:txBody>
      </p:sp>
      <p:sp>
        <p:nvSpPr>
          <p:cNvPr id="88" name="Rectangle 87">
            <a:extLst>
              <a:ext uri="{FF2B5EF4-FFF2-40B4-BE49-F238E27FC236}">
                <a16:creationId xmlns:a16="http://schemas.microsoft.com/office/drawing/2014/main" id="{D467F2C5-E286-1344-88D6-D4D243BF66EC}"/>
              </a:ext>
            </a:extLst>
          </p:cNvPr>
          <p:cNvSpPr/>
          <p:nvPr/>
        </p:nvSpPr>
        <p:spPr>
          <a:xfrm>
            <a:off x="594241"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1519BE8-815D-C54D-8045-47744BDBA6F3}"/>
              </a:ext>
            </a:extLst>
          </p:cNvPr>
          <p:cNvSpPr/>
          <p:nvPr/>
        </p:nvSpPr>
        <p:spPr>
          <a:xfrm>
            <a:off x="2538597"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91B3CC8-29F3-964C-BE30-51FB0B8DBA46}"/>
              </a:ext>
            </a:extLst>
          </p:cNvPr>
          <p:cNvSpPr/>
          <p:nvPr/>
        </p:nvSpPr>
        <p:spPr>
          <a:xfrm>
            <a:off x="4498025"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D461712-29D3-A94B-94CE-527638702400}"/>
              </a:ext>
            </a:extLst>
          </p:cNvPr>
          <p:cNvSpPr/>
          <p:nvPr/>
        </p:nvSpPr>
        <p:spPr>
          <a:xfrm>
            <a:off x="6421715"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C8F48F-4A25-0B4F-B4F9-CAB1F3B7D5B4}"/>
              </a:ext>
            </a:extLst>
          </p:cNvPr>
          <p:cNvSpPr/>
          <p:nvPr/>
        </p:nvSpPr>
        <p:spPr>
          <a:xfrm>
            <a:off x="8332466" y="1211029"/>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2CCD990-3180-6246-8583-31CD301F2060}"/>
              </a:ext>
            </a:extLst>
          </p:cNvPr>
          <p:cNvSpPr/>
          <p:nvPr/>
        </p:nvSpPr>
        <p:spPr>
          <a:xfrm>
            <a:off x="10238904" y="1211029"/>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4500BB0-C990-F44B-822A-F84DE59F35C8}"/>
              </a:ext>
            </a:extLst>
          </p:cNvPr>
          <p:cNvSpPr/>
          <p:nvPr/>
        </p:nvSpPr>
        <p:spPr>
          <a:xfrm>
            <a:off x="1548467"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52443D2C-1C1E-624A-80AD-C0C60334C6E5}"/>
              </a:ext>
            </a:extLst>
          </p:cNvPr>
          <p:cNvSpPr/>
          <p:nvPr/>
        </p:nvSpPr>
        <p:spPr>
          <a:xfrm>
            <a:off x="3489411"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9B856CD-1C32-0C44-8013-EBEC0DCD1650}"/>
              </a:ext>
            </a:extLst>
          </p:cNvPr>
          <p:cNvSpPr/>
          <p:nvPr/>
        </p:nvSpPr>
        <p:spPr>
          <a:xfrm>
            <a:off x="5421728"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C5C0C6A-4C1A-3C41-B410-101A3E36BE08}"/>
              </a:ext>
            </a:extLst>
          </p:cNvPr>
          <p:cNvSpPr/>
          <p:nvPr/>
        </p:nvSpPr>
        <p:spPr>
          <a:xfrm>
            <a:off x="7298274"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CE7750D-6537-A046-8517-FED766C9F581}"/>
              </a:ext>
            </a:extLst>
          </p:cNvPr>
          <p:cNvSpPr/>
          <p:nvPr/>
        </p:nvSpPr>
        <p:spPr>
          <a:xfrm>
            <a:off x="9243531"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19D0B48-7A4B-904C-8EF2-1538D1DA7333}"/>
              </a:ext>
            </a:extLst>
          </p:cNvPr>
          <p:cNvSpPr/>
          <p:nvPr/>
        </p:nvSpPr>
        <p:spPr>
          <a:xfrm>
            <a:off x="737500" y="2680631"/>
            <a:ext cx="1120820" cy="369332"/>
          </a:xfrm>
          <a:prstGeom prst="rect">
            <a:avLst/>
          </a:prstGeom>
        </p:spPr>
        <p:txBody>
          <a:bodyPr wrap="none">
            <a:spAutoFit/>
          </a:bodyPr>
          <a:lstStyle/>
          <a:p>
            <a:r>
              <a:rPr lang="en-US" b="1" dirty="0">
                <a:latin typeface="Arial" charset="0"/>
                <a:ea typeface="Arial" charset="0"/>
                <a:cs typeface="Arial" charset="0"/>
              </a:rPr>
              <a:t>Creation</a:t>
            </a:r>
            <a:endParaRPr lang="en-US" dirty="0"/>
          </a:p>
        </p:txBody>
      </p:sp>
      <p:sp>
        <p:nvSpPr>
          <p:cNvPr id="100" name="Rectangle 99">
            <a:extLst>
              <a:ext uri="{FF2B5EF4-FFF2-40B4-BE49-F238E27FC236}">
                <a16:creationId xmlns:a16="http://schemas.microsoft.com/office/drawing/2014/main" id="{F9120D75-FC72-F941-8933-CFAA666555BD}"/>
              </a:ext>
            </a:extLst>
          </p:cNvPr>
          <p:cNvSpPr/>
          <p:nvPr/>
        </p:nvSpPr>
        <p:spPr>
          <a:xfrm>
            <a:off x="2656428" y="2717897"/>
            <a:ext cx="1223412" cy="369332"/>
          </a:xfrm>
          <a:prstGeom prst="rect">
            <a:avLst/>
          </a:prstGeom>
        </p:spPr>
        <p:txBody>
          <a:bodyPr wrap="none">
            <a:spAutoFit/>
          </a:bodyPr>
          <a:lstStyle/>
          <a:p>
            <a:pPr algn="ctr"/>
            <a:r>
              <a:rPr lang="en-US" b="1" dirty="0">
                <a:latin typeface="Arial" charset="0"/>
                <a:ea typeface="Arial" charset="0"/>
                <a:cs typeface="Arial" charset="0"/>
              </a:rPr>
              <a:t>Rejection</a:t>
            </a:r>
            <a:endParaRPr lang="en-US" dirty="0"/>
          </a:p>
        </p:txBody>
      </p:sp>
      <p:sp>
        <p:nvSpPr>
          <p:cNvPr id="101" name="Rectangle 100">
            <a:extLst>
              <a:ext uri="{FF2B5EF4-FFF2-40B4-BE49-F238E27FC236}">
                <a16:creationId xmlns:a16="http://schemas.microsoft.com/office/drawing/2014/main" id="{0D2B885C-2EDF-C642-9EE1-316D26B819C0}"/>
              </a:ext>
            </a:extLst>
          </p:cNvPr>
          <p:cNvSpPr/>
          <p:nvPr/>
        </p:nvSpPr>
        <p:spPr>
          <a:xfrm>
            <a:off x="4613334" y="2717897"/>
            <a:ext cx="1184941" cy="369332"/>
          </a:xfrm>
          <a:prstGeom prst="rect">
            <a:avLst/>
          </a:prstGeom>
        </p:spPr>
        <p:txBody>
          <a:bodyPr wrap="none">
            <a:spAutoFit/>
          </a:bodyPr>
          <a:lstStyle/>
          <a:p>
            <a:pPr algn="ctr"/>
            <a:r>
              <a:rPr lang="en-US" b="1" dirty="0">
                <a:latin typeface="Arial" charset="0"/>
                <a:ea typeface="Arial" charset="0"/>
                <a:cs typeface="Arial" charset="0"/>
              </a:rPr>
              <a:t>Abraham</a:t>
            </a:r>
            <a:endParaRPr lang="en-US" dirty="0"/>
          </a:p>
        </p:txBody>
      </p:sp>
      <p:sp>
        <p:nvSpPr>
          <p:cNvPr id="102" name="Rectangle 101">
            <a:extLst>
              <a:ext uri="{FF2B5EF4-FFF2-40B4-BE49-F238E27FC236}">
                <a16:creationId xmlns:a16="http://schemas.microsoft.com/office/drawing/2014/main" id="{AB980553-0A14-894E-853D-9B259F92364D}"/>
              </a:ext>
            </a:extLst>
          </p:cNvPr>
          <p:cNvSpPr/>
          <p:nvPr/>
        </p:nvSpPr>
        <p:spPr>
          <a:xfrm>
            <a:off x="6712452" y="2717897"/>
            <a:ext cx="825867" cy="369332"/>
          </a:xfrm>
          <a:prstGeom prst="rect">
            <a:avLst/>
          </a:prstGeom>
        </p:spPr>
        <p:txBody>
          <a:bodyPr wrap="none">
            <a:spAutoFit/>
          </a:bodyPr>
          <a:lstStyle/>
          <a:p>
            <a:pPr algn="ctr"/>
            <a:r>
              <a:rPr lang="en-US" b="1" dirty="0">
                <a:latin typeface="Arial" charset="0"/>
                <a:ea typeface="Arial" charset="0"/>
                <a:cs typeface="Arial" charset="0"/>
              </a:rPr>
              <a:t>Egypt</a:t>
            </a:r>
            <a:endParaRPr lang="en-US" dirty="0"/>
          </a:p>
        </p:txBody>
      </p:sp>
    </p:spTree>
    <p:extLst>
      <p:ext uri="{BB962C8B-B14F-4D97-AF65-F5344CB8AC3E}">
        <p14:creationId xmlns:p14="http://schemas.microsoft.com/office/powerpoint/2010/main" val="311054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DE60F5-EFB9-4660-819E-DC33BC9AA4F5}"/>
              </a:ext>
            </a:extLst>
          </p:cNvPr>
          <p:cNvSpPr txBox="1"/>
          <p:nvPr/>
        </p:nvSpPr>
        <p:spPr>
          <a:xfrm>
            <a:off x="532410" y="2259999"/>
            <a:ext cx="11127179" cy="1938992"/>
          </a:xfrm>
          <a:prstGeom prst="rect">
            <a:avLst/>
          </a:prstGeom>
          <a:noFill/>
        </p:spPr>
        <p:txBody>
          <a:bodyPr wrap="square">
            <a:spAutoFit/>
          </a:bodyPr>
          <a:lstStyle/>
          <a:p>
            <a:pPr algn="ctr"/>
            <a:r>
              <a:rPr lang="en-AU" sz="6000" dirty="0">
                <a:latin typeface="Arial" panose="020B0604020202020204" pitchFamily="34" charset="0"/>
                <a:cs typeface="Arial" panose="020B0604020202020204" pitchFamily="34" charset="0"/>
              </a:rPr>
              <a:t>God rescues his</a:t>
            </a:r>
          </a:p>
          <a:p>
            <a:pPr algn="ctr"/>
            <a:r>
              <a:rPr lang="en-AU" sz="6000" dirty="0">
                <a:latin typeface="Arial" panose="020B0604020202020204" pitchFamily="34" charset="0"/>
                <a:cs typeface="Arial" panose="020B0604020202020204" pitchFamily="34" charset="0"/>
              </a:rPr>
              <a:t>people from Egypt </a:t>
            </a:r>
          </a:p>
        </p:txBody>
      </p:sp>
    </p:spTree>
    <p:extLst>
      <p:ext uri="{BB962C8B-B14F-4D97-AF65-F5344CB8AC3E}">
        <p14:creationId xmlns:p14="http://schemas.microsoft.com/office/powerpoint/2010/main" val="32809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6A1786-2243-43A9-AEE7-0A04767B734D}"/>
              </a:ext>
            </a:extLst>
          </p:cNvPr>
          <p:cNvSpPr txBox="1"/>
          <p:nvPr/>
        </p:nvSpPr>
        <p:spPr>
          <a:xfrm>
            <a:off x="489363" y="358929"/>
            <a:ext cx="11213274" cy="6140142"/>
          </a:xfrm>
          <a:prstGeom prst="rect">
            <a:avLst/>
          </a:prstGeom>
          <a:noFill/>
        </p:spPr>
        <p:txBody>
          <a:bodyPr wrap="square">
            <a:spAutoFit/>
          </a:bodyPr>
          <a:lstStyle/>
          <a:p>
            <a:pPr>
              <a:spcBef>
                <a:spcPts val="1200"/>
              </a:spcBef>
              <a:spcAft>
                <a:spcPts val="6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Part A: Before leaving Egypt (Exodus 3:4, 7–8a)</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God spoke to Moses from inside a burning bush. God said to Moses, ‘</a:t>
            </a:r>
            <a:r>
              <a:rPr lang="en-US" sz="2800" b="1" dirty="0">
                <a:effectLst/>
                <a:latin typeface="Arial" panose="020B0604020202020204" pitchFamily="34" charset="0"/>
                <a:ea typeface="Calibri" panose="020F0502020204030204" pitchFamily="34" charset="0"/>
                <a:cs typeface="Arial" panose="020B0604020202020204" pitchFamily="34" charset="0"/>
              </a:rPr>
              <a:t>I have</a:t>
            </a:r>
            <a:r>
              <a:rPr lang="en-US" sz="2800" dirty="0">
                <a:effectLst/>
                <a:latin typeface="Arial" panose="020B0604020202020204" pitchFamily="34" charset="0"/>
                <a:ea typeface="Calibri" panose="020F0502020204030204" pitchFamily="34" charset="0"/>
                <a:cs typeface="Arial" panose="020B0604020202020204" pitchFamily="34" charset="0"/>
              </a:rPr>
              <a:t> seen my people suffering in Egypt. </a:t>
            </a:r>
            <a:r>
              <a:rPr lang="en-US" sz="2800" b="1" dirty="0">
                <a:effectLst/>
                <a:latin typeface="Arial" panose="020B0604020202020204" pitchFamily="34" charset="0"/>
                <a:ea typeface="Calibri" panose="020F0502020204030204" pitchFamily="34" charset="0"/>
                <a:cs typeface="Arial" panose="020B0604020202020204" pitchFamily="34" charset="0"/>
              </a:rPr>
              <a:t>I have </a:t>
            </a:r>
            <a:r>
              <a:rPr lang="en-US" sz="2800" dirty="0">
                <a:effectLst/>
                <a:latin typeface="Arial" panose="020B0604020202020204" pitchFamily="34" charset="0"/>
                <a:ea typeface="Calibri" panose="020F0502020204030204" pitchFamily="34" charset="0"/>
                <a:cs typeface="Arial" panose="020B0604020202020204" pitchFamily="34" charset="0"/>
              </a:rPr>
              <a:t>heard them cry out from their slavery. I am concerned about their suffering. So </a:t>
            </a:r>
            <a:r>
              <a:rPr lang="en-US" sz="2800" b="1" dirty="0">
                <a:effectLst/>
                <a:latin typeface="Arial" panose="020B0604020202020204" pitchFamily="34" charset="0"/>
                <a:ea typeface="Calibri" panose="020F0502020204030204" pitchFamily="34" charset="0"/>
                <a:cs typeface="Arial" panose="020B0604020202020204" pitchFamily="34" charset="0"/>
              </a:rPr>
              <a:t>I have </a:t>
            </a:r>
            <a:r>
              <a:rPr lang="en-US" sz="2800" dirty="0">
                <a:effectLst/>
                <a:latin typeface="Arial" panose="020B0604020202020204" pitchFamily="34" charset="0"/>
                <a:ea typeface="Calibri" panose="020F0502020204030204" pitchFamily="34" charset="0"/>
                <a:cs typeface="Arial" panose="020B0604020202020204" pitchFamily="34" charset="0"/>
              </a:rPr>
              <a:t>come to save them from the Egyptians. </a:t>
            </a:r>
            <a:r>
              <a:rPr lang="en-US" sz="2800" b="1" dirty="0">
                <a:effectLst/>
                <a:latin typeface="Arial" panose="020B0604020202020204" pitchFamily="34" charset="0"/>
                <a:ea typeface="Calibri" panose="020F0502020204030204" pitchFamily="34" charset="0"/>
                <a:cs typeface="Arial" panose="020B0604020202020204" pitchFamily="34" charset="0"/>
              </a:rPr>
              <a:t>I will </a:t>
            </a:r>
            <a:r>
              <a:rPr lang="en-US" sz="2800" dirty="0">
                <a:effectLst/>
                <a:latin typeface="Arial" panose="020B0604020202020204" pitchFamily="34" charset="0"/>
                <a:ea typeface="Calibri" panose="020F0502020204030204" pitchFamily="34" charset="0"/>
                <a:cs typeface="Arial" panose="020B0604020202020204" pitchFamily="34" charset="0"/>
              </a:rPr>
              <a:t>bring them out of that land. </a:t>
            </a:r>
            <a:r>
              <a:rPr lang="en-US" sz="2800" b="1" dirty="0">
                <a:effectLst/>
                <a:latin typeface="Arial" panose="020B0604020202020204" pitchFamily="34" charset="0"/>
                <a:ea typeface="Calibri" panose="020F0502020204030204" pitchFamily="34" charset="0"/>
                <a:cs typeface="Arial" panose="020B0604020202020204" pitchFamily="34" charset="0"/>
              </a:rPr>
              <a:t>I will </a:t>
            </a:r>
            <a:r>
              <a:rPr lang="en-US" sz="2800" dirty="0">
                <a:effectLst/>
                <a:latin typeface="Arial" panose="020B0604020202020204" pitchFamily="34" charset="0"/>
                <a:ea typeface="Calibri" panose="020F0502020204030204" pitchFamily="34" charset="0"/>
                <a:cs typeface="Arial" panose="020B0604020202020204" pitchFamily="34" charset="0"/>
              </a:rPr>
              <a:t>bring them into a good land. It is a spacious land flowing with milk and honey.’ </a:t>
            </a:r>
          </a:p>
          <a:p>
            <a:pPr>
              <a:spcBef>
                <a:spcPts val="600"/>
              </a:spcBef>
              <a:spcAft>
                <a:spcPts val="300"/>
              </a:spcAft>
            </a:pP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1200"/>
              </a:spcBef>
              <a:spcAft>
                <a:spcPts val="6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Part B: After leaving Egypt (Exodus 19:4–8)</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God said, ‘You saw how I carried you out of Egypt and brought you to myself. Now </a:t>
            </a:r>
            <a:r>
              <a:rPr lang="en-US" sz="2800" b="1" dirty="0">
                <a:effectLst/>
                <a:latin typeface="Arial" panose="020B0604020202020204" pitchFamily="34" charset="0"/>
                <a:ea typeface="Calibri" panose="020F0502020204030204" pitchFamily="34" charset="0"/>
                <a:cs typeface="Arial" panose="020B0604020202020204" pitchFamily="34" charset="0"/>
              </a:rPr>
              <a:t>obey me. </a:t>
            </a:r>
            <a:r>
              <a:rPr lang="en-US" sz="2800" dirty="0">
                <a:effectLst/>
                <a:latin typeface="Arial" panose="020B0604020202020204" pitchFamily="34" charset="0"/>
                <a:ea typeface="Calibri" panose="020F0502020204030204" pitchFamily="34" charset="0"/>
                <a:cs typeface="Arial" panose="020B0604020202020204" pitchFamily="34" charset="0"/>
              </a:rPr>
              <a:t>If you do, </a:t>
            </a:r>
            <a:r>
              <a:rPr lang="en-US" sz="2800" b="1" dirty="0">
                <a:effectLst/>
                <a:latin typeface="Arial" panose="020B0604020202020204" pitchFamily="34" charset="0"/>
                <a:ea typeface="Calibri" panose="020F0502020204030204" pitchFamily="34" charset="0"/>
                <a:cs typeface="Arial" panose="020B0604020202020204" pitchFamily="34" charset="0"/>
              </a:rPr>
              <a:t>you will be my special treasure</a:t>
            </a:r>
            <a:r>
              <a:rPr lang="en-US" sz="2800" dirty="0">
                <a:effectLst/>
                <a:latin typeface="Arial" panose="020B0604020202020204" pitchFamily="34" charset="0"/>
                <a:ea typeface="Calibri" panose="020F0502020204030204" pitchFamily="34" charset="0"/>
                <a:cs typeface="Arial" panose="020B0604020202020204" pitchFamily="34" charset="0"/>
              </a:rPr>
              <a:t>.’ </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endParaRPr lang="en-US" sz="2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The people said, ‘</a:t>
            </a:r>
            <a:r>
              <a:rPr lang="en-US" sz="2800" b="1" dirty="0">
                <a:effectLst/>
                <a:latin typeface="Arial" panose="020B0604020202020204" pitchFamily="34" charset="0"/>
                <a:ea typeface="Calibri" panose="020F0502020204030204" pitchFamily="34" charset="0"/>
                <a:cs typeface="Arial" panose="020B0604020202020204" pitchFamily="34" charset="0"/>
              </a:rPr>
              <a:t>We will </a:t>
            </a:r>
            <a:r>
              <a:rPr lang="en-US" sz="2800" dirty="0">
                <a:effectLst/>
                <a:latin typeface="Arial" panose="020B0604020202020204" pitchFamily="34" charset="0"/>
                <a:ea typeface="Calibri" panose="020F0502020204030204" pitchFamily="34" charset="0"/>
                <a:cs typeface="Arial" panose="020B0604020202020204" pitchFamily="34" charset="0"/>
              </a:rPr>
              <a:t>do everything the Lord has said.’</a:t>
            </a:r>
            <a:endParaRPr lang="en-AU"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46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group of people&#10;&#10;Description automatically generated with low confidence">
            <a:extLst>
              <a:ext uri="{FF2B5EF4-FFF2-40B4-BE49-F238E27FC236}">
                <a16:creationId xmlns:a16="http://schemas.microsoft.com/office/drawing/2014/main" id="{9F7E9BB7-9229-241C-EE07-DF148A775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90" y="935182"/>
            <a:ext cx="11453820" cy="4987636"/>
          </a:xfrm>
          <a:prstGeom prst="rect">
            <a:avLst/>
          </a:prstGeom>
        </p:spPr>
      </p:pic>
    </p:spTree>
    <p:extLst>
      <p:ext uri="{BB962C8B-B14F-4D97-AF65-F5344CB8AC3E}">
        <p14:creationId xmlns:p14="http://schemas.microsoft.com/office/powerpoint/2010/main" val="32745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E5ECB6B8-21A0-F343-A84C-46E82255BB14}"/>
              </a:ext>
            </a:extLst>
          </p:cNvPr>
          <p:cNvCxnSpPr>
            <a:cxnSpLocks/>
          </p:cNvCxnSpPr>
          <p:nvPr/>
        </p:nvCxnSpPr>
        <p:spPr>
          <a:xfrm>
            <a:off x="1303867" y="1883516"/>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pic>
        <p:nvPicPr>
          <p:cNvPr id="154" name="Picture 153" descr="Shape&#10;&#10;Description automatically generated with low confidence">
            <a:extLst>
              <a:ext uri="{FF2B5EF4-FFF2-40B4-BE49-F238E27FC236}">
                <a16:creationId xmlns:a16="http://schemas.microsoft.com/office/drawing/2014/main" id="{E828E669-3735-6742-BE82-F6FFBA37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056" y="1184104"/>
            <a:ext cx="1439334" cy="1439334"/>
          </a:xfrm>
          <a:prstGeom prst="rect">
            <a:avLst/>
          </a:prstGeom>
        </p:spPr>
      </p:pic>
      <p:sp>
        <p:nvSpPr>
          <p:cNvPr id="103" name="Rectangle 102">
            <a:extLst>
              <a:ext uri="{FF2B5EF4-FFF2-40B4-BE49-F238E27FC236}">
                <a16:creationId xmlns:a16="http://schemas.microsoft.com/office/drawing/2014/main" id="{6350648B-CC31-A446-BC3D-A446F7EAE418}"/>
              </a:ext>
            </a:extLst>
          </p:cNvPr>
          <p:cNvSpPr/>
          <p:nvPr/>
        </p:nvSpPr>
        <p:spPr>
          <a:xfrm>
            <a:off x="2538597"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descr="Shape&#10;&#10;Description automatically generated">
            <a:extLst>
              <a:ext uri="{FF2B5EF4-FFF2-40B4-BE49-F238E27FC236}">
                <a16:creationId xmlns:a16="http://schemas.microsoft.com/office/drawing/2014/main" id="{DD726D39-CEF7-6445-8C78-158327C67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534" y="1185018"/>
            <a:ext cx="1439334" cy="1439334"/>
          </a:xfrm>
          <a:prstGeom prst="rect">
            <a:avLst/>
          </a:prstGeom>
        </p:spPr>
      </p:pic>
      <p:sp>
        <p:nvSpPr>
          <p:cNvPr id="105" name="Rectangle 104">
            <a:extLst>
              <a:ext uri="{FF2B5EF4-FFF2-40B4-BE49-F238E27FC236}">
                <a16:creationId xmlns:a16="http://schemas.microsoft.com/office/drawing/2014/main" id="{92C0CD10-8BA9-A64F-AC90-441E4A1B93B1}"/>
              </a:ext>
            </a:extLst>
          </p:cNvPr>
          <p:cNvSpPr/>
          <p:nvPr/>
        </p:nvSpPr>
        <p:spPr>
          <a:xfrm>
            <a:off x="594241"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descr="A picture containing linedrawing&#10;&#10;Description automatically generated">
            <a:extLst>
              <a:ext uri="{FF2B5EF4-FFF2-40B4-BE49-F238E27FC236}">
                <a16:creationId xmlns:a16="http://schemas.microsoft.com/office/drawing/2014/main" id="{EA530AA3-8F1F-F142-BD81-6782129DA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93" y="1185017"/>
            <a:ext cx="1439334" cy="1439334"/>
          </a:xfrm>
          <a:prstGeom prst="rect">
            <a:avLst/>
          </a:prstGeom>
        </p:spPr>
      </p:pic>
      <p:cxnSp>
        <p:nvCxnSpPr>
          <p:cNvPr id="107" name="Straight Connector 106">
            <a:extLst>
              <a:ext uri="{FF2B5EF4-FFF2-40B4-BE49-F238E27FC236}">
                <a16:creationId xmlns:a16="http://schemas.microsoft.com/office/drawing/2014/main" id="{D9ED5F0F-7E79-E546-8882-1D88DC162E61}"/>
              </a:ext>
            </a:extLst>
          </p:cNvPr>
          <p:cNvCxnSpPr>
            <a:cxnSpLocks/>
          </p:cNvCxnSpPr>
          <p:nvPr/>
        </p:nvCxnSpPr>
        <p:spPr>
          <a:xfrm>
            <a:off x="-931333" y="5014916"/>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5AE25498-E26E-6B45-9856-619146D274B1}"/>
              </a:ext>
            </a:extLst>
          </p:cNvPr>
          <p:cNvSpPr/>
          <p:nvPr/>
        </p:nvSpPr>
        <p:spPr>
          <a:xfrm>
            <a:off x="1092282"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9" name="Rectangle 108">
            <a:extLst>
              <a:ext uri="{FF2B5EF4-FFF2-40B4-BE49-F238E27FC236}">
                <a16:creationId xmlns:a16="http://schemas.microsoft.com/office/drawing/2014/main" id="{482FA37C-4240-A447-B4CD-E4D19D0B1676}"/>
              </a:ext>
            </a:extLst>
          </p:cNvPr>
          <p:cNvSpPr/>
          <p:nvPr/>
        </p:nvSpPr>
        <p:spPr>
          <a:xfrm>
            <a:off x="1166908"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a:t>
            </a:r>
            <a:endParaRPr lang="en-US" sz="2400" dirty="0">
              <a:solidFill>
                <a:schemeClr val="bg1"/>
              </a:solidFill>
              <a:latin typeface="Arial" charset="0"/>
              <a:ea typeface="Arial" charset="0"/>
              <a:cs typeface="Arial" charset="0"/>
            </a:endParaRPr>
          </a:p>
        </p:txBody>
      </p:sp>
      <p:sp>
        <p:nvSpPr>
          <p:cNvPr id="110" name="Rectangle 109">
            <a:extLst>
              <a:ext uri="{FF2B5EF4-FFF2-40B4-BE49-F238E27FC236}">
                <a16:creationId xmlns:a16="http://schemas.microsoft.com/office/drawing/2014/main" id="{B63D5080-202C-B947-89DC-A07772184480}"/>
              </a:ext>
            </a:extLst>
          </p:cNvPr>
          <p:cNvSpPr/>
          <p:nvPr/>
        </p:nvSpPr>
        <p:spPr>
          <a:xfrm>
            <a:off x="30226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1" name="Rectangle 110">
            <a:extLst>
              <a:ext uri="{FF2B5EF4-FFF2-40B4-BE49-F238E27FC236}">
                <a16:creationId xmlns:a16="http://schemas.microsoft.com/office/drawing/2014/main" id="{DCF89A75-D6DE-2F43-9863-3EA357DD4F06}"/>
              </a:ext>
            </a:extLst>
          </p:cNvPr>
          <p:cNvSpPr/>
          <p:nvPr/>
        </p:nvSpPr>
        <p:spPr>
          <a:xfrm>
            <a:off x="3097309"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2</a:t>
            </a:r>
            <a:endParaRPr lang="en-US" sz="2400" dirty="0">
              <a:solidFill>
                <a:schemeClr val="bg1"/>
              </a:solidFill>
              <a:latin typeface="Arial" charset="0"/>
              <a:ea typeface="Arial" charset="0"/>
              <a:cs typeface="Arial" charset="0"/>
            </a:endParaRPr>
          </a:p>
        </p:txBody>
      </p:sp>
      <p:sp>
        <p:nvSpPr>
          <p:cNvPr id="112" name="Rectangle 111">
            <a:extLst>
              <a:ext uri="{FF2B5EF4-FFF2-40B4-BE49-F238E27FC236}">
                <a16:creationId xmlns:a16="http://schemas.microsoft.com/office/drawing/2014/main" id="{F8E2C11F-508E-E445-B55D-6AE41432D36B}"/>
              </a:ext>
            </a:extLst>
          </p:cNvPr>
          <p:cNvSpPr/>
          <p:nvPr/>
        </p:nvSpPr>
        <p:spPr>
          <a:xfrm>
            <a:off x="49530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3" name="Rectangle 112">
            <a:extLst>
              <a:ext uri="{FF2B5EF4-FFF2-40B4-BE49-F238E27FC236}">
                <a16:creationId xmlns:a16="http://schemas.microsoft.com/office/drawing/2014/main" id="{29E2EA2F-DEDB-444A-875E-AB2F8A34929A}"/>
              </a:ext>
            </a:extLst>
          </p:cNvPr>
          <p:cNvSpPr/>
          <p:nvPr/>
        </p:nvSpPr>
        <p:spPr>
          <a:xfrm>
            <a:off x="5027709"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3</a:t>
            </a:r>
            <a:endParaRPr lang="en-US" sz="2400" dirty="0">
              <a:solidFill>
                <a:schemeClr val="bg1"/>
              </a:solidFill>
              <a:latin typeface="Arial" charset="0"/>
              <a:ea typeface="Arial" charset="0"/>
              <a:cs typeface="Arial" charset="0"/>
            </a:endParaRPr>
          </a:p>
        </p:txBody>
      </p:sp>
      <p:sp>
        <p:nvSpPr>
          <p:cNvPr id="114" name="Rectangle 113">
            <a:extLst>
              <a:ext uri="{FF2B5EF4-FFF2-40B4-BE49-F238E27FC236}">
                <a16:creationId xmlns:a16="http://schemas.microsoft.com/office/drawing/2014/main" id="{DD447C05-E9D7-4740-96E9-F30630BBF139}"/>
              </a:ext>
            </a:extLst>
          </p:cNvPr>
          <p:cNvSpPr/>
          <p:nvPr/>
        </p:nvSpPr>
        <p:spPr>
          <a:xfrm>
            <a:off x="68834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5" name="Rectangle 114">
            <a:extLst>
              <a:ext uri="{FF2B5EF4-FFF2-40B4-BE49-F238E27FC236}">
                <a16:creationId xmlns:a16="http://schemas.microsoft.com/office/drawing/2014/main" id="{A35CB31D-3306-A444-B2A9-E52D1E416026}"/>
              </a:ext>
            </a:extLst>
          </p:cNvPr>
          <p:cNvSpPr/>
          <p:nvPr/>
        </p:nvSpPr>
        <p:spPr>
          <a:xfrm>
            <a:off x="6872349" y="589943"/>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4a</a:t>
            </a:r>
            <a:endParaRPr lang="en-US" sz="2400" dirty="0">
              <a:solidFill>
                <a:schemeClr val="bg1"/>
              </a:solidFill>
              <a:latin typeface="Arial" charset="0"/>
              <a:ea typeface="Arial" charset="0"/>
              <a:cs typeface="Arial" charset="0"/>
            </a:endParaRPr>
          </a:p>
        </p:txBody>
      </p:sp>
      <p:sp>
        <p:nvSpPr>
          <p:cNvPr id="116" name="Rectangle 115">
            <a:extLst>
              <a:ext uri="{FF2B5EF4-FFF2-40B4-BE49-F238E27FC236}">
                <a16:creationId xmlns:a16="http://schemas.microsoft.com/office/drawing/2014/main" id="{942AFFC7-B425-1346-B510-59BB80FB2781}"/>
              </a:ext>
            </a:extLst>
          </p:cNvPr>
          <p:cNvSpPr/>
          <p:nvPr/>
        </p:nvSpPr>
        <p:spPr>
          <a:xfrm>
            <a:off x="8796950"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7" name="Rectangle 116">
            <a:extLst>
              <a:ext uri="{FF2B5EF4-FFF2-40B4-BE49-F238E27FC236}">
                <a16:creationId xmlns:a16="http://schemas.microsoft.com/office/drawing/2014/main" id="{20BAF6F4-B8CD-8A43-8460-B0C39479638F}"/>
              </a:ext>
            </a:extLst>
          </p:cNvPr>
          <p:cNvSpPr/>
          <p:nvPr/>
        </p:nvSpPr>
        <p:spPr>
          <a:xfrm>
            <a:off x="8777800" y="589943"/>
            <a:ext cx="543740"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4b</a:t>
            </a:r>
            <a:endParaRPr lang="en-US" sz="2400" dirty="0">
              <a:solidFill>
                <a:schemeClr val="bg1"/>
              </a:solidFill>
              <a:latin typeface="Arial" charset="0"/>
              <a:ea typeface="Arial" charset="0"/>
              <a:cs typeface="Arial" charset="0"/>
            </a:endParaRPr>
          </a:p>
        </p:txBody>
      </p:sp>
      <p:sp>
        <p:nvSpPr>
          <p:cNvPr id="118" name="Rectangle 117">
            <a:extLst>
              <a:ext uri="{FF2B5EF4-FFF2-40B4-BE49-F238E27FC236}">
                <a16:creationId xmlns:a16="http://schemas.microsoft.com/office/drawing/2014/main" id="{F6C357B2-E9B6-BC4F-ABC2-6A154C1C51F5}"/>
              </a:ext>
            </a:extLst>
          </p:cNvPr>
          <p:cNvSpPr/>
          <p:nvPr/>
        </p:nvSpPr>
        <p:spPr>
          <a:xfrm>
            <a:off x="10693483" y="59034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9" name="Rectangle 118">
            <a:extLst>
              <a:ext uri="{FF2B5EF4-FFF2-40B4-BE49-F238E27FC236}">
                <a16:creationId xmlns:a16="http://schemas.microsoft.com/office/drawing/2014/main" id="{1758A9C9-4B01-2F4E-9040-C26AD66CFF08}"/>
              </a:ext>
            </a:extLst>
          </p:cNvPr>
          <p:cNvSpPr/>
          <p:nvPr/>
        </p:nvSpPr>
        <p:spPr>
          <a:xfrm>
            <a:off x="10768109" y="589943"/>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5</a:t>
            </a:r>
            <a:endParaRPr lang="en-US" sz="2400" dirty="0">
              <a:solidFill>
                <a:schemeClr val="bg1"/>
              </a:solidFill>
              <a:latin typeface="Arial" charset="0"/>
              <a:ea typeface="Arial" charset="0"/>
              <a:cs typeface="Arial" charset="0"/>
            </a:endParaRPr>
          </a:p>
        </p:txBody>
      </p:sp>
      <p:sp>
        <p:nvSpPr>
          <p:cNvPr id="120" name="Rectangle 119">
            <a:extLst>
              <a:ext uri="{FF2B5EF4-FFF2-40B4-BE49-F238E27FC236}">
                <a16:creationId xmlns:a16="http://schemas.microsoft.com/office/drawing/2014/main" id="{0A0DB718-FF16-A543-8CCA-D939429CA086}"/>
              </a:ext>
            </a:extLst>
          </p:cNvPr>
          <p:cNvSpPr/>
          <p:nvPr/>
        </p:nvSpPr>
        <p:spPr>
          <a:xfrm>
            <a:off x="2057482"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1" name="Rectangle 120">
            <a:extLst>
              <a:ext uri="{FF2B5EF4-FFF2-40B4-BE49-F238E27FC236}">
                <a16:creationId xmlns:a16="http://schemas.microsoft.com/office/drawing/2014/main" id="{88368C8E-D105-574A-9F0B-92CD14B1492C}"/>
              </a:ext>
            </a:extLst>
          </p:cNvPr>
          <p:cNvSpPr/>
          <p:nvPr/>
        </p:nvSpPr>
        <p:spPr>
          <a:xfrm>
            <a:off x="2132108" y="3721344"/>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6</a:t>
            </a:r>
            <a:endParaRPr lang="en-US" sz="2400" dirty="0">
              <a:solidFill>
                <a:schemeClr val="bg1"/>
              </a:solidFill>
              <a:latin typeface="Arial" charset="0"/>
              <a:ea typeface="Arial" charset="0"/>
              <a:cs typeface="Arial" charset="0"/>
            </a:endParaRPr>
          </a:p>
        </p:txBody>
      </p:sp>
      <p:sp>
        <p:nvSpPr>
          <p:cNvPr id="122" name="Rectangle 121">
            <a:extLst>
              <a:ext uri="{FF2B5EF4-FFF2-40B4-BE49-F238E27FC236}">
                <a16:creationId xmlns:a16="http://schemas.microsoft.com/office/drawing/2014/main" id="{5B7B03E2-2F3E-BE4E-B9C9-EE67340C26D6}"/>
              </a:ext>
            </a:extLst>
          </p:cNvPr>
          <p:cNvSpPr/>
          <p:nvPr/>
        </p:nvSpPr>
        <p:spPr>
          <a:xfrm>
            <a:off x="3987883"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3" name="Rectangle 122">
            <a:extLst>
              <a:ext uri="{FF2B5EF4-FFF2-40B4-BE49-F238E27FC236}">
                <a16:creationId xmlns:a16="http://schemas.microsoft.com/office/drawing/2014/main" id="{5D14C429-4BF1-D241-90B9-404E87703826}"/>
              </a:ext>
            </a:extLst>
          </p:cNvPr>
          <p:cNvSpPr/>
          <p:nvPr/>
        </p:nvSpPr>
        <p:spPr>
          <a:xfrm>
            <a:off x="4062510" y="3721344"/>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7</a:t>
            </a:r>
            <a:endParaRPr lang="en-US" sz="2400" dirty="0">
              <a:solidFill>
                <a:schemeClr val="bg1"/>
              </a:solidFill>
              <a:latin typeface="Arial" charset="0"/>
              <a:ea typeface="Arial" charset="0"/>
              <a:cs typeface="Arial" charset="0"/>
            </a:endParaRPr>
          </a:p>
        </p:txBody>
      </p:sp>
      <p:sp>
        <p:nvSpPr>
          <p:cNvPr id="124" name="Rectangle 123">
            <a:extLst>
              <a:ext uri="{FF2B5EF4-FFF2-40B4-BE49-F238E27FC236}">
                <a16:creationId xmlns:a16="http://schemas.microsoft.com/office/drawing/2014/main" id="{1535FBA1-C873-024C-A79A-C57EF5A2E00F}"/>
              </a:ext>
            </a:extLst>
          </p:cNvPr>
          <p:cNvSpPr/>
          <p:nvPr/>
        </p:nvSpPr>
        <p:spPr>
          <a:xfrm>
            <a:off x="5918283"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5" name="Rectangle 124">
            <a:extLst>
              <a:ext uri="{FF2B5EF4-FFF2-40B4-BE49-F238E27FC236}">
                <a16:creationId xmlns:a16="http://schemas.microsoft.com/office/drawing/2014/main" id="{441504D8-E83B-F540-933C-CA141D4AECE9}"/>
              </a:ext>
            </a:extLst>
          </p:cNvPr>
          <p:cNvSpPr/>
          <p:nvPr/>
        </p:nvSpPr>
        <p:spPr>
          <a:xfrm>
            <a:off x="5992909" y="3721344"/>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8</a:t>
            </a:r>
            <a:endParaRPr lang="en-US" sz="2400" dirty="0">
              <a:solidFill>
                <a:schemeClr val="bg1"/>
              </a:solidFill>
              <a:latin typeface="Arial" charset="0"/>
              <a:ea typeface="Arial" charset="0"/>
              <a:cs typeface="Arial" charset="0"/>
            </a:endParaRPr>
          </a:p>
        </p:txBody>
      </p:sp>
      <p:sp>
        <p:nvSpPr>
          <p:cNvPr id="126" name="Rectangle 125">
            <a:extLst>
              <a:ext uri="{FF2B5EF4-FFF2-40B4-BE49-F238E27FC236}">
                <a16:creationId xmlns:a16="http://schemas.microsoft.com/office/drawing/2014/main" id="{96BB2E2E-9E81-4A47-8E59-261291B43E48}"/>
              </a:ext>
            </a:extLst>
          </p:cNvPr>
          <p:cNvSpPr/>
          <p:nvPr/>
        </p:nvSpPr>
        <p:spPr>
          <a:xfrm>
            <a:off x="7848683"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7" name="Rectangle 126">
            <a:extLst>
              <a:ext uri="{FF2B5EF4-FFF2-40B4-BE49-F238E27FC236}">
                <a16:creationId xmlns:a16="http://schemas.microsoft.com/office/drawing/2014/main" id="{B58BB0BD-2DD7-A142-82F9-DECD0A80967A}"/>
              </a:ext>
            </a:extLst>
          </p:cNvPr>
          <p:cNvSpPr/>
          <p:nvPr/>
        </p:nvSpPr>
        <p:spPr>
          <a:xfrm>
            <a:off x="7923310" y="3721344"/>
            <a:ext cx="356187"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9</a:t>
            </a:r>
            <a:endParaRPr lang="en-US" sz="2400" dirty="0">
              <a:solidFill>
                <a:schemeClr val="bg1"/>
              </a:solidFill>
              <a:latin typeface="Arial" charset="0"/>
              <a:ea typeface="Arial" charset="0"/>
              <a:cs typeface="Arial" charset="0"/>
            </a:endParaRPr>
          </a:p>
        </p:txBody>
      </p:sp>
      <p:sp>
        <p:nvSpPr>
          <p:cNvPr id="128" name="Rectangle 127">
            <a:extLst>
              <a:ext uri="{FF2B5EF4-FFF2-40B4-BE49-F238E27FC236}">
                <a16:creationId xmlns:a16="http://schemas.microsoft.com/office/drawing/2014/main" id="{CA4565CE-F952-5146-AFD1-98F3C91B1481}"/>
              </a:ext>
            </a:extLst>
          </p:cNvPr>
          <p:cNvSpPr/>
          <p:nvPr/>
        </p:nvSpPr>
        <p:spPr>
          <a:xfrm>
            <a:off x="9762150" y="3721745"/>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9" name="Rectangle 128">
            <a:extLst>
              <a:ext uri="{FF2B5EF4-FFF2-40B4-BE49-F238E27FC236}">
                <a16:creationId xmlns:a16="http://schemas.microsoft.com/office/drawing/2014/main" id="{6144875B-9796-FD4F-8269-F2A28AD676B8}"/>
              </a:ext>
            </a:extLst>
          </p:cNvPr>
          <p:cNvSpPr/>
          <p:nvPr/>
        </p:nvSpPr>
        <p:spPr>
          <a:xfrm>
            <a:off x="9751016" y="3721344"/>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10</a:t>
            </a:r>
            <a:endParaRPr lang="en-US" sz="2400" dirty="0">
              <a:solidFill>
                <a:schemeClr val="bg1"/>
              </a:solidFill>
              <a:latin typeface="Arial" charset="0"/>
              <a:ea typeface="Arial" charset="0"/>
              <a:cs typeface="Arial" charset="0"/>
            </a:endParaRPr>
          </a:p>
        </p:txBody>
      </p:sp>
      <p:sp>
        <p:nvSpPr>
          <p:cNvPr id="131" name="Rectangle 130">
            <a:extLst>
              <a:ext uri="{FF2B5EF4-FFF2-40B4-BE49-F238E27FC236}">
                <a16:creationId xmlns:a16="http://schemas.microsoft.com/office/drawing/2014/main" id="{6189687E-69B0-0848-9BB0-9AC622E4383B}"/>
              </a:ext>
            </a:extLst>
          </p:cNvPr>
          <p:cNvSpPr/>
          <p:nvPr/>
        </p:nvSpPr>
        <p:spPr>
          <a:xfrm>
            <a:off x="8332466"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06DB06EB-F814-0F44-B2A4-3F83AB78045C}"/>
              </a:ext>
            </a:extLst>
          </p:cNvPr>
          <p:cNvSpPr/>
          <p:nvPr/>
        </p:nvSpPr>
        <p:spPr>
          <a:xfrm>
            <a:off x="10238904" y="121697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FF716803-DC89-A747-9DEF-6CA17D51565E}"/>
              </a:ext>
            </a:extLst>
          </p:cNvPr>
          <p:cNvSpPr/>
          <p:nvPr/>
        </p:nvSpPr>
        <p:spPr>
          <a:xfrm>
            <a:off x="1548467"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9A0F475-06AC-2D47-AE88-10ABB351AE1F}"/>
              </a:ext>
            </a:extLst>
          </p:cNvPr>
          <p:cNvSpPr/>
          <p:nvPr/>
        </p:nvSpPr>
        <p:spPr>
          <a:xfrm>
            <a:off x="3489411"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D4C12714-E50A-314C-889B-34946ECF416A}"/>
              </a:ext>
            </a:extLst>
          </p:cNvPr>
          <p:cNvSpPr/>
          <p:nvPr/>
        </p:nvSpPr>
        <p:spPr>
          <a:xfrm>
            <a:off x="5421728"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BD755CAD-F32F-9D4D-9A13-1DC94202AB06}"/>
              </a:ext>
            </a:extLst>
          </p:cNvPr>
          <p:cNvSpPr/>
          <p:nvPr/>
        </p:nvSpPr>
        <p:spPr>
          <a:xfrm>
            <a:off x="7298274"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9AFC59B-E219-164E-85D5-8554487B9D9A}"/>
              </a:ext>
            </a:extLst>
          </p:cNvPr>
          <p:cNvSpPr/>
          <p:nvPr/>
        </p:nvSpPr>
        <p:spPr>
          <a:xfrm>
            <a:off x="9243531" y="4325581"/>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8D8BFB2-5315-5B45-850D-54E5FE0D6300}"/>
              </a:ext>
            </a:extLst>
          </p:cNvPr>
          <p:cNvSpPr/>
          <p:nvPr/>
        </p:nvSpPr>
        <p:spPr>
          <a:xfrm>
            <a:off x="594241" y="1225568"/>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8875058B-987D-F046-A8F3-BE7618E6ED9E}"/>
              </a:ext>
            </a:extLst>
          </p:cNvPr>
          <p:cNvSpPr/>
          <p:nvPr/>
        </p:nvSpPr>
        <p:spPr>
          <a:xfrm>
            <a:off x="2538597" y="1216977"/>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27F08A89-1017-D04B-86D6-24AC2C1BD0FE}"/>
              </a:ext>
            </a:extLst>
          </p:cNvPr>
          <p:cNvSpPr/>
          <p:nvPr/>
        </p:nvSpPr>
        <p:spPr>
          <a:xfrm>
            <a:off x="737500" y="2680631"/>
            <a:ext cx="1120820" cy="369332"/>
          </a:xfrm>
          <a:prstGeom prst="rect">
            <a:avLst/>
          </a:prstGeom>
        </p:spPr>
        <p:txBody>
          <a:bodyPr wrap="none">
            <a:spAutoFit/>
          </a:bodyPr>
          <a:lstStyle/>
          <a:p>
            <a:r>
              <a:rPr lang="en-US" b="1" dirty="0">
                <a:latin typeface="Arial" charset="0"/>
                <a:ea typeface="Arial" charset="0"/>
                <a:cs typeface="Arial" charset="0"/>
              </a:rPr>
              <a:t>Creation</a:t>
            </a:r>
            <a:endParaRPr lang="en-US" dirty="0"/>
          </a:p>
        </p:txBody>
      </p:sp>
      <p:sp>
        <p:nvSpPr>
          <p:cNvPr id="141" name="Rectangle 140">
            <a:extLst>
              <a:ext uri="{FF2B5EF4-FFF2-40B4-BE49-F238E27FC236}">
                <a16:creationId xmlns:a16="http://schemas.microsoft.com/office/drawing/2014/main" id="{7CFDE5F4-EB09-4C4B-BCDD-28E4410E3137}"/>
              </a:ext>
            </a:extLst>
          </p:cNvPr>
          <p:cNvSpPr/>
          <p:nvPr/>
        </p:nvSpPr>
        <p:spPr>
          <a:xfrm>
            <a:off x="2656428" y="2717897"/>
            <a:ext cx="1223412" cy="369332"/>
          </a:xfrm>
          <a:prstGeom prst="rect">
            <a:avLst/>
          </a:prstGeom>
        </p:spPr>
        <p:txBody>
          <a:bodyPr wrap="none">
            <a:spAutoFit/>
          </a:bodyPr>
          <a:lstStyle/>
          <a:p>
            <a:pPr algn="ctr"/>
            <a:r>
              <a:rPr lang="en-US" b="1" dirty="0">
                <a:latin typeface="Arial" charset="0"/>
                <a:ea typeface="Arial" charset="0"/>
                <a:cs typeface="Arial" charset="0"/>
              </a:rPr>
              <a:t>Rejection</a:t>
            </a:r>
            <a:endParaRPr lang="en-US" dirty="0"/>
          </a:p>
        </p:txBody>
      </p:sp>
      <p:sp>
        <p:nvSpPr>
          <p:cNvPr id="142" name="Rectangle 141">
            <a:extLst>
              <a:ext uri="{FF2B5EF4-FFF2-40B4-BE49-F238E27FC236}">
                <a16:creationId xmlns:a16="http://schemas.microsoft.com/office/drawing/2014/main" id="{5BC9D5CE-F956-CF4F-B134-6C235F236BEC}"/>
              </a:ext>
            </a:extLst>
          </p:cNvPr>
          <p:cNvSpPr/>
          <p:nvPr/>
        </p:nvSpPr>
        <p:spPr>
          <a:xfrm>
            <a:off x="4613334" y="2717897"/>
            <a:ext cx="1184941" cy="369332"/>
          </a:xfrm>
          <a:prstGeom prst="rect">
            <a:avLst/>
          </a:prstGeom>
        </p:spPr>
        <p:txBody>
          <a:bodyPr wrap="none">
            <a:spAutoFit/>
          </a:bodyPr>
          <a:lstStyle/>
          <a:p>
            <a:pPr algn="ctr"/>
            <a:r>
              <a:rPr lang="en-US" b="1" dirty="0">
                <a:latin typeface="Arial" charset="0"/>
                <a:ea typeface="Arial" charset="0"/>
                <a:cs typeface="Arial" charset="0"/>
              </a:rPr>
              <a:t>Abraham</a:t>
            </a:r>
            <a:endParaRPr lang="en-US" dirty="0"/>
          </a:p>
        </p:txBody>
      </p:sp>
      <p:sp>
        <p:nvSpPr>
          <p:cNvPr id="143" name="Rectangle 142">
            <a:extLst>
              <a:ext uri="{FF2B5EF4-FFF2-40B4-BE49-F238E27FC236}">
                <a16:creationId xmlns:a16="http://schemas.microsoft.com/office/drawing/2014/main" id="{E1B2B92B-369A-CB47-97F1-8D114AC075A6}"/>
              </a:ext>
            </a:extLst>
          </p:cNvPr>
          <p:cNvSpPr/>
          <p:nvPr/>
        </p:nvSpPr>
        <p:spPr>
          <a:xfrm>
            <a:off x="6712452" y="2717897"/>
            <a:ext cx="825867" cy="369332"/>
          </a:xfrm>
          <a:prstGeom prst="rect">
            <a:avLst/>
          </a:prstGeom>
        </p:spPr>
        <p:txBody>
          <a:bodyPr wrap="none">
            <a:spAutoFit/>
          </a:bodyPr>
          <a:lstStyle/>
          <a:p>
            <a:pPr algn="ctr"/>
            <a:r>
              <a:rPr lang="en-US" b="1" dirty="0">
                <a:latin typeface="Arial" charset="0"/>
                <a:ea typeface="Arial" charset="0"/>
                <a:cs typeface="Arial" charset="0"/>
              </a:rPr>
              <a:t>Egypt</a:t>
            </a:r>
            <a:endParaRPr lang="en-US" dirty="0"/>
          </a:p>
        </p:txBody>
      </p:sp>
      <p:sp>
        <p:nvSpPr>
          <p:cNvPr id="144" name="Rectangle 143">
            <a:extLst>
              <a:ext uri="{FF2B5EF4-FFF2-40B4-BE49-F238E27FC236}">
                <a16:creationId xmlns:a16="http://schemas.microsoft.com/office/drawing/2014/main" id="{A91DB608-5E1A-4046-8D50-8E934493A833}"/>
              </a:ext>
            </a:extLst>
          </p:cNvPr>
          <p:cNvSpPr/>
          <p:nvPr/>
        </p:nvSpPr>
        <p:spPr>
          <a:xfrm>
            <a:off x="8593560" y="2717897"/>
            <a:ext cx="902811" cy="369332"/>
          </a:xfrm>
          <a:prstGeom prst="rect">
            <a:avLst/>
          </a:prstGeom>
        </p:spPr>
        <p:txBody>
          <a:bodyPr wrap="none">
            <a:spAutoFit/>
          </a:bodyPr>
          <a:lstStyle/>
          <a:p>
            <a:pPr algn="ctr"/>
            <a:r>
              <a:rPr lang="en-US" b="1" dirty="0">
                <a:latin typeface="Arial" charset="0"/>
                <a:ea typeface="Arial" charset="0"/>
                <a:cs typeface="Arial" charset="0"/>
              </a:rPr>
              <a:t>Moses</a:t>
            </a:r>
            <a:endParaRPr lang="en-US" dirty="0"/>
          </a:p>
        </p:txBody>
      </p:sp>
      <p:sp>
        <p:nvSpPr>
          <p:cNvPr id="151" name="Rectangle 150">
            <a:extLst>
              <a:ext uri="{FF2B5EF4-FFF2-40B4-BE49-F238E27FC236}">
                <a16:creationId xmlns:a16="http://schemas.microsoft.com/office/drawing/2014/main" id="{E09B1DB3-416A-FC4C-8B04-E3FBBD1F798D}"/>
              </a:ext>
            </a:extLst>
          </p:cNvPr>
          <p:cNvSpPr/>
          <p:nvPr/>
        </p:nvSpPr>
        <p:spPr>
          <a:xfrm>
            <a:off x="4510858" y="1212626"/>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151" descr="A picture containing diagram&#10;&#10;Description automatically generated">
            <a:extLst>
              <a:ext uri="{FF2B5EF4-FFF2-40B4-BE49-F238E27FC236}">
                <a16:creationId xmlns:a16="http://schemas.microsoft.com/office/drawing/2014/main" id="{7508ED93-E705-1645-9E4F-ACAFFEC13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163" y="1187949"/>
            <a:ext cx="1439334" cy="1439334"/>
          </a:xfrm>
          <a:prstGeom prst="rect">
            <a:avLst/>
          </a:prstGeom>
        </p:spPr>
      </p:pic>
      <p:sp>
        <p:nvSpPr>
          <p:cNvPr id="153" name="Rectangle 152">
            <a:extLst>
              <a:ext uri="{FF2B5EF4-FFF2-40B4-BE49-F238E27FC236}">
                <a16:creationId xmlns:a16="http://schemas.microsoft.com/office/drawing/2014/main" id="{BBCADB4A-6D0C-214E-9B9C-E2A8D1AB41CC}"/>
              </a:ext>
            </a:extLst>
          </p:cNvPr>
          <p:cNvSpPr/>
          <p:nvPr/>
        </p:nvSpPr>
        <p:spPr>
          <a:xfrm>
            <a:off x="4512313" y="1212626"/>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descr="A drawing of a group of people&#10;&#10;Description automatically generated with low confidence">
            <a:extLst>
              <a:ext uri="{FF2B5EF4-FFF2-40B4-BE49-F238E27FC236}">
                <a16:creationId xmlns:a16="http://schemas.microsoft.com/office/drawing/2014/main" id="{13AEB6D9-B5BF-FEA3-C413-51BF09356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2999" y="1195764"/>
            <a:ext cx="1439334" cy="1439334"/>
          </a:xfrm>
          <a:prstGeom prst="rect">
            <a:avLst/>
          </a:prstGeom>
        </p:spPr>
      </p:pic>
      <p:sp>
        <p:nvSpPr>
          <p:cNvPr id="92" name="Rectangle 91">
            <a:extLst>
              <a:ext uri="{FF2B5EF4-FFF2-40B4-BE49-F238E27FC236}">
                <a16:creationId xmlns:a16="http://schemas.microsoft.com/office/drawing/2014/main" id="{4FA5927A-D16E-5A82-AA94-6FF2A796FED5}"/>
              </a:ext>
            </a:extLst>
          </p:cNvPr>
          <p:cNvSpPr/>
          <p:nvPr/>
        </p:nvSpPr>
        <p:spPr>
          <a:xfrm>
            <a:off x="8337020" y="1219506"/>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Rectangle 155">
            <a:extLst>
              <a:ext uri="{FF2B5EF4-FFF2-40B4-BE49-F238E27FC236}">
                <a16:creationId xmlns:a16="http://schemas.microsoft.com/office/drawing/2014/main" id="{7DAB580D-37CD-7B46-AD57-A372C639FE83}"/>
              </a:ext>
            </a:extLst>
          </p:cNvPr>
          <p:cNvSpPr/>
          <p:nvPr/>
        </p:nvSpPr>
        <p:spPr>
          <a:xfrm>
            <a:off x="6426269" y="1212626"/>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sson 1:…"/>
          <p:cNvSpPr txBox="1"/>
          <p:nvPr/>
        </p:nvSpPr>
        <p:spPr>
          <a:xfrm>
            <a:off x="2683619" y="2383452"/>
            <a:ext cx="8588468"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solidFill>
                  <a:srgbClr val="4196D5"/>
                </a:solidFill>
                <a:latin typeface="Arial" charset="0"/>
                <a:ea typeface="Arial" charset="0"/>
                <a:cs typeface="Arial" charset="0"/>
                <a:sym typeface="Quasimoda Bold"/>
              </a:rPr>
              <a:t>PART 1</a:t>
            </a:r>
          </a:p>
        </p:txBody>
      </p:sp>
      <p:cxnSp>
        <p:nvCxnSpPr>
          <p:cNvPr id="11" name="Straight Connector 10"/>
          <p:cNvCxnSpPr/>
          <p:nvPr/>
        </p:nvCxnSpPr>
        <p:spPr>
          <a:xfrm>
            <a:off x="2788550"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0853A1-1007-4C52-BEFB-F48F5319A3E3}"/>
              </a:ext>
            </a:extLst>
          </p:cNvPr>
          <p:cNvSpPr txBox="1"/>
          <p:nvPr/>
        </p:nvSpPr>
        <p:spPr>
          <a:xfrm>
            <a:off x="5017252" y="526444"/>
            <a:ext cx="6371772" cy="707886"/>
          </a:xfrm>
          <a:prstGeom prst="rect">
            <a:avLst/>
          </a:prstGeom>
          <a:noFill/>
        </p:spPr>
        <p:txBody>
          <a:bodyPr wrap="square" rtlCol="0">
            <a:spAutoFit/>
          </a:bodyPr>
          <a:lstStyle/>
          <a:p>
            <a:pPr algn="r"/>
            <a:r>
              <a:rPr lang="en-US" sz="4000" dirty="0">
                <a:solidFill>
                  <a:srgbClr val="4196D5"/>
                </a:solidFill>
                <a:latin typeface="Arial" charset="0"/>
                <a:ea typeface="Arial" charset="0"/>
                <a:cs typeface="Arial" charset="0"/>
              </a:rPr>
              <a:t>Lesson 4</a:t>
            </a:r>
            <a:endParaRPr lang="en-AU" sz="4000" dirty="0">
              <a:solidFill>
                <a:srgbClr val="4196D5"/>
              </a:solidFill>
              <a:latin typeface="Arial" charset="0"/>
              <a:ea typeface="Arial" charset="0"/>
              <a:cs typeface="Arial" charset="0"/>
            </a:endParaRPr>
          </a:p>
        </p:txBody>
      </p:sp>
      <p:sp>
        <p:nvSpPr>
          <p:cNvPr id="7" name="Rectangle 6"/>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1334B7-483D-45A7-A7BF-9DF33430E78F}"/>
              </a:ext>
            </a:extLst>
          </p:cNvPr>
          <p:cNvSpPr txBox="1"/>
          <p:nvPr/>
        </p:nvSpPr>
        <p:spPr>
          <a:xfrm>
            <a:off x="2683619" y="4048302"/>
            <a:ext cx="6371772" cy="707886"/>
          </a:xfrm>
          <a:prstGeom prst="rect">
            <a:avLst/>
          </a:prstGeom>
          <a:noFill/>
        </p:spPr>
        <p:txBody>
          <a:bodyPr wrap="square" rtlCol="0">
            <a:spAutoFit/>
          </a:bodyPr>
          <a:lstStyle/>
          <a:p>
            <a:r>
              <a:rPr lang="en-AU" sz="4000" b="1" dirty="0">
                <a:latin typeface="Arial" charset="0"/>
                <a:ea typeface="Arial" charset="0"/>
                <a:cs typeface="Arial" charset="0"/>
              </a:rPr>
              <a:t>A beach rescue</a:t>
            </a:r>
          </a:p>
        </p:txBody>
      </p:sp>
    </p:spTree>
    <p:extLst>
      <p:ext uri="{BB962C8B-B14F-4D97-AF65-F5344CB8AC3E}">
        <p14:creationId xmlns:p14="http://schemas.microsoft.com/office/powerpoint/2010/main" val="212418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E760B-2DF3-4D75-A54D-8A1A55CD2B68}"/>
              </a:ext>
            </a:extLst>
          </p:cNvPr>
          <p:cNvSpPr txBox="1"/>
          <p:nvPr/>
        </p:nvSpPr>
        <p:spPr>
          <a:xfrm>
            <a:off x="4182093" y="2782669"/>
            <a:ext cx="3827813" cy="1292662"/>
          </a:xfrm>
          <a:prstGeom prst="rect">
            <a:avLst/>
          </a:prstGeom>
          <a:noFill/>
        </p:spPr>
        <p:txBody>
          <a:bodyPr wrap="square" rtlCol="0">
            <a:spAutoFit/>
          </a:bodyPr>
          <a:lstStyle/>
          <a:p>
            <a:pPr algn="ctr"/>
            <a:r>
              <a:rPr lang="en-US" sz="6000" dirty="0">
                <a:latin typeface="Arial" panose="020B0604020202020204" pitchFamily="34" charset="0"/>
                <a:ea typeface="Calibri" panose="020F0502020204030204" pitchFamily="34" charset="0"/>
                <a:cs typeface="Arial" panose="020B0604020202020204" pitchFamily="34" charset="0"/>
              </a:rPr>
              <a:t>the beach</a:t>
            </a:r>
            <a:endParaRPr lang="en-AU" sz="6000" dirty="0">
              <a:latin typeface="Arial" panose="020B0604020202020204" pitchFamily="34" charset="0"/>
              <a:ea typeface="Calibri" panose="020F0502020204030204" pitchFamily="34" charset="0"/>
              <a:cs typeface="Arial" panose="020B0604020202020204" pitchFamily="34" charset="0"/>
            </a:endParaRPr>
          </a:p>
          <a:p>
            <a:pPr algn="ct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87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water sport, people&#10;&#10;Description automatically generated">
            <a:extLst>
              <a:ext uri="{FF2B5EF4-FFF2-40B4-BE49-F238E27FC236}">
                <a16:creationId xmlns:a16="http://schemas.microsoft.com/office/drawing/2014/main" id="{4345B80F-0053-94DF-5FC6-214DC504B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950" y="194385"/>
            <a:ext cx="4754510" cy="3163070"/>
          </a:xfrm>
          <a:prstGeom prst="rect">
            <a:avLst/>
          </a:prstGeom>
        </p:spPr>
      </p:pic>
      <p:pic>
        <p:nvPicPr>
          <p:cNvPr id="5" name="Picture 4" descr="Two people swimming in water&#10;&#10;Description automatically generated with medium confidence">
            <a:extLst>
              <a:ext uri="{FF2B5EF4-FFF2-40B4-BE49-F238E27FC236}">
                <a16:creationId xmlns:a16="http://schemas.microsoft.com/office/drawing/2014/main" id="{838EBC6D-A73F-D011-9C9C-62EF1B931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18" y="194385"/>
            <a:ext cx="4744605" cy="3163070"/>
          </a:xfrm>
          <a:prstGeom prst="rect">
            <a:avLst/>
          </a:prstGeom>
        </p:spPr>
      </p:pic>
      <p:pic>
        <p:nvPicPr>
          <p:cNvPr id="7" name="Picture 6" descr="A helicopter flying over a boat&#10;&#10;Description automatically generated with medium confidence">
            <a:extLst>
              <a:ext uri="{FF2B5EF4-FFF2-40B4-BE49-F238E27FC236}">
                <a16:creationId xmlns:a16="http://schemas.microsoft.com/office/drawing/2014/main" id="{72093CAA-FF87-8F5B-BA5F-B3119461A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950" y="3506505"/>
            <a:ext cx="4751034" cy="3163070"/>
          </a:xfrm>
          <a:prstGeom prst="rect">
            <a:avLst/>
          </a:prstGeom>
        </p:spPr>
      </p:pic>
      <p:pic>
        <p:nvPicPr>
          <p:cNvPr id="9" name="Picture 8" descr="A group of men playing frisbee on a sandy beach&#10;&#10;Description automatically generated">
            <a:extLst>
              <a:ext uri="{FF2B5EF4-FFF2-40B4-BE49-F238E27FC236}">
                <a16:creationId xmlns:a16="http://schemas.microsoft.com/office/drawing/2014/main" id="{9E3753B7-D0AC-D70F-2A2B-9E0B49BEB6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7919" y="3506505"/>
            <a:ext cx="4744605" cy="3163070"/>
          </a:xfrm>
          <a:prstGeom prst="rect">
            <a:avLst/>
          </a:prstGeom>
        </p:spPr>
      </p:pic>
      <p:sp>
        <p:nvSpPr>
          <p:cNvPr id="10" name="Rectangle 9">
            <a:extLst>
              <a:ext uri="{FF2B5EF4-FFF2-40B4-BE49-F238E27FC236}">
                <a16:creationId xmlns:a16="http://schemas.microsoft.com/office/drawing/2014/main" id="{597FBD03-313D-AAEB-35F6-34BA9EDB6841}"/>
              </a:ext>
            </a:extLst>
          </p:cNvPr>
          <p:cNvSpPr/>
          <p:nvPr/>
        </p:nvSpPr>
        <p:spPr>
          <a:xfrm>
            <a:off x="1315950" y="205759"/>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 name="Rectangle 10">
            <a:extLst>
              <a:ext uri="{FF2B5EF4-FFF2-40B4-BE49-F238E27FC236}">
                <a16:creationId xmlns:a16="http://schemas.microsoft.com/office/drawing/2014/main" id="{6D4D2B4F-6BF2-D69E-DB37-755ED5C98A5D}"/>
              </a:ext>
            </a:extLst>
          </p:cNvPr>
          <p:cNvSpPr/>
          <p:nvPr/>
        </p:nvSpPr>
        <p:spPr>
          <a:xfrm>
            <a:off x="1373643" y="188425"/>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1</a:t>
            </a:r>
            <a:endParaRPr lang="en-US" sz="2800" dirty="0">
              <a:solidFill>
                <a:schemeClr val="bg1"/>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8A81C1A6-48C7-CAAF-B992-EDA79B40ACAB}"/>
              </a:ext>
            </a:extLst>
          </p:cNvPr>
          <p:cNvSpPr/>
          <p:nvPr/>
        </p:nvSpPr>
        <p:spPr>
          <a:xfrm>
            <a:off x="6220459" y="205759"/>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3" name="Rectangle 12">
            <a:extLst>
              <a:ext uri="{FF2B5EF4-FFF2-40B4-BE49-F238E27FC236}">
                <a16:creationId xmlns:a16="http://schemas.microsoft.com/office/drawing/2014/main" id="{D54C3771-F7DD-824B-C76D-37CEB1227E82}"/>
              </a:ext>
            </a:extLst>
          </p:cNvPr>
          <p:cNvSpPr/>
          <p:nvPr/>
        </p:nvSpPr>
        <p:spPr>
          <a:xfrm>
            <a:off x="6278152" y="188425"/>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2</a:t>
            </a:r>
            <a:endParaRPr lang="en-US" sz="2800" dirty="0">
              <a:solidFill>
                <a:schemeClr val="bg1"/>
              </a:solidFill>
              <a:latin typeface="Arial" charset="0"/>
              <a:ea typeface="Arial" charset="0"/>
              <a:cs typeface="Arial" charset="0"/>
            </a:endParaRPr>
          </a:p>
        </p:txBody>
      </p:sp>
      <p:sp>
        <p:nvSpPr>
          <p:cNvPr id="14" name="Rectangle 13">
            <a:extLst>
              <a:ext uri="{FF2B5EF4-FFF2-40B4-BE49-F238E27FC236}">
                <a16:creationId xmlns:a16="http://schemas.microsoft.com/office/drawing/2014/main" id="{E4E65077-9133-5071-B584-B71B6CE4B9F0}"/>
              </a:ext>
            </a:extLst>
          </p:cNvPr>
          <p:cNvSpPr/>
          <p:nvPr/>
        </p:nvSpPr>
        <p:spPr>
          <a:xfrm>
            <a:off x="1315950" y="3514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5" name="Rectangle 14">
            <a:extLst>
              <a:ext uri="{FF2B5EF4-FFF2-40B4-BE49-F238E27FC236}">
                <a16:creationId xmlns:a16="http://schemas.microsoft.com/office/drawing/2014/main" id="{2710F888-709E-32F5-8114-7851EF5E32C6}"/>
              </a:ext>
            </a:extLst>
          </p:cNvPr>
          <p:cNvSpPr/>
          <p:nvPr/>
        </p:nvSpPr>
        <p:spPr>
          <a:xfrm>
            <a:off x="1373643" y="3496890"/>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3</a:t>
            </a:r>
            <a:endParaRPr lang="en-US" sz="2800" dirty="0">
              <a:solidFill>
                <a:schemeClr val="bg1"/>
              </a:solidFill>
              <a:latin typeface="Arial" charset="0"/>
              <a:ea typeface="Arial" charset="0"/>
              <a:cs typeface="Arial" charset="0"/>
            </a:endParaRPr>
          </a:p>
        </p:txBody>
      </p:sp>
      <p:sp>
        <p:nvSpPr>
          <p:cNvPr id="16" name="Rectangle 15">
            <a:extLst>
              <a:ext uri="{FF2B5EF4-FFF2-40B4-BE49-F238E27FC236}">
                <a16:creationId xmlns:a16="http://schemas.microsoft.com/office/drawing/2014/main" id="{49DD89C4-5A20-07A6-C9DE-39F325620DC7}"/>
              </a:ext>
            </a:extLst>
          </p:cNvPr>
          <p:cNvSpPr/>
          <p:nvPr/>
        </p:nvSpPr>
        <p:spPr>
          <a:xfrm>
            <a:off x="6220459" y="3514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7" name="Rectangle 16">
            <a:extLst>
              <a:ext uri="{FF2B5EF4-FFF2-40B4-BE49-F238E27FC236}">
                <a16:creationId xmlns:a16="http://schemas.microsoft.com/office/drawing/2014/main" id="{B4564C24-07CA-20BF-30BF-E648C832BF50}"/>
              </a:ext>
            </a:extLst>
          </p:cNvPr>
          <p:cNvSpPr/>
          <p:nvPr/>
        </p:nvSpPr>
        <p:spPr>
          <a:xfrm>
            <a:off x="6278152" y="3496890"/>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4</a:t>
            </a:r>
            <a:endParaRPr 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94190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4BACC9-AED3-468D-AD3F-64BD7517A0E3}"/>
              </a:ext>
            </a:extLst>
          </p:cNvPr>
          <p:cNvSpPr txBox="1"/>
          <p:nvPr/>
        </p:nvSpPr>
        <p:spPr>
          <a:xfrm>
            <a:off x="1040674" y="789816"/>
            <a:ext cx="10110651" cy="5278368"/>
          </a:xfrm>
          <a:prstGeom prst="rect">
            <a:avLst/>
          </a:prstGeom>
          <a:noFill/>
        </p:spPr>
        <p:txBody>
          <a:bodyPr wrap="square">
            <a:spAutoFit/>
          </a:bodyPr>
          <a:lstStyle/>
          <a:p>
            <a:pPr marL="457200">
              <a:spcBef>
                <a:spcPts val="600"/>
              </a:spcBef>
              <a:spcAft>
                <a:spcPts val="300"/>
              </a:spcAft>
            </a:pPr>
            <a:r>
              <a:rPr lang="en-US" sz="3200" dirty="0">
                <a:effectLst/>
                <a:latin typeface="Arial" panose="020B0604020202020204" pitchFamily="34" charset="0"/>
                <a:ea typeface="Calibri" panose="020F0502020204030204" pitchFamily="34" charset="0"/>
                <a:cs typeface="Arial" panose="020B0604020202020204" pitchFamily="34" charset="0"/>
              </a:rPr>
              <a:t>Sing and his family settled in Australia. Over time, they began to understand Australian culture better. They thought Australia was spacious and peaceful, but they would always remember and treasure their home country.</a:t>
            </a:r>
            <a:endParaRPr lang="en-AU" sz="32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endParaRPr lang="en-US" sz="2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r>
              <a:rPr lang="en-US" sz="3200" dirty="0">
                <a:effectLst/>
                <a:latin typeface="Arial" panose="020B0604020202020204" pitchFamily="34" charset="0"/>
                <a:ea typeface="Calibri" panose="020F0502020204030204" pitchFamily="34" charset="0"/>
                <a:cs typeface="Arial" panose="020B0604020202020204" pitchFamily="34" charset="0"/>
              </a:rPr>
              <a:t>In Australia, they lived near the bush and the beach. They enjoyed the beach, but Sing’s dad was concerned because Sing was not a strong swimmer. One day in summer they learnt some very important lessons about being safe at the beach …</a:t>
            </a:r>
            <a:endParaRPr lang="en-AU"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243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B3D283-09D1-42DE-ACB9-AA6EB88760F3}"/>
              </a:ext>
            </a:extLst>
          </p:cNvPr>
          <p:cNvSpPr txBox="1"/>
          <p:nvPr/>
        </p:nvSpPr>
        <p:spPr>
          <a:xfrm>
            <a:off x="953984" y="1074509"/>
            <a:ext cx="10284032" cy="4708981"/>
          </a:xfrm>
          <a:prstGeom prst="rect">
            <a:avLst/>
          </a:prstGeom>
          <a:noFill/>
        </p:spPr>
        <p:txBody>
          <a:bodyPr wrap="square">
            <a:spAutoFit/>
          </a:bodyPr>
          <a:lstStyle/>
          <a:p>
            <a:pPr lvl="0">
              <a:defRPr/>
            </a:pPr>
            <a:r>
              <a:rPr lang="en-US" sz="6000" dirty="0">
                <a:latin typeface="Arial" panose="020B0604020202020204" pitchFamily="34" charset="0"/>
                <a:ea typeface="Calibri" panose="020F0502020204030204" pitchFamily="34" charset="0"/>
                <a:cs typeface="Arial" panose="020B0604020202020204" pitchFamily="34" charset="0"/>
              </a:rPr>
              <a:t>settled					treasure</a:t>
            </a:r>
          </a:p>
          <a:p>
            <a:pPr lvl="0">
              <a:defRPr/>
            </a:pPr>
            <a:r>
              <a:rPr lang="en-US" sz="6000" dirty="0">
                <a:latin typeface="Arial" panose="020B0604020202020204" pitchFamily="34" charset="0"/>
                <a:ea typeface="Calibri" panose="020F0502020204030204" pitchFamily="34" charset="0"/>
                <a:cs typeface="Arial" panose="020B0604020202020204" pitchFamily="34" charset="0"/>
              </a:rPr>
              <a:t>understand			bush</a:t>
            </a:r>
            <a:endParaRPr lang="en-US" sz="6000" dirty="0">
              <a:effectLst/>
              <a:latin typeface="Arial" panose="020B0604020202020204" pitchFamily="34" charset="0"/>
              <a:ea typeface="Calibri" panose="020F0502020204030204" pitchFamily="34" charset="0"/>
              <a:cs typeface="Arial" panose="020B0604020202020204" pitchFamily="34" charset="0"/>
            </a:endParaRPr>
          </a:p>
          <a:p>
            <a:pPr lvl="0">
              <a:defRPr/>
            </a:pPr>
            <a:r>
              <a:rPr lang="en-US" sz="6000" dirty="0">
                <a:latin typeface="Arial" panose="020B0604020202020204" pitchFamily="34" charset="0"/>
                <a:ea typeface="Calibri" panose="020F0502020204030204" pitchFamily="34" charset="0"/>
                <a:cs typeface="Arial" panose="020B0604020202020204" pitchFamily="34" charset="0"/>
              </a:rPr>
              <a:t>culture					beach</a:t>
            </a:r>
            <a:endParaRPr lang="en-US" sz="6000" dirty="0">
              <a:effectLst/>
              <a:latin typeface="Arial" panose="020B0604020202020204" pitchFamily="34" charset="0"/>
              <a:ea typeface="Calibri" panose="020F0502020204030204" pitchFamily="34" charset="0"/>
              <a:cs typeface="Arial" panose="020B0604020202020204" pitchFamily="34" charset="0"/>
            </a:endParaRPr>
          </a:p>
          <a:p>
            <a:pPr lvl="0">
              <a:defRPr/>
            </a:pPr>
            <a:r>
              <a:rPr lang="en-US" sz="6000" dirty="0">
                <a:latin typeface="Arial" panose="020B0604020202020204" pitchFamily="34" charset="0"/>
                <a:ea typeface="Calibri" panose="020F0502020204030204" pitchFamily="34" charset="0"/>
                <a:cs typeface="Arial" panose="020B0604020202020204" pitchFamily="34" charset="0"/>
              </a:rPr>
              <a:t>s</a:t>
            </a:r>
            <a:r>
              <a:rPr lang="en-US" sz="6000" dirty="0">
                <a:effectLst/>
                <a:latin typeface="Arial" panose="020B0604020202020204" pitchFamily="34" charset="0"/>
                <a:ea typeface="Calibri" panose="020F0502020204030204" pitchFamily="34" charset="0"/>
                <a:cs typeface="Arial" panose="020B0604020202020204" pitchFamily="34" charset="0"/>
              </a:rPr>
              <a:t>pacious				</a:t>
            </a:r>
            <a:r>
              <a:rPr lang="en-US" sz="6000" dirty="0">
                <a:latin typeface="Arial" panose="020B0604020202020204" pitchFamily="34" charset="0"/>
                <a:ea typeface="Calibri" panose="020F0502020204030204" pitchFamily="34" charset="0"/>
                <a:cs typeface="Arial" panose="020B0604020202020204" pitchFamily="34" charset="0"/>
              </a:rPr>
              <a:t>concerned</a:t>
            </a:r>
            <a:endParaRPr lang="en-US" sz="6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latin typeface="Arial" panose="020B0604020202020204" pitchFamily="34" charset="0"/>
                <a:ea typeface="Calibri" panose="020F0502020204030204" pitchFamily="34" charset="0"/>
                <a:cs typeface="Arial" panose="020B0604020202020204" pitchFamily="34" charset="0"/>
              </a:rPr>
              <a:t>p</a:t>
            </a:r>
            <a:r>
              <a:rPr lang="en-US" sz="6000" dirty="0">
                <a:effectLst/>
                <a:latin typeface="Arial" panose="020B0604020202020204" pitchFamily="34" charset="0"/>
                <a:ea typeface="Calibri" panose="020F0502020204030204" pitchFamily="34" charset="0"/>
                <a:cs typeface="Arial" panose="020B0604020202020204" pitchFamily="34" charset="0"/>
              </a:rPr>
              <a:t>eaceful				safe</a:t>
            </a:r>
            <a:endParaRPr lang="en-AU" sz="6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01195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A8297D-942A-476B-B14E-63A221ECC359}"/>
              </a:ext>
            </a:extLst>
          </p:cNvPr>
          <p:cNvSpPr txBox="1"/>
          <p:nvPr/>
        </p:nvSpPr>
        <p:spPr>
          <a:xfrm>
            <a:off x="676892" y="570375"/>
            <a:ext cx="11032178" cy="6101670"/>
          </a:xfrm>
          <a:prstGeom prst="rect">
            <a:avLst/>
          </a:prstGeom>
          <a:noFill/>
        </p:spPr>
        <p:txBody>
          <a:bodyPr wrap="square">
            <a:spAutoFit/>
          </a:bodyPr>
          <a:lstStyle/>
          <a:p>
            <a:pPr marL="742950" indent="-742950">
              <a:spcBef>
                <a:spcPts val="600"/>
              </a:spcBef>
              <a:spcAft>
                <a:spcPts val="300"/>
              </a:spcAft>
              <a:buAutoNum type="arabicPeriod"/>
            </a:pPr>
            <a:r>
              <a:rPr lang="en-US" sz="4000" dirty="0">
                <a:effectLst/>
                <a:latin typeface="Arial" panose="020B0604020202020204" pitchFamily="34" charset="0"/>
                <a:ea typeface="Calibri" panose="020F0502020204030204" pitchFamily="34" charset="0"/>
                <a:cs typeface="Arial" panose="020B0604020202020204" pitchFamily="34" charset="0"/>
              </a:rPr>
              <a:t>Wear a rash shirt and a hat</a:t>
            </a:r>
            <a:endParaRPr lang="en-AU" sz="4000" dirty="0">
              <a:latin typeface="Arial" panose="020B0604020202020204" pitchFamily="34" charset="0"/>
              <a:ea typeface="Calibri" panose="020F0502020204030204" pitchFamily="34" charset="0"/>
              <a:cs typeface="Arial" panose="020B0604020202020204" pitchFamily="34" charset="0"/>
            </a:endParaRPr>
          </a:p>
          <a:p>
            <a:pPr marL="742950" indent="-742950">
              <a:spcBef>
                <a:spcPts val="600"/>
              </a:spcBef>
              <a:spcAft>
                <a:spcPts val="300"/>
              </a:spcAft>
              <a:buAutoNum type="arabicPeriod"/>
            </a:pPr>
            <a:r>
              <a:rPr lang="en-US" sz="4000" dirty="0">
                <a:effectLst/>
                <a:latin typeface="Arial" panose="020B0604020202020204" pitchFamily="34" charset="0"/>
                <a:ea typeface="Calibri" panose="020F0502020204030204" pitchFamily="34" charset="0"/>
                <a:cs typeface="Arial" panose="020B0604020202020204" pitchFamily="34" charset="0"/>
              </a:rPr>
              <a:t>Apply sunscreen every 2 hours</a:t>
            </a:r>
            <a:endParaRPr lang="en-AU" sz="4000" dirty="0">
              <a:latin typeface="Arial" panose="020B0604020202020204" pitchFamily="34" charset="0"/>
              <a:ea typeface="Calibri" panose="020F0502020204030204" pitchFamily="34" charset="0"/>
              <a:cs typeface="Arial" panose="020B0604020202020204" pitchFamily="34" charset="0"/>
            </a:endParaRPr>
          </a:p>
          <a:p>
            <a:pPr marL="742950" indent="-742950">
              <a:spcBef>
                <a:spcPts val="600"/>
              </a:spcBef>
              <a:spcAft>
                <a:spcPts val="300"/>
              </a:spcAft>
              <a:buAutoNum type="arabicPeriod"/>
            </a:pPr>
            <a:r>
              <a:rPr lang="en-US" sz="4000" dirty="0">
                <a:effectLst/>
                <a:latin typeface="Arial" panose="020B0604020202020204" pitchFamily="34" charset="0"/>
                <a:ea typeface="Calibri" panose="020F0502020204030204" pitchFamily="34" charset="0"/>
                <a:cs typeface="Arial" panose="020B0604020202020204" pitchFamily="34" charset="0"/>
              </a:rPr>
              <a:t>Drink a lot of water</a:t>
            </a:r>
            <a:endParaRPr lang="en-AU" sz="4000" dirty="0">
              <a:latin typeface="Arial" panose="020B0604020202020204" pitchFamily="34" charset="0"/>
              <a:ea typeface="Calibri" panose="020F0502020204030204" pitchFamily="34" charset="0"/>
              <a:cs typeface="Arial" panose="020B0604020202020204" pitchFamily="34" charset="0"/>
            </a:endParaRPr>
          </a:p>
          <a:p>
            <a:pPr marL="742950" indent="-742950">
              <a:spcBef>
                <a:spcPts val="600"/>
              </a:spcBef>
              <a:spcAft>
                <a:spcPts val="300"/>
              </a:spcAft>
              <a:buAutoNum type="arabicPeriod"/>
            </a:pPr>
            <a:r>
              <a:rPr lang="en-US" sz="4000" dirty="0">
                <a:effectLst/>
                <a:latin typeface="Arial" panose="020B0604020202020204" pitchFamily="34" charset="0"/>
                <a:ea typeface="Calibri" panose="020F0502020204030204" pitchFamily="34" charset="0"/>
                <a:cs typeface="Arial" panose="020B0604020202020204" pitchFamily="34" charset="0"/>
              </a:rPr>
              <a:t>Obey the signs </a:t>
            </a:r>
            <a:endParaRPr lang="en-AU" sz="4000" dirty="0">
              <a:latin typeface="Arial" panose="020B0604020202020204" pitchFamily="34" charset="0"/>
              <a:ea typeface="Calibri" panose="020F0502020204030204" pitchFamily="34" charset="0"/>
              <a:cs typeface="Arial" panose="020B0604020202020204" pitchFamily="34" charset="0"/>
            </a:endParaRPr>
          </a:p>
          <a:p>
            <a:pPr marL="742950" indent="-742950">
              <a:spcBef>
                <a:spcPts val="600"/>
              </a:spcBef>
              <a:spcAft>
                <a:spcPts val="300"/>
              </a:spcAft>
              <a:buAutoNum type="arabicPeriod"/>
            </a:pPr>
            <a:r>
              <a:rPr lang="en-US" sz="4000" dirty="0">
                <a:effectLst/>
                <a:latin typeface="Arial" panose="020B0604020202020204" pitchFamily="34" charset="0"/>
                <a:ea typeface="Calibri" panose="020F0502020204030204" pitchFamily="34" charset="0"/>
                <a:cs typeface="Arial" panose="020B0604020202020204" pitchFamily="34" charset="0"/>
              </a:rPr>
              <a:t>Swim between the flags</a:t>
            </a:r>
            <a:endParaRPr lang="en-AU" sz="4000" dirty="0">
              <a:latin typeface="Arial" panose="020B0604020202020204" pitchFamily="34" charset="0"/>
              <a:ea typeface="Calibri" panose="020F0502020204030204" pitchFamily="34" charset="0"/>
              <a:cs typeface="Arial" panose="020B0604020202020204" pitchFamily="34" charset="0"/>
            </a:endParaRPr>
          </a:p>
          <a:p>
            <a:pPr marL="742950" indent="-742950">
              <a:spcBef>
                <a:spcPts val="600"/>
              </a:spcBef>
              <a:spcAft>
                <a:spcPts val="300"/>
              </a:spcAft>
              <a:buAutoNum type="arabicPeriod"/>
            </a:pPr>
            <a:r>
              <a:rPr lang="en-US" sz="4000" dirty="0">
                <a:effectLst/>
                <a:latin typeface="Arial" panose="020B0604020202020204" pitchFamily="34" charset="0"/>
                <a:ea typeface="Calibri" panose="020F0502020204030204" pitchFamily="34" charset="0"/>
                <a:cs typeface="Arial" panose="020B0604020202020204" pitchFamily="34" charset="0"/>
              </a:rPr>
              <a:t>Only swim at beaches patrolled by lifesavers</a:t>
            </a:r>
            <a:endParaRPr lang="en-AU" sz="4000" dirty="0">
              <a:latin typeface="Arial" panose="020B0604020202020204" pitchFamily="34" charset="0"/>
              <a:ea typeface="Calibri" panose="020F0502020204030204" pitchFamily="34" charset="0"/>
              <a:cs typeface="Arial" panose="020B0604020202020204" pitchFamily="34" charset="0"/>
            </a:endParaRPr>
          </a:p>
          <a:p>
            <a:pPr marL="742950" indent="-742950">
              <a:spcBef>
                <a:spcPts val="600"/>
              </a:spcBef>
              <a:spcAft>
                <a:spcPts val="300"/>
              </a:spcAft>
              <a:buAutoNum type="arabicPeriod"/>
            </a:pPr>
            <a:r>
              <a:rPr lang="en-US" sz="4000" dirty="0">
                <a:latin typeface="Arial" panose="020B0604020202020204" pitchFamily="34" charset="0"/>
                <a:ea typeface="Calibri" panose="020F0502020204030204" pitchFamily="34" charset="0"/>
                <a:cs typeface="Arial" panose="020B0604020202020204" pitchFamily="34" charset="0"/>
              </a:rPr>
              <a:t>R</a:t>
            </a:r>
            <a:r>
              <a:rPr lang="en-US" sz="4000" dirty="0">
                <a:effectLst/>
                <a:latin typeface="Arial" panose="020B0604020202020204" pitchFamily="34" charset="0"/>
                <a:ea typeface="Calibri" panose="020F0502020204030204" pitchFamily="34" charset="0"/>
                <a:cs typeface="Arial" panose="020B0604020202020204" pitchFamily="34" charset="0"/>
              </a:rPr>
              <a:t>aise your arm if you need help in the water</a:t>
            </a:r>
            <a:endParaRPr lang="en-AU" sz="4000" dirty="0">
              <a:latin typeface="Arial" panose="020B0604020202020204" pitchFamily="34" charset="0"/>
              <a:ea typeface="Calibri" panose="020F0502020204030204" pitchFamily="34" charset="0"/>
              <a:cs typeface="Arial" panose="020B0604020202020204" pitchFamily="34" charset="0"/>
            </a:endParaRPr>
          </a:p>
          <a:p>
            <a:pPr marL="742950" indent="-742950">
              <a:spcBef>
                <a:spcPts val="600"/>
              </a:spcBef>
              <a:spcAft>
                <a:spcPts val="300"/>
              </a:spcAft>
              <a:buAutoNum type="arabicPeriod"/>
            </a:pPr>
            <a:r>
              <a:rPr lang="en-US" sz="4000" dirty="0">
                <a:effectLst/>
                <a:latin typeface="Arial" panose="020B0604020202020204" pitchFamily="34" charset="0"/>
                <a:ea typeface="Calibri" panose="020F0502020204030204" pitchFamily="34" charset="0"/>
                <a:cs typeface="Arial" panose="020B0604020202020204" pitchFamily="34" charset="0"/>
              </a:rPr>
              <a:t>Never swim alone</a:t>
            </a:r>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7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BEB67C-A68D-455E-BDD1-B8394A8EE6F5}"/>
              </a:ext>
            </a:extLst>
          </p:cNvPr>
          <p:cNvSpPr txBox="1"/>
          <p:nvPr/>
        </p:nvSpPr>
        <p:spPr>
          <a:xfrm>
            <a:off x="329539" y="278137"/>
            <a:ext cx="8933214" cy="6301725"/>
          </a:xfrm>
          <a:prstGeom prst="rect">
            <a:avLst/>
          </a:prstGeom>
          <a:noFill/>
        </p:spPr>
        <p:txBody>
          <a:bodyPr wrap="square">
            <a:spAutoFit/>
          </a:bodyPr>
          <a:lstStyle/>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Sing’s dad said to Sing:</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I am ________________ about you.</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Be careful at the ________________.</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I have seen many people in ________________ at the beach.</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I have heard them ________________ for help. </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Always swim between the ________________.</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Always ________________ the safety signs.</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If you need help in the water, raise your arm so that the lifeguard will see you and ________________ you.</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Sing said to his father:</a:t>
            </a:r>
            <a:endParaRPr lang="en-AU" sz="28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800" dirty="0">
                <a:effectLst/>
                <a:latin typeface="Arial" panose="020B0604020202020204" pitchFamily="34" charset="0"/>
                <a:ea typeface="Calibri" panose="020F0502020204030204" pitchFamily="34" charset="0"/>
                <a:cs typeface="Arial" panose="020B0604020202020204" pitchFamily="34" charset="0"/>
              </a:rPr>
              <a:t>I will do ________________ that you have said.</a:t>
            </a:r>
            <a:endParaRPr lang="en-AU"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6BEE37-3324-4789-BAFE-DA17BDE200FC}"/>
              </a:ext>
            </a:extLst>
          </p:cNvPr>
          <p:cNvSpPr txBox="1"/>
          <p:nvPr/>
        </p:nvSpPr>
        <p:spPr>
          <a:xfrm>
            <a:off x="9733809" y="416874"/>
            <a:ext cx="2128652" cy="5990999"/>
          </a:xfrm>
          <a:prstGeom prst="rect">
            <a:avLst/>
          </a:prstGeom>
          <a:noFill/>
        </p:spPr>
        <p:txBody>
          <a:bodyPr wrap="square">
            <a:spAutoFit/>
          </a:bodyPr>
          <a:lstStyle/>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trouble</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save</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concerned</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beach</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cry out</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everything</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flags</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obey</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497AB1-C277-2C69-088A-97C0D8F287EC}"/>
              </a:ext>
            </a:extLst>
          </p:cNvPr>
          <p:cNvSpPr txBox="1"/>
          <p:nvPr/>
        </p:nvSpPr>
        <p:spPr>
          <a:xfrm>
            <a:off x="3648695" y="1184403"/>
            <a:ext cx="2128652" cy="658770"/>
          </a:xfrm>
          <a:prstGeom prst="rect">
            <a:avLst/>
          </a:prstGeom>
          <a:noFill/>
        </p:spPr>
        <p:txBody>
          <a:bodyPr wrap="square">
            <a:spAutoFit/>
          </a:bodyPr>
          <a:lstStyle/>
          <a:p>
            <a:pPr algn="ct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beach</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33ED68C-DE86-D51A-A4A2-E4C50F1DD70F}"/>
              </a:ext>
            </a:extLst>
          </p:cNvPr>
          <p:cNvSpPr txBox="1"/>
          <p:nvPr/>
        </p:nvSpPr>
        <p:spPr>
          <a:xfrm>
            <a:off x="1852749" y="607522"/>
            <a:ext cx="2152996" cy="658770"/>
          </a:xfrm>
          <a:prstGeom prst="rect">
            <a:avLst/>
          </a:prstGeom>
          <a:noFill/>
        </p:spPr>
        <p:txBody>
          <a:bodyPr wrap="square">
            <a:spAutoFit/>
          </a:bodyPr>
          <a:lstStyle/>
          <a:p>
            <a:pP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concerned</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E545627-222A-2FE8-5F9C-2778ADE89FF4}"/>
              </a:ext>
            </a:extLst>
          </p:cNvPr>
          <p:cNvCxnSpPr>
            <a:cxnSpLocks/>
          </p:cNvCxnSpPr>
          <p:nvPr/>
        </p:nvCxnSpPr>
        <p:spPr>
          <a:xfrm>
            <a:off x="9683934" y="853782"/>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91241AB-0FEC-7BB5-6650-EBD484871217}"/>
              </a:ext>
            </a:extLst>
          </p:cNvPr>
          <p:cNvCxnSpPr>
            <a:cxnSpLocks/>
          </p:cNvCxnSpPr>
          <p:nvPr/>
        </p:nvCxnSpPr>
        <p:spPr>
          <a:xfrm>
            <a:off x="9683934" y="1601928"/>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0DA370-A6A8-9BD8-B0B5-84787A026945}"/>
              </a:ext>
            </a:extLst>
          </p:cNvPr>
          <p:cNvCxnSpPr>
            <a:cxnSpLocks/>
          </p:cNvCxnSpPr>
          <p:nvPr/>
        </p:nvCxnSpPr>
        <p:spPr>
          <a:xfrm>
            <a:off x="9683934" y="2366700"/>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AD22F8-5AD4-E784-029F-26BDCD743753}"/>
              </a:ext>
            </a:extLst>
          </p:cNvPr>
          <p:cNvCxnSpPr>
            <a:cxnSpLocks/>
          </p:cNvCxnSpPr>
          <p:nvPr/>
        </p:nvCxnSpPr>
        <p:spPr>
          <a:xfrm>
            <a:off x="9683934" y="3114845"/>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0B8687-07AA-9198-4C60-7C21C240D2EE}"/>
              </a:ext>
            </a:extLst>
          </p:cNvPr>
          <p:cNvCxnSpPr>
            <a:cxnSpLocks/>
          </p:cNvCxnSpPr>
          <p:nvPr/>
        </p:nvCxnSpPr>
        <p:spPr>
          <a:xfrm>
            <a:off x="9683934" y="3862990"/>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B50461-BAA5-29AE-5C8C-1B986F3108FC}"/>
              </a:ext>
            </a:extLst>
          </p:cNvPr>
          <p:cNvCxnSpPr>
            <a:cxnSpLocks/>
          </p:cNvCxnSpPr>
          <p:nvPr/>
        </p:nvCxnSpPr>
        <p:spPr>
          <a:xfrm>
            <a:off x="9683934" y="4627760"/>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E2DBD7-450F-0737-BBE1-C55E40720C8F}"/>
              </a:ext>
            </a:extLst>
          </p:cNvPr>
          <p:cNvCxnSpPr>
            <a:cxnSpLocks/>
          </p:cNvCxnSpPr>
          <p:nvPr/>
        </p:nvCxnSpPr>
        <p:spPr>
          <a:xfrm>
            <a:off x="9683934" y="5375905"/>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1B67AB-CEAE-4BAA-0982-56C82AFB9FB2}"/>
              </a:ext>
            </a:extLst>
          </p:cNvPr>
          <p:cNvCxnSpPr>
            <a:cxnSpLocks/>
          </p:cNvCxnSpPr>
          <p:nvPr/>
        </p:nvCxnSpPr>
        <p:spPr>
          <a:xfrm>
            <a:off x="9683934" y="6140676"/>
            <a:ext cx="2128652"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6037D7D-B631-08BC-1BA1-88A01AE77B08}"/>
              </a:ext>
            </a:extLst>
          </p:cNvPr>
          <p:cNvSpPr txBox="1"/>
          <p:nvPr/>
        </p:nvSpPr>
        <p:spPr>
          <a:xfrm>
            <a:off x="5410992" y="1699792"/>
            <a:ext cx="2128652" cy="658770"/>
          </a:xfrm>
          <a:prstGeom prst="rect">
            <a:avLst/>
          </a:prstGeom>
          <a:noFill/>
        </p:spPr>
        <p:txBody>
          <a:bodyPr wrap="square">
            <a:spAutoFit/>
          </a:bodyPr>
          <a:lstStyle/>
          <a:p>
            <a:pPr algn="ctr">
              <a:lnSpc>
                <a:spcPct val="150000"/>
              </a:lnSpc>
              <a:spcBef>
                <a:spcPts val="600"/>
              </a:spcBef>
              <a:spcAft>
                <a:spcPts val="300"/>
              </a:spcAft>
            </a:pP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trouble</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B73D42E-3AA8-9515-6692-9B9CA368D2D2}"/>
              </a:ext>
            </a:extLst>
          </p:cNvPr>
          <p:cNvSpPr txBox="1"/>
          <p:nvPr/>
        </p:nvSpPr>
        <p:spPr>
          <a:xfrm>
            <a:off x="3931328" y="2680694"/>
            <a:ext cx="2128652" cy="658770"/>
          </a:xfrm>
          <a:prstGeom prst="rect">
            <a:avLst/>
          </a:prstGeom>
          <a:noFill/>
        </p:spPr>
        <p:txBody>
          <a:bodyPr wrap="square">
            <a:spAutoFit/>
          </a:bodyPr>
          <a:lstStyle/>
          <a:p>
            <a:pPr algn="ctr">
              <a:lnSpc>
                <a:spcPct val="150000"/>
              </a:lnSpc>
              <a:spcBef>
                <a:spcPts val="600"/>
              </a:spcBef>
              <a:spcAft>
                <a:spcPts val="300"/>
              </a:spcAft>
            </a:pPr>
            <a:r>
              <a:rPr lang="en-US" sz="2800" b="1" dirty="0">
                <a:solidFill>
                  <a:srgbClr val="4196D5"/>
                </a:solidFill>
                <a:latin typeface="Arial" panose="020B0604020202020204" pitchFamily="34" charset="0"/>
                <a:ea typeface="Calibri" panose="020F0502020204030204" pitchFamily="34" charset="0"/>
                <a:cs typeface="Arial" panose="020B0604020202020204" pitchFamily="34" charset="0"/>
              </a:rPr>
              <a:t>c</a:t>
            </a:r>
            <a:r>
              <a:rPr lang="en-US"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ry out</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32405D9-AA76-43C5-B3DE-E9F065E3633C}"/>
              </a:ext>
            </a:extLst>
          </p:cNvPr>
          <p:cNvSpPr txBox="1"/>
          <p:nvPr/>
        </p:nvSpPr>
        <p:spPr>
          <a:xfrm>
            <a:off x="5128359" y="3229334"/>
            <a:ext cx="2128652" cy="658770"/>
          </a:xfrm>
          <a:prstGeom prst="rect">
            <a:avLst/>
          </a:prstGeom>
          <a:noFill/>
        </p:spPr>
        <p:txBody>
          <a:bodyPr wrap="square">
            <a:spAutoFit/>
          </a:bodyPr>
          <a:lstStyle/>
          <a:p>
            <a:pPr algn="ctr">
              <a:lnSpc>
                <a:spcPct val="150000"/>
              </a:lnSpc>
              <a:spcBef>
                <a:spcPts val="600"/>
              </a:spcBef>
              <a:spcAft>
                <a:spcPts val="300"/>
              </a:spcAft>
            </a:pPr>
            <a:r>
              <a:rPr lang="en-US" sz="2800" b="1" dirty="0">
                <a:solidFill>
                  <a:srgbClr val="4196D5"/>
                </a:solidFill>
                <a:latin typeface="Arial" panose="020B0604020202020204" pitchFamily="34" charset="0"/>
                <a:ea typeface="Calibri" panose="020F0502020204030204" pitchFamily="34" charset="0"/>
                <a:cs typeface="Arial" panose="020B0604020202020204" pitchFamily="34" charset="0"/>
              </a:rPr>
              <a:t>flags</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C19540B-7906-9155-CCAA-6F322EF0E9A4}"/>
              </a:ext>
            </a:extLst>
          </p:cNvPr>
          <p:cNvSpPr txBox="1"/>
          <p:nvPr/>
        </p:nvSpPr>
        <p:spPr>
          <a:xfrm>
            <a:off x="2218905" y="3761349"/>
            <a:ext cx="2128652" cy="658770"/>
          </a:xfrm>
          <a:prstGeom prst="rect">
            <a:avLst/>
          </a:prstGeom>
          <a:noFill/>
        </p:spPr>
        <p:txBody>
          <a:bodyPr wrap="square">
            <a:spAutoFit/>
          </a:bodyPr>
          <a:lstStyle/>
          <a:p>
            <a:pPr algn="ctr">
              <a:lnSpc>
                <a:spcPct val="150000"/>
              </a:lnSpc>
              <a:spcBef>
                <a:spcPts val="600"/>
              </a:spcBef>
              <a:spcAft>
                <a:spcPts val="300"/>
              </a:spcAft>
            </a:pPr>
            <a:r>
              <a:rPr lang="en-US" sz="2800" b="1" dirty="0">
                <a:solidFill>
                  <a:srgbClr val="4196D5"/>
                </a:solidFill>
                <a:latin typeface="Arial" panose="020B0604020202020204" pitchFamily="34" charset="0"/>
                <a:ea typeface="Calibri" panose="020F0502020204030204" pitchFamily="34" charset="0"/>
                <a:cs typeface="Arial" panose="020B0604020202020204" pitchFamily="34" charset="0"/>
              </a:rPr>
              <a:t>obey</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B9036A3-4450-9385-37D7-2308BB1A1179}"/>
              </a:ext>
            </a:extLst>
          </p:cNvPr>
          <p:cNvSpPr txBox="1"/>
          <p:nvPr/>
        </p:nvSpPr>
        <p:spPr>
          <a:xfrm>
            <a:off x="5078481" y="4742251"/>
            <a:ext cx="2128652" cy="658770"/>
          </a:xfrm>
          <a:prstGeom prst="rect">
            <a:avLst/>
          </a:prstGeom>
          <a:noFill/>
        </p:spPr>
        <p:txBody>
          <a:bodyPr wrap="square">
            <a:spAutoFit/>
          </a:bodyPr>
          <a:lstStyle/>
          <a:p>
            <a:pPr algn="ctr">
              <a:lnSpc>
                <a:spcPct val="150000"/>
              </a:lnSpc>
              <a:spcBef>
                <a:spcPts val="600"/>
              </a:spcBef>
              <a:spcAft>
                <a:spcPts val="300"/>
              </a:spcAft>
            </a:pPr>
            <a:r>
              <a:rPr lang="en-US" sz="2800" b="1" dirty="0">
                <a:solidFill>
                  <a:srgbClr val="4196D5"/>
                </a:solidFill>
                <a:latin typeface="Arial" panose="020B0604020202020204" pitchFamily="34" charset="0"/>
                <a:ea typeface="Calibri" panose="020F0502020204030204" pitchFamily="34" charset="0"/>
                <a:cs typeface="Arial" panose="020B0604020202020204" pitchFamily="34" charset="0"/>
              </a:rPr>
              <a:t>save</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D0D2459-F4C5-7C31-0EF0-98E49FA0C2A8}"/>
              </a:ext>
            </a:extLst>
          </p:cNvPr>
          <p:cNvSpPr txBox="1"/>
          <p:nvPr/>
        </p:nvSpPr>
        <p:spPr>
          <a:xfrm>
            <a:off x="2252151" y="5822906"/>
            <a:ext cx="2128652" cy="658770"/>
          </a:xfrm>
          <a:prstGeom prst="rect">
            <a:avLst/>
          </a:prstGeom>
          <a:noFill/>
        </p:spPr>
        <p:txBody>
          <a:bodyPr wrap="square">
            <a:spAutoFit/>
          </a:bodyPr>
          <a:lstStyle/>
          <a:p>
            <a:pPr algn="ctr">
              <a:lnSpc>
                <a:spcPct val="150000"/>
              </a:lnSpc>
              <a:spcBef>
                <a:spcPts val="600"/>
              </a:spcBef>
              <a:spcAft>
                <a:spcPts val="300"/>
              </a:spcAft>
            </a:pPr>
            <a:r>
              <a:rPr lang="en-US" sz="2800" b="1" dirty="0">
                <a:solidFill>
                  <a:srgbClr val="4196D5"/>
                </a:solidFill>
                <a:latin typeface="Arial" panose="020B0604020202020204" pitchFamily="34" charset="0"/>
                <a:ea typeface="Calibri" panose="020F0502020204030204" pitchFamily="34" charset="0"/>
                <a:cs typeface="Arial" panose="020B0604020202020204" pitchFamily="34" charset="0"/>
              </a:rPr>
              <a:t>everything</a:t>
            </a:r>
            <a:endParaRPr lang="en-AU" sz="2800" b="1"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277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anim calcmode="lin" valueType="num">
                                      <p:cBhvr>
                                        <p:cTn id="13" dur="250" fill="hold"/>
                                        <p:tgtEl>
                                          <p:spTgt spid="11"/>
                                        </p:tgtEl>
                                        <p:attrNameLst>
                                          <p:attrName>ppt_x</p:attrName>
                                        </p:attrNameLst>
                                      </p:cBhvr>
                                      <p:tavLst>
                                        <p:tav tm="0">
                                          <p:val>
                                            <p:strVal val="#ppt_x"/>
                                          </p:val>
                                        </p:tav>
                                        <p:tav tm="100000">
                                          <p:val>
                                            <p:strVal val="#ppt_x"/>
                                          </p:val>
                                        </p:tav>
                                      </p:tavLst>
                                    </p:anim>
                                    <p:anim calcmode="lin" valueType="num">
                                      <p:cBhvr>
                                        <p:cTn id="14"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anim calcmode="lin" valueType="num">
                                      <p:cBhvr>
                                        <p:cTn id="20" dur="250" fill="hold"/>
                                        <p:tgtEl>
                                          <p:spTgt spid="4"/>
                                        </p:tgtEl>
                                        <p:attrNameLst>
                                          <p:attrName>ppt_x</p:attrName>
                                        </p:attrNameLst>
                                      </p:cBhvr>
                                      <p:tavLst>
                                        <p:tav tm="0">
                                          <p:val>
                                            <p:strVal val="#ppt_x"/>
                                          </p:val>
                                        </p:tav>
                                        <p:tav tm="100000">
                                          <p:val>
                                            <p:strVal val="#ppt_x"/>
                                          </p:val>
                                        </p:tav>
                                      </p:tavLst>
                                    </p:anim>
                                    <p:anim calcmode="lin" valueType="num">
                                      <p:cBhvr>
                                        <p:cTn id="21" dur="25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anim calcmode="lin" valueType="num">
                                      <p:cBhvr>
                                        <p:cTn id="25" dur="250" fill="hold"/>
                                        <p:tgtEl>
                                          <p:spTgt spid="12"/>
                                        </p:tgtEl>
                                        <p:attrNameLst>
                                          <p:attrName>ppt_x</p:attrName>
                                        </p:attrNameLst>
                                      </p:cBhvr>
                                      <p:tavLst>
                                        <p:tav tm="0">
                                          <p:val>
                                            <p:strVal val="#ppt_x"/>
                                          </p:val>
                                        </p:tav>
                                        <p:tav tm="100000">
                                          <p:val>
                                            <p:strVal val="#ppt_x"/>
                                          </p:val>
                                        </p:tav>
                                      </p:tavLst>
                                    </p:anim>
                                    <p:anim calcmode="lin" valueType="num">
                                      <p:cBhvr>
                                        <p:cTn id="26"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anim calcmode="lin" valueType="num">
                                      <p:cBhvr>
                                        <p:cTn id="32" dur="250" fill="hold"/>
                                        <p:tgtEl>
                                          <p:spTgt spid="17"/>
                                        </p:tgtEl>
                                        <p:attrNameLst>
                                          <p:attrName>ppt_x</p:attrName>
                                        </p:attrNameLst>
                                      </p:cBhvr>
                                      <p:tavLst>
                                        <p:tav tm="0">
                                          <p:val>
                                            <p:strVal val="#ppt_x"/>
                                          </p:val>
                                        </p:tav>
                                        <p:tav tm="100000">
                                          <p:val>
                                            <p:strVal val="#ppt_x"/>
                                          </p:val>
                                        </p:tav>
                                      </p:tavLst>
                                    </p:anim>
                                    <p:anim calcmode="lin" valueType="num">
                                      <p:cBhvr>
                                        <p:cTn id="33" dur="25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anim calcmode="lin" valueType="num">
                                      <p:cBhvr>
                                        <p:cTn id="44" dur="250" fill="hold"/>
                                        <p:tgtEl>
                                          <p:spTgt spid="18"/>
                                        </p:tgtEl>
                                        <p:attrNameLst>
                                          <p:attrName>ppt_x</p:attrName>
                                        </p:attrNameLst>
                                      </p:cBhvr>
                                      <p:tavLst>
                                        <p:tav tm="0">
                                          <p:val>
                                            <p:strVal val="#ppt_x"/>
                                          </p:val>
                                        </p:tav>
                                        <p:tav tm="100000">
                                          <p:val>
                                            <p:strVal val="#ppt_x"/>
                                          </p:val>
                                        </p:tav>
                                      </p:tavLst>
                                    </p:anim>
                                    <p:anim calcmode="lin" valueType="num">
                                      <p:cBhvr>
                                        <p:cTn id="45" dur="25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anim calcmode="lin" valueType="num">
                                      <p:cBhvr>
                                        <p:cTn id="49" dur="250" fill="hold"/>
                                        <p:tgtEl>
                                          <p:spTgt spid="13"/>
                                        </p:tgtEl>
                                        <p:attrNameLst>
                                          <p:attrName>ppt_x</p:attrName>
                                        </p:attrNameLst>
                                      </p:cBhvr>
                                      <p:tavLst>
                                        <p:tav tm="0">
                                          <p:val>
                                            <p:strVal val="#ppt_x"/>
                                          </p:val>
                                        </p:tav>
                                        <p:tav tm="100000">
                                          <p:val>
                                            <p:strVal val="#ppt_x"/>
                                          </p:val>
                                        </p:tav>
                                      </p:tavLst>
                                    </p:anim>
                                    <p:anim calcmode="lin" valueType="num">
                                      <p:cBhvr>
                                        <p:cTn id="50"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anim calcmode="lin" valueType="num">
                                      <p:cBhvr>
                                        <p:cTn id="56" dur="250" fill="hold"/>
                                        <p:tgtEl>
                                          <p:spTgt spid="19"/>
                                        </p:tgtEl>
                                        <p:attrNameLst>
                                          <p:attrName>ppt_x</p:attrName>
                                        </p:attrNameLst>
                                      </p:cBhvr>
                                      <p:tavLst>
                                        <p:tav tm="0">
                                          <p:val>
                                            <p:strVal val="#ppt_x"/>
                                          </p:val>
                                        </p:tav>
                                        <p:tav tm="100000">
                                          <p:val>
                                            <p:strVal val="#ppt_x"/>
                                          </p:val>
                                        </p:tav>
                                      </p:tavLst>
                                    </p:anim>
                                    <p:anim calcmode="lin" valueType="num">
                                      <p:cBhvr>
                                        <p:cTn id="57" dur="25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anim calcmode="lin" valueType="num">
                                      <p:cBhvr>
                                        <p:cTn id="61" dur="250" fill="hold"/>
                                        <p:tgtEl>
                                          <p:spTgt spid="15"/>
                                        </p:tgtEl>
                                        <p:attrNameLst>
                                          <p:attrName>ppt_x</p:attrName>
                                        </p:attrNameLst>
                                      </p:cBhvr>
                                      <p:tavLst>
                                        <p:tav tm="0">
                                          <p:val>
                                            <p:strVal val="#ppt_x"/>
                                          </p:val>
                                        </p:tav>
                                        <p:tav tm="100000">
                                          <p:val>
                                            <p:strVal val="#ppt_x"/>
                                          </p:val>
                                        </p:tav>
                                      </p:tavLst>
                                    </p:anim>
                                    <p:anim calcmode="lin" valueType="num">
                                      <p:cBhvr>
                                        <p:cTn id="62"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50"/>
                                        <p:tgtEl>
                                          <p:spTgt spid="20"/>
                                        </p:tgtEl>
                                      </p:cBhvr>
                                    </p:animEffect>
                                    <p:anim calcmode="lin" valueType="num">
                                      <p:cBhvr>
                                        <p:cTn id="68" dur="250" fill="hold"/>
                                        <p:tgtEl>
                                          <p:spTgt spid="20"/>
                                        </p:tgtEl>
                                        <p:attrNameLst>
                                          <p:attrName>ppt_x</p:attrName>
                                        </p:attrNameLst>
                                      </p:cBhvr>
                                      <p:tavLst>
                                        <p:tav tm="0">
                                          <p:val>
                                            <p:strVal val="#ppt_x"/>
                                          </p:val>
                                        </p:tav>
                                        <p:tav tm="100000">
                                          <p:val>
                                            <p:strVal val="#ppt_x"/>
                                          </p:val>
                                        </p:tav>
                                      </p:tavLst>
                                    </p:anim>
                                    <p:anim calcmode="lin" valueType="num">
                                      <p:cBhvr>
                                        <p:cTn id="69" dur="25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250"/>
                                        <p:tgtEl>
                                          <p:spTgt spid="16"/>
                                        </p:tgtEl>
                                      </p:cBhvr>
                                    </p:animEffect>
                                    <p:anim calcmode="lin" valueType="num">
                                      <p:cBhvr>
                                        <p:cTn id="73" dur="250" fill="hold"/>
                                        <p:tgtEl>
                                          <p:spTgt spid="16"/>
                                        </p:tgtEl>
                                        <p:attrNameLst>
                                          <p:attrName>ppt_x</p:attrName>
                                        </p:attrNameLst>
                                      </p:cBhvr>
                                      <p:tavLst>
                                        <p:tav tm="0">
                                          <p:val>
                                            <p:strVal val="#ppt_x"/>
                                          </p:val>
                                        </p:tav>
                                        <p:tav tm="100000">
                                          <p:val>
                                            <p:strVal val="#ppt_x"/>
                                          </p:val>
                                        </p:tav>
                                      </p:tavLst>
                                    </p:anim>
                                    <p:anim calcmode="lin" valueType="num">
                                      <p:cBhvr>
                                        <p:cTn id="74"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250"/>
                                        <p:tgtEl>
                                          <p:spTgt spid="21"/>
                                        </p:tgtEl>
                                      </p:cBhvr>
                                    </p:animEffect>
                                    <p:anim calcmode="lin" valueType="num">
                                      <p:cBhvr>
                                        <p:cTn id="80" dur="250" fill="hold"/>
                                        <p:tgtEl>
                                          <p:spTgt spid="21"/>
                                        </p:tgtEl>
                                        <p:attrNameLst>
                                          <p:attrName>ppt_x</p:attrName>
                                        </p:attrNameLst>
                                      </p:cBhvr>
                                      <p:tavLst>
                                        <p:tav tm="0">
                                          <p:val>
                                            <p:strVal val="#ppt_x"/>
                                          </p:val>
                                        </p:tav>
                                        <p:tav tm="100000">
                                          <p:val>
                                            <p:strVal val="#ppt_x"/>
                                          </p:val>
                                        </p:tav>
                                      </p:tavLst>
                                    </p:anim>
                                    <p:anim calcmode="lin" valueType="num">
                                      <p:cBhvr>
                                        <p:cTn id="81" dur="25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250"/>
                                        <p:tgtEl>
                                          <p:spTgt spid="10"/>
                                        </p:tgtEl>
                                      </p:cBhvr>
                                    </p:animEffect>
                                    <p:anim calcmode="lin" valueType="num">
                                      <p:cBhvr>
                                        <p:cTn id="85" dur="250" fill="hold"/>
                                        <p:tgtEl>
                                          <p:spTgt spid="10"/>
                                        </p:tgtEl>
                                        <p:attrNameLst>
                                          <p:attrName>ppt_x</p:attrName>
                                        </p:attrNameLst>
                                      </p:cBhvr>
                                      <p:tavLst>
                                        <p:tav tm="0">
                                          <p:val>
                                            <p:strVal val="#ppt_x"/>
                                          </p:val>
                                        </p:tav>
                                        <p:tav tm="100000">
                                          <p:val>
                                            <p:strVal val="#ppt_x"/>
                                          </p:val>
                                        </p:tav>
                                      </p:tavLst>
                                    </p:anim>
                                    <p:anim calcmode="lin" valueType="num">
                                      <p:cBhvr>
                                        <p:cTn id="86"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50"/>
                                        <p:tgtEl>
                                          <p:spTgt spid="22"/>
                                        </p:tgtEl>
                                      </p:cBhvr>
                                    </p:animEffect>
                                    <p:anim calcmode="lin" valueType="num">
                                      <p:cBhvr>
                                        <p:cTn id="92" dur="250" fill="hold"/>
                                        <p:tgtEl>
                                          <p:spTgt spid="22"/>
                                        </p:tgtEl>
                                        <p:attrNameLst>
                                          <p:attrName>ppt_x</p:attrName>
                                        </p:attrNameLst>
                                      </p:cBhvr>
                                      <p:tavLst>
                                        <p:tav tm="0">
                                          <p:val>
                                            <p:strVal val="#ppt_x"/>
                                          </p:val>
                                        </p:tav>
                                        <p:tav tm="100000">
                                          <p:val>
                                            <p:strVal val="#ppt_x"/>
                                          </p:val>
                                        </p:tav>
                                      </p:tavLst>
                                    </p:anim>
                                    <p:anim calcmode="lin" valueType="num">
                                      <p:cBhvr>
                                        <p:cTn id="93" dur="250" fill="hold"/>
                                        <p:tgtEl>
                                          <p:spTgt spid="2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anim calcmode="lin" valueType="num">
                                      <p:cBhvr>
                                        <p:cTn id="97" dur="250" fill="hold"/>
                                        <p:tgtEl>
                                          <p:spTgt spid="14"/>
                                        </p:tgtEl>
                                        <p:attrNameLst>
                                          <p:attrName>ppt_x</p:attrName>
                                        </p:attrNameLst>
                                      </p:cBhvr>
                                      <p:tavLst>
                                        <p:tav tm="0">
                                          <p:val>
                                            <p:strVal val="#ppt_x"/>
                                          </p:val>
                                        </p:tav>
                                        <p:tav tm="100000">
                                          <p:val>
                                            <p:strVal val="#ppt_x"/>
                                          </p:val>
                                        </p:tav>
                                      </p:tavLst>
                                    </p:anim>
                                    <p:anim calcmode="lin" valueType="num">
                                      <p:cBhvr>
                                        <p:cTn id="98"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sson 1:…"/>
          <p:cNvSpPr txBox="1"/>
          <p:nvPr/>
        </p:nvSpPr>
        <p:spPr>
          <a:xfrm>
            <a:off x="2683616" y="2383452"/>
            <a:ext cx="8588468"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solidFill>
                  <a:srgbClr val="4196D5"/>
                </a:solidFill>
                <a:latin typeface="Arial" charset="0"/>
                <a:ea typeface="Arial" charset="0"/>
                <a:cs typeface="Arial" charset="0"/>
                <a:sym typeface="Quasimoda Bold"/>
              </a:rPr>
              <a:t>PART 2</a:t>
            </a:r>
          </a:p>
        </p:txBody>
      </p:sp>
      <p:cxnSp>
        <p:nvCxnSpPr>
          <p:cNvPr id="11" name="Straight Connector 10"/>
          <p:cNvCxnSpPr/>
          <p:nvPr/>
        </p:nvCxnSpPr>
        <p:spPr>
          <a:xfrm>
            <a:off x="2788547"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0853A1-1007-4C52-BEFB-F48F5319A3E3}"/>
              </a:ext>
            </a:extLst>
          </p:cNvPr>
          <p:cNvSpPr txBox="1"/>
          <p:nvPr/>
        </p:nvSpPr>
        <p:spPr>
          <a:xfrm>
            <a:off x="5017252" y="526444"/>
            <a:ext cx="6371772" cy="707886"/>
          </a:xfrm>
          <a:prstGeom prst="rect">
            <a:avLst/>
          </a:prstGeom>
          <a:noFill/>
        </p:spPr>
        <p:txBody>
          <a:bodyPr wrap="square" rtlCol="0">
            <a:spAutoFit/>
          </a:bodyPr>
          <a:lstStyle/>
          <a:p>
            <a:pPr algn="r"/>
            <a:r>
              <a:rPr lang="en-US" sz="4000" dirty="0">
                <a:solidFill>
                  <a:srgbClr val="4196D5"/>
                </a:solidFill>
                <a:latin typeface="Arial" charset="0"/>
                <a:ea typeface="Arial" charset="0"/>
                <a:cs typeface="Arial" charset="0"/>
              </a:rPr>
              <a:t>Lesson 4</a:t>
            </a:r>
            <a:endParaRPr lang="en-AU" sz="4000" dirty="0">
              <a:solidFill>
                <a:srgbClr val="4196D5"/>
              </a:solidFill>
              <a:latin typeface="Arial" charset="0"/>
              <a:ea typeface="Arial" charset="0"/>
              <a:cs typeface="Arial" charset="0"/>
            </a:endParaRPr>
          </a:p>
        </p:txBody>
      </p:sp>
      <p:sp>
        <p:nvSpPr>
          <p:cNvPr id="9" name="Rectangle 8"/>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FD8F6E-F305-481F-8C0E-53D6363857B9}"/>
              </a:ext>
            </a:extLst>
          </p:cNvPr>
          <p:cNvSpPr txBox="1"/>
          <p:nvPr/>
        </p:nvSpPr>
        <p:spPr>
          <a:xfrm>
            <a:off x="2719449" y="4048302"/>
            <a:ext cx="9013371" cy="2554545"/>
          </a:xfrm>
          <a:prstGeom prst="rect">
            <a:avLst/>
          </a:prstGeom>
          <a:noFill/>
        </p:spPr>
        <p:txBody>
          <a:bodyPr wrap="square" rtlCol="0">
            <a:spAutoFit/>
          </a:bodyPr>
          <a:lstStyle/>
          <a:p>
            <a:r>
              <a:rPr lang="en-AU" sz="4000" b="1" dirty="0">
                <a:latin typeface="Arial" charset="0"/>
                <a:ea typeface="Arial" charset="0"/>
                <a:cs typeface="Arial" charset="0"/>
              </a:rPr>
              <a:t>God rescues and restores his people</a:t>
            </a:r>
          </a:p>
          <a:p>
            <a:r>
              <a:rPr lang="en-US" sz="4000" b="1" dirty="0">
                <a:latin typeface="Arial" charset="0"/>
                <a:ea typeface="Arial" charset="0"/>
                <a:cs typeface="Arial" charset="0"/>
              </a:rPr>
              <a:t>Exodus 3:4, 7–8a; 19:4–8 </a:t>
            </a:r>
            <a:br>
              <a:rPr lang="en-US" sz="4000" b="1" dirty="0">
                <a:latin typeface="Arial" charset="0"/>
                <a:ea typeface="Arial" charset="0"/>
                <a:cs typeface="Arial" charset="0"/>
              </a:rPr>
            </a:br>
            <a:endParaRPr lang="en-US" sz="4000" dirty="0">
              <a:latin typeface="Arial" charset="0"/>
              <a:ea typeface="Arial" charset="0"/>
              <a:cs typeface="Arial" charset="0"/>
            </a:endParaRPr>
          </a:p>
        </p:txBody>
      </p:sp>
    </p:spTree>
    <p:extLst>
      <p:ext uri="{BB962C8B-B14F-4D97-AF65-F5344CB8AC3E}">
        <p14:creationId xmlns:p14="http://schemas.microsoft.com/office/powerpoint/2010/main" val="524356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3588</TotalTime>
  <Words>1921</Words>
  <Application>Microsoft Office PowerPoint</Application>
  <PresentationFormat>Widescreen</PresentationFormat>
  <Paragraphs>259</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Overview</dc:title>
  <dc:creator>Danielle McGregor</dc:creator>
  <cp:lastModifiedBy>Lisa Neale</cp:lastModifiedBy>
  <cp:revision>27</cp:revision>
  <dcterms:created xsi:type="dcterms:W3CDTF">2022-05-02T22:30:11Z</dcterms:created>
  <dcterms:modified xsi:type="dcterms:W3CDTF">2022-07-04T05:48:40Z</dcterms:modified>
</cp:coreProperties>
</file>