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76" r:id="rId3"/>
    <p:sldId id="277" r:id="rId4"/>
    <p:sldId id="278" r:id="rId5"/>
    <p:sldId id="279" r:id="rId6"/>
    <p:sldId id="280" r:id="rId7"/>
    <p:sldId id="281" r:id="rId8"/>
    <p:sldId id="282" r:id="rId9"/>
    <p:sldId id="283" r:id="rId10"/>
    <p:sldId id="285" r:id="rId11"/>
    <p:sldId id="286" r:id="rId12"/>
    <p:sldId id="287" r:id="rId13"/>
    <p:sldId id="288" r:id="rId14"/>
    <p:sldId id="289" r:id="rId15"/>
    <p:sldId id="290" r:id="rId16"/>
    <p:sldId id="291" r:id="rId17"/>
    <p:sldId id="29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McGregor" initials="DM" lastIdx="11" clrIdx="0">
    <p:extLst>
      <p:ext uri="{19B8F6BF-5375-455C-9EA6-DF929625EA0E}">
        <p15:presenceInfo xmlns:p15="http://schemas.microsoft.com/office/powerpoint/2012/main" userId="S::danielle.mcgregor@Anglicare.org.au::087646c7-bbf8-4721-9492-e808a5f7ce91" providerId="AD"/>
      </p:ext>
    </p:extLst>
  </p:cmAuthor>
  <p:cmAuthor id="2" name="Lisa Neale" initials="LN" lastIdx="2" clrIdx="1">
    <p:extLst>
      <p:ext uri="{19B8F6BF-5375-455C-9EA6-DF929625EA0E}">
        <p15:presenceInfo xmlns:p15="http://schemas.microsoft.com/office/powerpoint/2012/main" userId="092c3a9ff1cc85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96D5"/>
    <a:srgbClr val="429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6197" autoAdjust="0"/>
  </p:normalViewPr>
  <p:slideViewPr>
    <p:cSldViewPr snapToGrid="0">
      <p:cViewPr varScale="1">
        <p:scale>
          <a:sx n="121" d="100"/>
          <a:sy n="121" d="100"/>
        </p:scale>
        <p:origin x="200" y="232"/>
      </p:cViewPr>
      <p:guideLst/>
    </p:cSldViewPr>
  </p:slideViewPr>
  <p:notesTextViewPr>
    <p:cViewPr>
      <p:scale>
        <a:sx n="1" d="1"/>
        <a:sy n="1" d="1"/>
      </p:scale>
      <p:origin x="0" y="0"/>
    </p:cViewPr>
  </p:notesTextViewPr>
  <p:notesViewPr>
    <p:cSldViewPr snapToGrid="0">
      <p:cViewPr varScale="1">
        <p:scale>
          <a:sx n="92" d="100"/>
          <a:sy n="92" d="100"/>
        </p:scale>
        <p:origin x="411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C8DB4-1809-493F-AF7E-A0D4B4DD58B0}" type="datetimeFigureOut">
              <a:rPr lang="en-AU" smtClean="0"/>
              <a:t>14/7/22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37442-11A9-4B83-8A7B-881E4FBEF1A3}" type="slidenum">
              <a:rPr lang="en-AU" smtClean="0"/>
              <a:t>‹#›</a:t>
            </a:fld>
            <a:endParaRPr lang="en-AU"/>
          </a:p>
        </p:txBody>
      </p:sp>
    </p:spTree>
    <p:extLst>
      <p:ext uri="{BB962C8B-B14F-4D97-AF65-F5344CB8AC3E}">
        <p14:creationId xmlns:p14="http://schemas.microsoft.com/office/powerpoint/2010/main" val="289652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Aft>
                <a:spcPts val="0"/>
              </a:spcAft>
              <a:defRPr/>
            </a:pPr>
            <a:r>
              <a:rPr lang="en-AU" sz="1300" dirty="0">
                <a:latin typeface="Arial" charset="0"/>
                <a:ea typeface="Arial" charset="0"/>
                <a:cs typeface="Arial" charset="0"/>
              </a:rPr>
              <a:t>(Lesson 1 title page)</a:t>
            </a:r>
          </a:p>
          <a:p>
            <a:endParaRPr lang="en-AU" sz="1300" dirty="0"/>
          </a:p>
        </p:txBody>
      </p:sp>
      <p:sp>
        <p:nvSpPr>
          <p:cNvPr id="4" name="Slide Number Placeholder 3"/>
          <p:cNvSpPr>
            <a:spLocks noGrp="1"/>
          </p:cNvSpPr>
          <p:nvPr>
            <p:ph type="sldNum" sz="quarter" idx="5"/>
          </p:nvPr>
        </p:nvSpPr>
        <p:spPr/>
        <p:txBody>
          <a:bodyPr/>
          <a:lstStyle/>
          <a:p>
            <a:fld id="{D6B8B816-7A64-44B5-B5BF-9EFC857C53A5}" type="slidenum">
              <a:rPr lang="en-AU" smtClean="0"/>
              <a:t>1</a:t>
            </a:fld>
            <a:endParaRPr lang="en-AU"/>
          </a:p>
        </p:txBody>
      </p:sp>
    </p:spTree>
    <p:extLst>
      <p:ext uri="{BB962C8B-B14F-4D97-AF65-F5344CB8AC3E}">
        <p14:creationId xmlns:p14="http://schemas.microsoft.com/office/powerpoint/2010/main" val="3628547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Aft>
                <a:spcPts val="0"/>
              </a:spcAft>
              <a:defRPr/>
            </a:pPr>
            <a:r>
              <a:rPr lang="en-AU" sz="1300" dirty="0">
                <a:latin typeface="Arial" charset="0"/>
                <a:ea typeface="Arial" charset="0"/>
                <a:cs typeface="Arial" charset="0"/>
              </a:rPr>
              <a:t>(Part 2 title page)</a:t>
            </a:r>
          </a:p>
          <a:p>
            <a:endParaRPr lang="en-AU" dirty="0"/>
          </a:p>
        </p:txBody>
      </p:sp>
      <p:sp>
        <p:nvSpPr>
          <p:cNvPr id="4" name="Slide Number Placeholder 3"/>
          <p:cNvSpPr>
            <a:spLocks noGrp="1"/>
          </p:cNvSpPr>
          <p:nvPr>
            <p:ph type="sldNum" sz="quarter" idx="5"/>
          </p:nvPr>
        </p:nvSpPr>
        <p:spPr/>
        <p:txBody>
          <a:bodyPr/>
          <a:lstStyle/>
          <a:p>
            <a:fld id="{D6B8B816-7A64-44B5-B5BF-9EFC857C53A5}" type="slidenum">
              <a:rPr lang="en-AU" smtClean="0"/>
              <a:t>10</a:t>
            </a:fld>
            <a:endParaRPr lang="en-AU"/>
          </a:p>
        </p:txBody>
      </p:sp>
    </p:spTree>
    <p:extLst>
      <p:ext uri="{BB962C8B-B14F-4D97-AF65-F5344CB8AC3E}">
        <p14:creationId xmlns:p14="http://schemas.microsoft.com/office/powerpoint/2010/main" val="173289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300" b="1" i="0" u="sng" dirty="0">
                <a:effectLst/>
                <a:latin typeface="Arial" panose="020B0604020202020204" pitchFamily="34" charset="0"/>
                <a:ea typeface="Calibri" panose="020F0502020204030204" pitchFamily="34" charset="0"/>
                <a:cs typeface="Arial" panose="020B0604020202020204" pitchFamily="34" charset="0"/>
              </a:rPr>
              <a:t>Introduce the timeline</a:t>
            </a:r>
          </a:p>
          <a:p>
            <a:pPr>
              <a:lnSpc>
                <a:spcPct val="107000"/>
              </a:lnSpc>
              <a:spcBef>
                <a:spcPts val="0"/>
              </a:spcBef>
              <a:spcAft>
                <a:spcPts val="0"/>
              </a:spcAft>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0" dirty="0">
                <a:effectLst/>
                <a:latin typeface="Arial" panose="020B0604020202020204" pitchFamily="34" charset="0"/>
                <a:ea typeface="Calibri" panose="020F0502020204030204" pitchFamily="34" charset="0"/>
                <a:cs typeface="Arial" panose="020B0604020202020204" pitchFamily="34" charset="0"/>
              </a:rPr>
              <a:t>[Slide contains a completed timeline with icons </a:t>
            </a:r>
            <a:r>
              <a:rPr lang="en-AU" sz="1300" b="0" dirty="0">
                <a:effectLst/>
                <a:latin typeface="Arial" panose="020B0604020202020204" pitchFamily="34" charset="0"/>
                <a:ea typeface="Calibri" panose="020F0502020204030204" pitchFamily="34" charset="0"/>
                <a:cs typeface="Arial" panose="020B0604020202020204" pitchFamily="34" charset="0"/>
              </a:rPr>
              <a:t>placed in order of creation to new creation.]</a:t>
            </a:r>
          </a:p>
          <a:p>
            <a:pPr>
              <a:lnSpc>
                <a:spcPct val="107000"/>
              </a:lnSpc>
              <a:spcBef>
                <a:spcPts val="0"/>
              </a:spcBef>
              <a:spcAft>
                <a:spcPts val="0"/>
              </a:spcAft>
            </a:pPr>
            <a:r>
              <a:rPr lang="en-US" sz="1300" b="1">
                <a:effectLst/>
                <a:latin typeface="Arial" panose="020B0604020202020204" pitchFamily="34" charset="0"/>
                <a:ea typeface="Calibri" panose="020F0502020204030204" pitchFamily="34" charset="0"/>
                <a:cs typeface="Arial" panose="020B0604020202020204" pitchFamily="34" charset="0"/>
              </a:rPr>
              <a:t>Say</a:t>
            </a:r>
            <a:r>
              <a:rPr lang="en-US" sz="1300">
                <a:effectLst/>
                <a:latin typeface="Arial" panose="020B0604020202020204" pitchFamily="34" charset="0"/>
                <a:ea typeface="Calibri" panose="020F0502020204030204" pitchFamily="34" charset="0"/>
                <a:cs typeface="Arial" panose="020B0604020202020204" pitchFamily="34" charset="0"/>
              </a:rPr>
              <a:t> </a:t>
            </a:r>
            <a:r>
              <a:rPr lang="en-US" sz="1300" dirty="0">
                <a:effectLst/>
                <a:latin typeface="Arial" panose="020B0604020202020204" pitchFamily="34" charset="0"/>
                <a:ea typeface="Calibri" panose="020F0502020204030204" pitchFamily="34" charset="0"/>
                <a:cs typeface="Arial" panose="020B0604020202020204" pitchFamily="34" charset="0"/>
              </a:rPr>
              <a:t>‘The Bible is one story with one author, and one main subject – Jesus.’ </a:t>
            </a:r>
            <a:r>
              <a:rPr lang="en-AU" sz="13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Move </a:t>
            </a:r>
            <a:r>
              <a:rPr lang="en-US" sz="1300" dirty="0">
                <a:effectLst/>
                <a:latin typeface="Arial" panose="020B0604020202020204" pitchFamily="34" charset="0"/>
                <a:ea typeface="Calibri" panose="020F0502020204030204" pitchFamily="34" charset="0"/>
                <a:cs typeface="Arial" panose="020B0604020202020204" pitchFamily="34" charset="0"/>
              </a:rPr>
              <a:t>your finger or cursor along the timeline as you </a:t>
            </a:r>
            <a:r>
              <a:rPr lang="en-US" sz="1300" b="1" dirty="0">
                <a:effectLst/>
                <a:latin typeface="Arial" panose="020B0604020202020204" pitchFamily="34" charset="0"/>
                <a:ea typeface="Calibri" panose="020F0502020204030204" pitchFamily="34" charset="0"/>
                <a:cs typeface="Arial" panose="020B0604020202020204" pitchFamily="34" charset="0"/>
              </a:rPr>
              <a:t>say</a:t>
            </a:r>
            <a:r>
              <a:rPr lang="en-US" sz="1300" dirty="0">
                <a:effectLst/>
                <a:latin typeface="Arial" panose="020B0604020202020204" pitchFamily="34" charset="0"/>
                <a:ea typeface="Calibri" panose="020F0502020204030204" pitchFamily="34" charset="0"/>
                <a:cs typeface="Arial" panose="020B0604020202020204" pitchFamily="34" charset="0"/>
              </a:rPr>
              <a:t> ‘This term we’ll start at creation and read about God’s plans for his world throughout history and into the future. This story has changed the world and it has changed me. I’m looking forward to sharing it with you.’</a:t>
            </a:r>
            <a:endParaRPr lang="en-AU" sz="13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11</a:t>
            </a:fld>
            <a:endParaRPr lang="en-AU"/>
          </a:p>
        </p:txBody>
      </p:sp>
    </p:spTree>
    <p:extLst>
      <p:ext uri="{BB962C8B-B14F-4D97-AF65-F5344CB8AC3E}">
        <p14:creationId xmlns:p14="http://schemas.microsoft.com/office/powerpoint/2010/main" val="3157643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300" b="1" i="0" u="sng" dirty="0">
                <a:effectLst/>
                <a:latin typeface="Arial" panose="020B0604020202020204" pitchFamily="34" charset="0"/>
                <a:ea typeface="Calibri" panose="020F0502020204030204" pitchFamily="34" charset="0"/>
                <a:cs typeface="Arial" panose="020B0604020202020204" pitchFamily="34" charset="0"/>
              </a:rPr>
              <a:t>Predict the content</a:t>
            </a:r>
          </a:p>
          <a:p>
            <a:pPr>
              <a:lnSpc>
                <a:spcPct val="107000"/>
              </a:lnSpc>
              <a:spcBef>
                <a:spcPts val="0"/>
              </a:spcBef>
              <a:spcAft>
                <a:spcPts val="0"/>
              </a:spcAft>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0" dirty="0">
                <a:effectLst/>
                <a:latin typeface="Arial" panose="020B0604020202020204" pitchFamily="34" charset="0"/>
                <a:ea typeface="Calibri" panose="020F0502020204030204" pitchFamily="34" charset="0"/>
                <a:cs typeface="Arial" panose="020B0604020202020204" pitchFamily="34" charset="0"/>
              </a:rPr>
              <a:t>[This slide will at first appear blank.]</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 </a:t>
            </a:r>
            <a:r>
              <a:rPr lang="en-US" sz="1300" dirty="0">
                <a:effectLst/>
                <a:latin typeface="Arial" panose="020B0604020202020204" pitchFamily="34" charset="0"/>
                <a:ea typeface="Calibri" panose="020F0502020204030204" pitchFamily="34" charset="0"/>
                <a:cs typeface="Arial" panose="020B0604020202020204" pitchFamily="34" charset="0"/>
              </a:rPr>
              <a:t>‘What is the name we use for all of the animals, plants and people in our world?’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Introduce </a:t>
            </a:r>
            <a:r>
              <a:rPr lang="en-US" sz="1300" dirty="0">
                <a:effectLst/>
                <a:latin typeface="Arial" panose="020B0604020202020204" pitchFamily="34" charset="0"/>
                <a:ea typeface="Calibri" panose="020F0502020204030204" pitchFamily="34" charset="0"/>
                <a:cs typeface="Arial" panose="020B0604020202020204" pitchFamily="34" charset="0"/>
              </a:rPr>
              <a:t>the word ‘creation’ if it isn’t volunteered.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AU" sz="1300" b="1" dirty="0">
                <a:effectLst/>
                <a:latin typeface="Arial" panose="020B0604020202020204" pitchFamily="34" charset="0"/>
                <a:ea typeface="Calibri" panose="020F0502020204030204" pitchFamily="34" charset="0"/>
                <a:cs typeface="Arial" panose="020B0604020202020204" pitchFamily="34" charset="0"/>
              </a:rPr>
              <a:t>Click </a:t>
            </a:r>
            <a:r>
              <a:rPr lang="en-AU" sz="1300" b="0" dirty="0">
                <a:effectLst/>
                <a:latin typeface="Arial" panose="020B0604020202020204" pitchFamily="34" charset="0"/>
                <a:ea typeface="Calibri" panose="020F0502020204030204" pitchFamily="34" charset="0"/>
                <a:cs typeface="Arial" panose="020B0604020202020204" pitchFamily="34" charset="0"/>
              </a:rPr>
              <a:t>to reveal the </a:t>
            </a:r>
            <a:r>
              <a:rPr lang="en-AU" sz="1300" b="0" i="1" dirty="0" err="1">
                <a:effectLst/>
                <a:latin typeface="Arial" panose="020B0604020202020204" pitchFamily="34" charset="0"/>
                <a:ea typeface="Calibri" panose="020F0502020204030204" pitchFamily="34" charset="0"/>
                <a:cs typeface="Arial" panose="020B0604020202020204" pitchFamily="34" charset="0"/>
              </a:rPr>
              <a:t>creat</a:t>
            </a:r>
            <a:r>
              <a:rPr lang="en-AU" sz="1300" b="0" i="1" dirty="0">
                <a:effectLst/>
                <a:latin typeface="Arial" panose="020B0604020202020204" pitchFamily="34" charset="0"/>
                <a:ea typeface="Calibri" panose="020F0502020204030204" pitchFamily="34" charset="0"/>
                <a:cs typeface="Arial" panose="020B0604020202020204" pitchFamily="34" charset="0"/>
              </a:rPr>
              <a:t>…</a:t>
            </a:r>
            <a:r>
              <a:rPr lang="en-AU" sz="1300" b="0" dirty="0">
                <a:effectLst/>
                <a:latin typeface="Arial" panose="020B0604020202020204" pitchFamily="34" charset="0"/>
                <a:ea typeface="Calibri" panose="020F0502020204030204" pitchFamily="34" charset="0"/>
                <a:cs typeface="Arial" panose="020B0604020202020204" pitchFamily="34" charset="0"/>
              </a:rPr>
              <a:t> word stem on the slide.</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students to suggest words beginning with the stem, prompting with clues if necessary (e.g. creat</a:t>
            </a:r>
            <a:r>
              <a:rPr lang="en-US" sz="1300" b="1" dirty="0">
                <a:effectLst/>
                <a:latin typeface="Arial" panose="020B0604020202020204" pitchFamily="34" charset="0"/>
                <a:ea typeface="Calibri" panose="020F0502020204030204" pitchFamily="34" charset="0"/>
                <a:cs typeface="Arial" panose="020B0604020202020204" pitchFamily="34" charset="0"/>
              </a:rPr>
              <a:t>e</a:t>
            </a:r>
            <a:r>
              <a:rPr lang="en-US" sz="1300" dirty="0">
                <a:effectLst/>
                <a:latin typeface="Arial" panose="020B0604020202020204" pitchFamily="34" charset="0"/>
                <a:ea typeface="Calibri" panose="020F0502020204030204" pitchFamily="34" charset="0"/>
                <a:cs typeface="Arial" panose="020B0604020202020204" pitchFamily="34" charset="0"/>
              </a:rPr>
              <a:t>, creat</a:t>
            </a:r>
            <a:r>
              <a:rPr lang="en-US" sz="1300" b="1" dirty="0">
                <a:effectLst/>
                <a:latin typeface="Arial" panose="020B0604020202020204" pitchFamily="34" charset="0"/>
                <a:ea typeface="Calibri" panose="020F0502020204030204" pitchFamily="34" charset="0"/>
                <a:cs typeface="Arial" panose="020B0604020202020204" pitchFamily="34" charset="0"/>
              </a:rPr>
              <a:t>ed</a:t>
            </a:r>
            <a:r>
              <a:rPr lang="en-US" sz="1300" dirty="0">
                <a:effectLst/>
                <a:latin typeface="Arial" panose="020B0604020202020204" pitchFamily="34" charset="0"/>
                <a:ea typeface="Calibri" panose="020F0502020204030204" pitchFamily="34" charset="0"/>
                <a:cs typeface="Arial" panose="020B0604020202020204" pitchFamily="34" charset="0"/>
              </a:rPr>
              <a:t>, creat</a:t>
            </a:r>
            <a:r>
              <a:rPr lang="en-US" sz="1300" b="1" dirty="0">
                <a:effectLst/>
                <a:latin typeface="Arial" panose="020B0604020202020204" pitchFamily="34" charset="0"/>
                <a:ea typeface="Calibri" panose="020F0502020204030204" pitchFamily="34" charset="0"/>
                <a:cs typeface="Arial" panose="020B0604020202020204" pitchFamily="34" charset="0"/>
              </a:rPr>
              <a:t>or</a:t>
            </a:r>
            <a:r>
              <a:rPr lang="en-US" sz="1300" dirty="0">
                <a:effectLst/>
                <a:latin typeface="Arial" panose="020B0604020202020204" pitchFamily="34" charset="0"/>
                <a:ea typeface="Calibri" panose="020F0502020204030204" pitchFamily="34" charset="0"/>
                <a:cs typeface="Arial" panose="020B0604020202020204" pitchFamily="34" charset="0"/>
              </a:rPr>
              <a:t>, creat</a:t>
            </a:r>
            <a:r>
              <a:rPr lang="en-US" sz="1300" b="1" dirty="0">
                <a:effectLst/>
                <a:latin typeface="Arial" panose="020B0604020202020204" pitchFamily="34" charset="0"/>
                <a:ea typeface="Calibri" panose="020F0502020204030204" pitchFamily="34" charset="0"/>
                <a:cs typeface="Arial" panose="020B0604020202020204" pitchFamily="34" charset="0"/>
              </a:rPr>
              <a:t>ive</a:t>
            </a:r>
            <a:r>
              <a:rPr lang="en-US" sz="1300" dirty="0">
                <a:effectLst/>
                <a:latin typeface="Arial" panose="020B0604020202020204" pitchFamily="34" charset="0"/>
                <a:ea typeface="Calibri" panose="020F0502020204030204" pitchFamily="34" charset="0"/>
                <a:cs typeface="Arial" panose="020B0604020202020204" pitchFamily="34" charset="0"/>
              </a:rPr>
              <a:t>, creat</a:t>
            </a:r>
            <a:r>
              <a:rPr lang="en-US" sz="1300" b="1" dirty="0">
                <a:effectLst/>
                <a:latin typeface="Arial" panose="020B0604020202020204" pitchFamily="34" charset="0"/>
                <a:ea typeface="Calibri" panose="020F0502020204030204" pitchFamily="34" charset="0"/>
                <a:cs typeface="Arial" panose="020B0604020202020204" pitchFamily="34" charset="0"/>
              </a:rPr>
              <a:t>ure</a:t>
            </a:r>
            <a:r>
              <a:rPr lang="en-US" sz="1300" dirty="0">
                <a:effectLst/>
                <a:latin typeface="Arial" panose="020B0604020202020204" pitchFamily="34" charset="0"/>
                <a:ea typeface="Calibri" panose="020F0502020204030204" pitchFamily="34" charset="0"/>
                <a:cs typeface="Arial" panose="020B0604020202020204" pitchFamily="34" charset="0"/>
              </a:rPr>
              <a: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to reveal the words.</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Define </a:t>
            </a:r>
            <a:r>
              <a:rPr lang="en-US" sz="1300" dirty="0">
                <a:effectLst/>
                <a:latin typeface="Arial" panose="020B0604020202020204" pitchFamily="34" charset="0"/>
                <a:ea typeface="Calibri" panose="020F0502020204030204" pitchFamily="34" charset="0"/>
                <a:cs typeface="Arial" panose="020B0604020202020204" pitchFamily="34" charset="0"/>
              </a:rPr>
              <a:t>these words together.</a:t>
            </a:r>
            <a:endParaRPr lang="en-AU" sz="13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12</a:t>
            </a:fld>
            <a:endParaRPr lang="en-AU"/>
          </a:p>
        </p:txBody>
      </p:sp>
    </p:spTree>
    <p:extLst>
      <p:ext uri="{BB962C8B-B14F-4D97-AF65-F5344CB8AC3E}">
        <p14:creationId xmlns:p14="http://schemas.microsoft.com/office/powerpoint/2010/main" val="4129734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300" b="1" i="0" u="sng" dirty="0">
                <a:effectLst/>
                <a:latin typeface="Arial" panose="020B0604020202020204" pitchFamily="34" charset="0"/>
                <a:ea typeface="Calibri" panose="020F0502020204030204" pitchFamily="34" charset="0"/>
                <a:cs typeface="Arial" panose="020B0604020202020204" pitchFamily="34" charset="0"/>
              </a:rPr>
              <a:t>Predict the content (continued)</a:t>
            </a:r>
          </a:p>
          <a:p>
            <a:pPr>
              <a:lnSpc>
                <a:spcPct val="107000"/>
              </a:lnSpc>
              <a:spcBef>
                <a:spcPts val="0"/>
              </a:spcBef>
              <a:spcAft>
                <a:spcPts val="0"/>
              </a:spcAft>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0" dirty="0">
                <a:effectLst/>
                <a:latin typeface="Arial" panose="020B0604020202020204" pitchFamily="34" charset="0"/>
                <a:ea typeface="Calibri" panose="020F0502020204030204" pitchFamily="34" charset="0"/>
                <a:cs typeface="Arial" panose="020B0604020202020204" pitchFamily="34" charset="0"/>
              </a:rPr>
              <a:t>[Slide contains RESOURCE 1.4 – Summary sketch.]</a:t>
            </a:r>
            <a:br>
              <a:rPr lang="en-US" sz="1300" b="0" dirty="0">
                <a:effectLst/>
                <a:latin typeface="Arial" panose="020B0604020202020204" pitchFamily="34" charset="0"/>
                <a:ea typeface="Calibri" panose="020F0502020204030204" pitchFamily="34" charset="0"/>
                <a:cs typeface="Arial" panose="020B0604020202020204" pitchFamily="34" charset="0"/>
              </a:rPr>
            </a:br>
            <a:r>
              <a:rPr lang="en-US" sz="1300" b="1" dirty="0">
                <a:effectLst/>
                <a:latin typeface="Arial" panose="020B0604020202020204" pitchFamily="34" charset="0"/>
                <a:ea typeface="Calibri" panose="020F0502020204030204" pitchFamily="34" charset="0"/>
                <a:cs typeface="Arial" panose="020B0604020202020204" pitchFamily="34" charset="0"/>
              </a:rPr>
              <a:t>Ask </a:t>
            </a:r>
            <a:r>
              <a:rPr lang="en-US" sz="1300" dirty="0">
                <a:effectLst/>
                <a:latin typeface="Arial" panose="020B0604020202020204" pitchFamily="34" charset="0"/>
                <a:ea typeface="Calibri" panose="020F0502020204030204" pitchFamily="34" charset="0"/>
                <a:cs typeface="Arial" panose="020B0604020202020204" pitchFamily="34" charset="0"/>
              </a:rPr>
              <a:t>‘What do you think the Bible will say about how the world was made?’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Accept </a:t>
            </a:r>
            <a:r>
              <a:rPr lang="en-US" sz="1300" dirty="0">
                <a:effectLst/>
                <a:latin typeface="Arial" panose="020B0604020202020204" pitchFamily="34" charset="0"/>
                <a:ea typeface="Calibri" panose="020F0502020204030204" pitchFamily="34" charset="0"/>
                <a:cs typeface="Arial" panose="020B0604020202020204" pitchFamily="34" charset="0"/>
              </a:rPr>
              <a:t>responses without correcting.</a:t>
            </a:r>
            <a:endParaRPr lang="en-AU"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13</a:t>
            </a:fld>
            <a:endParaRPr lang="en-AU"/>
          </a:p>
        </p:txBody>
      </p:sp>
    </p:spTree>
    <p:extLst>
      <p:ext uri="{BB962C8B-B14F-4D97-AF65-F5344CB8AC3E}">
        <p14:creationId xmlns:p14="http://schemas.microsoft.com/office/powerpoint/2010/main" val="225328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300" b="1" i="0" u="sng" dirty="0">
                <a:effectLst/>
                <a:latin typeface="Arial" panose="020B0604020202020204" pitchFamily="34" charset="0"/>
                <a:ea typeface="Calibri" panose="020F0502020204030204" pitchFamily="34" charset="0"/>
                <a:cs typeface="Arial" panose="020B0604020202020204" pitchFamily="34" charset="0"/>
              </a:rPr>
              <a:t>Read and comprehend</a:t>
            </a:r>
            <a:endParaRPr lang="en-AU" sz="1300" b="1" i="0"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(Optional: Invite students to read Genesis 1:1, 26–31; 2:15–17 in their heart languages.)</a:t>
            </a:r>
          </a:p>
          <a:p>
            <a:pPr>
              <a:lnSpc>
                <a:spcPct val="107000"/>
              </a:lnSpc>
              <a:spcBef>
                <a:spcPts val="0"/>
              </a:spcBef>
              <a:spcAft>
                <a:spcPts val="0"/>
              </a:spcAft>
            </a:pPr>
            <a:endParaRPr lang="en-US" sz="13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a:t>
            </a:r>
            <a:r>
              <a:rPr lang="en-US" sz="1300" dirty="0">
                <a:effectLst/>
                <a:latin typeface="Arial" panose="020B0604020202020204" pitchFamily="34" charset="0"/>
                <a:ea typeface="Calibri" panose="020F0502020204030204" pitchFamily="34" charset="0"/>
                <a:cs typeface="Arial" panose="020B0604020202020204" pitchFamily="34" charset="0"/>
              </a:rPr>
              <a:t>Slide contains </a:t>
            </a:r>
            <a:r>
              <a:rPr lang="en-US" sz="1300" b="0" dirty="0">
                <a:effectLst/>
                <a:latin typeface="Arial" panose="020B0604020202020204" pitchFamily="34" charset="0"/>
                <a:ea typeface="Calibri" panose="020F0502020204030204" pitchFamily="34" charset="0"/>
                <a:cs typeface="Arial" panose="020B0604020202020204" pitchFamily="34" charset="0"/>
              </a:rPr>
              <a:t>RESOURCE 1.5 – Paraphrased Bible text.]</a:t>
            </a:r>
            <a:r>
              <a:rPr lang="en-US" sz="1300" dirty="0">
                <a:effectLst/>
                <a:latin typeface="Arial" panose="020B0604020202020204" pitchFamily="34" charset="0"/>
                <a:ea typeface="Calibri" panose="020F0502020204030204" pitchFamily="34" charset="0"/>
                <a:cs typeface="Arial" panose="020B0604020202020204" pitchFamily="34" charset="0"/>
              </a:rPr>
              <a:t>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Activity 1: Read passage and define vocabulary</a:t>
            </a:r>
          </a:p>
          <a:p>
            <a:pPr>
              <a:lnSpc>
                <a:spcPct val="107000"/>
              </a:lnSpc>
              <a:spcBef>
                <a:spcPts val="0"/>
              </a:spcBef>
              <a:spcAft>
                <a:spcPts val="0"/>
              </a:spcAft>
            </a:pPr>
            <a:endParaRPr lang="en-AU" sz="13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Read </a:t>
            </a:r>
            <a:r>
              <a:rPr lang="en-US" sz="1300" dirty="0">
                <a:effectLst/>
                <a:latin typeface="Arial" panose="020B0604020202020204" pitchFamily="34" charset="0"/>
                <a:ea typeface="Calibri" panose="020F0502020204030204" pitchFamily="34" charset="0"/>
                <a:cs typeface="Arial" panose="020B0604020202020204" pitchFamily="34" charset="0"/>
              </a:rPr>
              <a:t>the Bible paraphrase aloud.</a:t>
            </a:r>
            <a:r>
              <a:rPr lang="en-US" sz="1300" b="1"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Distribute </a:t>
            </a:r>
            <a:r>
              <a:rPr lang="en-US" sz="1300" b="0" dirty="0">
                <a:effectLst/>
                <a:latin typeface="Arial" panose="020B0604020202020204" pitchFamily="34" charset="0"/>
                <a:ea typeface="Calibri" panose="020F0502020204030204" pitchFamily="34" charset="0"/>
                <a:cs typeface="Arial" panose="020B0604020202020204" pitchFamily="34" charset="0"/>
              </a:rPr>
              <a:t>RESOURCE 1.5 – Paraphrased Bible text </a:t>
            </a:r>
            <a:r>
              <a:rPr lang="en-US" sz="1300" dirty="0">
                <a:effectLst/>
                <a:latin typeface="Arial" panose="020B0604020202020204" pitchFamily="34" charset="0"/>
                <a:ea typeface="Calibri" panose="020F0502020204030204" pitchFamily="34" charset="0"/>
                <a:cs typeface="Arial" panose="020B0604020202020204" pitchFamily="34" charset="0"/>
              </a:rPr>
              <a:t>to each student (if using).</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Divide</a:t>
            </a:r>
            <a:r>
              <a:rPr lang="en-US" sz="1300" dirty="0">
                <a:effectLst/>
                <a:latin typeface="Arial" panose="020B0604020202020204" pitchFamily="34" charset="0"/>
                <a:ea typeface="Calibri" panose="020F0502020204030204" pitchFamily="34" charset="0"/>
                <a:cs typeface="Arial" panose="020B0604020202020204" pitchFamily="34" charset="0"/>
              </a:rPr>
              <a:t> students into pairs.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pairs to read the text and note new words.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Clarify</a:t>
            </a:r>
            <a:r>
              <a:rPr lang="en-US" sz="1300" dirty="0">
                <a:effectLst/>
                <a:latin typeface="Arial" panose="020B0604020202020204" pitchFamily="34" charset="0"/>
                <a:ea typeface="Calibri" panose="020F0502020204030204" pitchFamily="34" charset="0"/>
                <a:cs typeface="Arial" panose="020B0604020202020204" pitchFamily="34" charset="0"/>
              </a:rPr>
              <a:t> vocabulary as a class. </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‘What did God think of the creation he had made?’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Accept</a:t>
            </a:r>
            <a:r>
              <a:rPr lang="en-US" sz="1300" dirty="0">
                <a:effectLst/>
                <a:latin typeface="Arial" panose="020B0604020202020204" pitchFamily="34" charset="0"/>
                <a:ea typeface="Calibri" panose="020F0502020204030204" pitchFamily="34" charset="0"/>
                <a:cs typeface="Arial" panose="020B0604020202020204" pitchFamily="34" charset="0"/>
              </a:rPr>
              <a:t> responses. </a:t>
            </a:r>
            <a:r>
              <a:rPr lang="en-US" sz="1300" b="1" i="1" dirty="0">
                <a:effectLst/>
                <a:latin typeface="Arial" panose="020B0604020202020204" pitchFamily="34" charset="0"/>
                <a:ea typeface="Calibri" panose="020F0502020204030204" pitchFamily="34" charset="0"/>
                <a:cs typeface="Arial" panose="020B0604020202020204" pitchFamily="34" charset="0"/>
              </a:rPr>
              <a:t>(It was very good.)</a:t>
            </a:r>
            <a:endParaRPr lang="en-AU"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14</a:t>
            </a:fld>
            <a:endParaRPr lang="en-AU"/>
          </a:p>
        </p:txBody>
      </p:sp>
    </p:spTree>
    <p:extLst>
      <p:ext uri="{BB962C8B-B14F-4D97-AF65-F5344CB8AC3E}">
        <p14:creationId xmlns:p14="http://schemas.microsoft.com/office/powerpoint/2010/main" val="405316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i="0" u="sng" dirty="0">
                <a:effectLst/>
                <a:latin typeface="Arial" panose="020B0604020202020204" pitchFamily="34" charset="0"/>
                <a:ea typeface="Calibri" panose="020F0502020204030204" pitchFamily="34" charset="0"/>
                <a:cs typeface="Arial" panose="020B0604020202020204" pitchFamily="34" charset="0"/>
              </a:rPr>
              <a:t>Read and comprehend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300" b="0" i="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0" i="0" dirty="0">
                <a:effectLst/>
                <a:latin typeface="Arial" panose="020B0604020202020204" pitchFamily="34" charset="0"/>
                <a:ea typeface="Calibri" panose="020F0502020204030204" pitchFamily="34" charset="0"/>
                <a:cs typeface="Arial" panose="020B0604020202020204" pitchFamily="34" charset="0"/>
              </a:rPr>
              <a:t>[Slide will at first appear with the heading only.]</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300" b="0" i="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Activity 2: Discuss ‘in his image’</a:t>
            </a:r>
          </a:p>
          <a:p>
            <a:pPr>
              <a:lnSpc>
                <a:spcPct val="107000"/>
              </a:lnSpc>
              <a:spcBef>
                <a:spcPts val="0"/>
              </a:spcBef>
              <a:spcAft>
                <a:spcPts val="0"/>
              </a:spcAft>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Divide </a:t>
            </a:r>
            <a:r>
              <a:rPr lang="en-US" sz="1300" b="0" dirty="0">
                <a:effectLst/>
                <a:latin typeface="Arial" panose="020B0604020202020204" pitchFamily="34" charset="0"/>
                <a:ea typeface="Calibri" panose="020F0502020204030204" pitchFamily="34" charset="0"/>
                <a:cs typeface="Arial" panose="020B0604020202020204" pitchFamily="34" charset="0"/>
              </a:rPr>
              <a:t>students into pairs.</a:t>
            </a:r>
            <a:endParaRPr lang="en-AU" sz="13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pairs to discuss what they think it means to be made in God’s image.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pairs to share their thoughts with the class.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to display the</a:t>
            </a:r>
            <a:r>
              <a:rPr lang="en-US" sz="1300" dirty="0">
                <a:effectLst/>
                <a:latin typeface="Arial" panose="020B0604020202020204" pitchFamily="34" charset="0"/>
                <a:ea typeface="Calibri" panose="020F0502020204030204" pitchFamily="34" charset="0"/>
                <a:cs typeface="Arial" panose="020B0604020202020204" pitchFamily="34" charset="0"/>
              </a:rPr>
              <a:t> first of the phrases on the slide, with only a few letters inserted. (Completed phrases are in ‘</a:t>
            </a:r>
            <a:r>
              <a:rPr lang="en-US" sz="1300" i="1" dirty="0">
                <a:effectLst/>
                <a:latin typeface="Arial" panose="020B0604020202020204" pitchFamily="34" charset="0"/>
                <a:ea typeface="Calibri" panose="020F0502020204030204" pitchFamily="34" charset="0"/>
                <a:cs typeface="Arial" panose="020B0604020202020204" pitchFamily="34" charset="0"/>
              </a:rPr>
              <a:t>Answers</a:t>
            </a:r>
            <a:r>
              <a:rPr lang="en-US" sz="1300" dirty="0">
                <a:effectLst/>
                <a:latin typeface="Arial" panose="020B0604020202020204" pitchFamily="34" charset="0"/>
                <a:ea typeface="Calibri" panose="020F0502020204030204" pitchFamily="34" charset="0"/>
                <a:cs typeface="Arial" panose="020B0604020202020204" pitchFamily="34" charset="0"/>
              </a:rPr>
              <a:t>’ below.) </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students to guess what the phrase is as you slowly click to reveal more letters.	</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again and continue </a:t>
            </a:r>
            <a:r>
              <a:rPr lang="en-US" sz="1300" dirty="0">
                <a:effectLst/>
                <a:latin typeface="Arial" panose="020B0604020202020204" pitchFamily="34" charset="0"/>
                <a:ea typeface="Calibri" panose="020F0502020204030204" pitchFamily="34" charset="0"/>
                <a:cs typeface="Arial" panose="020B0604020202020204" pitchFamily="34" charset="0"/>
              </a:rPr>
              <a:t>for the remaining 4 phrases.</a:t>
            </a:r>
          </a:p>
          <a:p>
            <a:pPr>
              <a:lnSpc>
                <a:spcPct val="107000"/>
              </a:lnSpc>
              <a:spcBef>
                <a:spcPts val="0"/>
              </a:spcBef>
              <a:spcAft>
                <a:spcPts val="0"/>
              </a:spcAft>
            </a:pPr>
            <a:r>
              <a:rPr lang="en-US" sz="1300" b="1" i="1" dirty="0">
                <a:effectLst/>
                <a:latin typeface="Arial" panose="020B0604020202020204" pitchFamily="34" charset="0"/>
                <a:ea typeface="Calibri" panose="020F0502020204030204" pitchFamily="34" charset="0"/>
                <a:cs typeface="Arial" panose="020B0604020202020204" pitchFamily="34" charset="0"/>
              </a:rPr>
              <a:t>(Answers: </a:t>
            </a:r>
          </a:p>
          <a:p>
            <a:pPr lvl="1">
              <a:lnSpc>
                <a:spcPct val="107000"/>
              </a:lnSpc>
              <a:spcBef>
                <a:spcPts val="0"/>
              </a:spcBef>
              <a:spcAft>
                <a:spcPts val="0"/>
              </a:spcAft>
            </a:pPr>
            <a:r>
              <a:rPr lang="en-US" sz="1300" b="1" i="1" dirty="0">
                <a:effectLst/>
                <a:latin typeface="Arial" panose="020B0604020202020204" pitchFamily="34" charset="0"/>
                <a:ea typeface="Calibri" panose="020F0502020204030204" pitchFamily="34" charset="0"/>
                <a:cs typeface="Arial" panose="020B0604020202020204" pitchFamily="34" charset="0"/>
              </a:rPr>
              <a:t>rule over creation</a:t>
            </a:r>
            <a:br>
              <a:rPr lang="en-US" sz="1300" b="1" i="1" dirty="0">
                <a:effectLst/>
                <a:latin typeface="Arial" panose="020B0604020202020204" pitchFamily="34" charset="0"/>
                <a:ea typeface="Calibri" panose="020F0502020204030204" pitchFamily="34" charset="0"/>
                <a:cs typeface="Arial" panose="020B0604020202020204" pitchFamily="34" charset="0"/>
              </a:rPr>
            </a:br>
            <a:r>
              <a:rPr lang="en-US" sz="1300" b="1" i="1" dirty="0">
                <a:effectLst/>
                <a:latin typeface="Arial" panose="020B0604020202020204" pitchFamily="34" charset="0"/>
                <a:ea typeface="Calibri" panose="020F0502020204030204" pitchFamily="34" charset="0"/>
                <a:cs typeface="Arial" panose="020B0604020202020204" pitchFamily="34" charset="0"/>
              </a:rPr>
              <a:t>take care of creation</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spcAft>
                <a:spcPts val="0"/>
              </a:spcAft>
            </a:pPr>
            <a:r>
              <a:rPr lang="en-US" sz="1300" b="1" i="1" dirty="0">
                <a:effectLst/>
                <a:latin typeface="Arial" panose="020B0604020202020204" pitchFamily="34" charset="0"/>
                <a:ea typeface="Calibri" panose="020F0502020204030204" pitchFamily="34" charset="0"/>
                <a:cs typeface="Arial" panose="020B0604020202020204" pitchFamily="34" charset="0"/>
              </a:rPr>
              <a:t>like God</a:t>
            </a:r>
            <a:br>
              <a:rPr lang="en-US" sz="1300" b="1" i="1" dirty="0">
                <a:effectLst/>
                <a:latin typeface="Arial" panose="020B0604020202020204" pitchFamily="34" charset="0"/>
                <a:ea typeface="Calibri" panose="020F0502020204030204" pitchFamily="34" charset="0"/>
                <a:cs typeface="Arial" panose="020B0604020202020204" pitchFamily="34" charset="0"/>
              </a:rPr>
            </a:br>
            <a:r>
              <a:rPr lang="en-US" sz="1300" b="1" i="1" dirty="0">
                <a:effectLst/>
                <a:latin typeface="Arial" panose="020B0604020202020204" pitchFamily="34" charset="0"/>
                <a:ea typeface="Calibri" panose="020F0502020204030204" pitchFamily="34" charset="0"/>
                <a:cs typeface="Arial" panose="020B0604020202020204" pitchFamily="34" charset="0"/>
              </a:rPr>
              <a:t>close friendship with God</a:t>
            </a:r>
            <a:br>
              <a:rPr lang="en-US" sz="1300" b="1" i="1" dirty="0">
                <a:effectLst/>
                <a:latin typeface="Arial" panose="020B0604020202020204" pitchFamily="34" charset="0"/>
                <a:ea typeface="Calibri" panose="020F0502020204030204" pitchFamily="34" charset="0"/>
                <a:cs typeface="Arial" panose="020B0604020202020204" pitchFamily="34" charset="0"/>
              </a:rPr>
            </a:br>
            <a:r>
              <a:rPr lang="en-US" sz="1300" b="1" i="1" dirty="0">
                <a:effectLst/>
                <a:latin typeface="Arial" panose="020B0604020202020204" pitchFamily="34" charset="0"/>
                <a:ea typeface="Calibri" panose="020F0502020204030204" pitchFamily="34" charset="0"/>
                <a:cs typeface="Arial" panose="020B0604020202020204" pitchFamily="34" charset="0"/>
              </a:rPr>
              <a:t>close friendship with people)</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Discuss</a:t>
            </a:r>
            <a:r>
              <a:rPr lang="en-US" sz="1300" dirty="0">
                <a:effectLst/>
                <a:latin typeface="Arial" panose="020B0604020202020204" pitchFamily="34" charset="0"/>
                <a:ea typeface="Calibri" panose="020F0502020204030204" pitchFamily="34" charset="0"/>
                <a:cs typeface="Arial" panose="020B0604020202020204" pitchFamily="34" charset="0"/>
              </a:rPr>
              <a:t> what each phrase means in small groups or as a class.</a:t>
            </a:r>
            <a:endParaRPr lang="en-AU"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15</a:t>
            </a:fld>
            <a:endParaRPr lang="en-AU"/>
          </a:p>
        </p:txBody>
      </p:sp>
    </p:spTree>
    <p:extLst>
      <p:ext uri="{BB962C8B-B14F-4D97-AF65-F5344CB8AC3E}">
        <p14:creationId xmlns:p14="http://schemas.microsoft.com/office/powerpoint/2010/main" val="1706256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i="0" u="sng" dirty="0">
                <a:effectLst/>
                <a:latin typeface="Arial" panose="020B0604020202020204" pitchFamily="34" charset="0"/>
                <a:ea typeface="Calibri" panose="020F0502020204030204" pitchFamily="34" charset="0"/>
                <a:cs typeface="Arial" panose="020B0604020202020204" pitchFamily="34" charset="0"/>
              </a:rPr>
              <a:t>Read and comprehend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Activity 3: Giving opinions</a:t>
            </a:r>
          </a:p>
          <a:p>
            <a:pPr>
              <a:lnSpc>
                <a:spcPct val="107000"/>
              </a:lnSpc>
              <a:spcBef>
                <a:spcPts val="0"/>
              </a:spcBef>
              <a:spcAft>
                <a:spcPts val="0"/>
              </a:spcAft>
            </a:pPr>
            <a:endParaRPr lang="en-AU"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 </a:t>
            </a:r>
            <a:r>
              <a:rPr lang="en-US" sz="1300" dirty="0">
                <a:effectLst/>
                <a:latin typeface="Arial" panose="020B0604020202020204" pitchFamily="34" charset="0"/>
                <a:ea typeface="Calibri" panose="020F0502020204030204" pitchFamily="34" charset="0"/>
                <a:cs typeface="Arial" panose="020B0604020202020204" pitchFamily="34" charset="0"/>
              </a:rPr>
              <a:t>‘What was the one rule God had for the man and the woman?’ (See text in bold on the slide.)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Note:</a:t>
            </a:r>
            <a:r>
              <a:rPr lang="en-US" sz="1300" dirty="0">
                <a:effectLst/>
                <a:latin typeface="Arial" panose="020B0604020202020204" pitchFamily="34" charset="0"/>
                <a:ea typeface="Calibri" panose="020F0502020204030204" pitchFamily="34" charset="0"/>
                <a:cs typeface="Arial" panose="020B0604020202020204" pitchFamily="34" charset="0"/>
              </a:rPr>
              <a:t> ‘Rule’ is a noun here. You may wish to clarify the use of ‘rule’ as a verb and a noun with the following sentences: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Let the king rule over his people (v).</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You must obey this rule (n).</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 </a:t>
            </a:r>
            <a:r>
              <a:rPr lang="en-US" sz="1300" dirty="0">
                <a:effectLst/>
                <a:latin typeface="Arial" panose="020B0604020202020204" pitchFamily="34" charset="0"/>
                <a:ea typeface="Calibri" panose="020F0502020204030204" pitchFamily="34" charset="0"/>
                <a:cs typeface="Arial" panose="020B0604020202020204" pitchFamily="34" charset="0"/>
              </a:rPr>
              <a:t>the following questions and invite students to share their opinions:</a:t>
            </a:r>
            <a:r>
              <a:rPr lang="en-US" sz="1300" b="1" dirty="0">
                <a:effectLst/>
                <a:latin typeface="Arial" panose="020B0604020202020204" pitchFamily="34" charset="0"/>
                <a:ea typeface="Calibri" panose="020F0502020204030204" pitchFamily="34" charset="0"/>
                <a:cs typeface="Arial" panose="020B0604020202020204" pitchFamily="34" charset="0"/>
              </a:rPr>
              <a:t>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‘Is it okay for a creator to make rules about his or her creation? Why/why not?’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‘Is it okay for a parent to make rules that their children don’t like or understand? Why/why not?’</a:t>
            </a:r>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16</a:t>
            </a:fld>
            <a:endParaRPr lang="en-AU"/>
          </a:p>
        </p:txBody>
      </p:sp>
    </p:spTree>
    <p:extLst>
      <p:ext uri="{BB962C8B-B14F-4D97-AF65-F5344CB8AC3E}">
        <p14:creationId xmlns:p14="http://schemas.microsoft.com/office/powerpoint/2010/main" val="3478586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i="0" u="sng" dirty="0">
                <a:effectLst/>
                <a:latin typeface="Arial" panose="020B0604020202020204" pitchFamily="34" charset="0"/>
                <a:ea typeface="Calibri" panose="020F0502020204030204" pitchFamily="34" charset="0"/>
                <a:cs typeface="Arial" panose="020B0604020202020204" pitchFamily="34" charset="0"/>
              </a:rPr>
              <a:t>Invite curiosity</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0" dirty="0">
                <a:effectLst/>
                <a:latin typeface="Arial" panose="020B0604020202020204" pitchFamily="34" charset="0"/>
                <a:ea typeface="Calibri" panose="020F0502020204030204" pitchFamily="34" charset="0"/>
                <a:cs typeface="Arial" panose="020B0604020202020204" pitchFamily="34" charset="0"/>
              </a:rPr>
              <a:t>[Slide will at first appear blank.]</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‘Do you have any questions or comments about the story?’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Accept </a:t>
            </a:r>
            <a:r>
              <a:rPr lang="en-US" sz="1300" dirty="0">
                <a:effectLst/>
                <a:latin typeface="Arial" panose="020B0604020202020204" pitchFamily="34" charset="0"/>
                <a:ea typeface="Calibri" panose="020F0502020204030204" pitchFamily="34" charset="0"/>
                <a:cs typeface="Arial" panose="020B0604020202020204" pitchFamily="34" charset="0"/>
              </a:rPr>
              <a:t>responses and discuss.</a:t>
            </a:r>
          </a:p>
          <a:p>
            <a:pPr>
              <a:lnSpc>
                <a:spcPct val="107000"/>
              </a:lnSpc>
              <a:spcBef>
                <a:spcPts val="0"/>
              </a:spcBef>
              <a:spcAft>
                <a:spcPts val="0"/>
              </a:spcAft>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i="0" u="sng" dirty="0">
                <a:effectLst/>
                <a:latin typeface="Arial" panose="020B0604020202020204" pitchFamily="34" charset="0"/>
                <a:ea typeface="Calibri" panose="020F0502020204030204" pitchFamily="34" charset="0"/>
                <a:cs typeface="Arial" panose="020B0604020202020204" pitchFamily="34" charset="0"/>
              </a:rPr>
              <a:t>Student summary</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to reveal the Summary sketch.</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b="0" dirty="0">
                <a:effectLst/>
                <a:latin typeface="Arial" panose="020B0604020202020204" pitchFamily="34" charset="0"/>
                <a:ea typeface="Calibri" panose="020F0502020204030204" pitchFamily="34" charset="0"/>
                <a:cs typeface="Arial" panose="020B0604020202020204" pitchFamily="34" charset="0"/>
              </a:rPr>
              <a:t> </a:t>
            </a:r>
            <a:r>
              <a:rPr lang="en-US" sz="1300" dirty="0">
                <a:effectLst/>
                <a:latin typeface="Arial" panose="020B0604020202020204" pitchFamily="34" charset="0"/>
                <a:ea typeface="Calibri" panose="020F0502020204030204" pitchFamily="34" charset="0"/>
                <a:cs typeface="Arial" panose="020B0604020202020204" pitchFamily="34" charset="0"/>
              </a:rPr>
              <a:t>a volunteer to </a:t>
            </a:r>
            <a:r>
              <a:rPr lang="en-US" sz="1300" dirty="0" err="1">
                <a:effectLst/>
                <a:latin typeface="Arial" panose="020B0604020202020204" pitchFamily="34" charset="0"/>
                <a:ea typeface="Calibri" panose="020F0502020204030204" pitchFamily="34" charset="0"/>
                <a:cs typeface="Arial" panose="020B0604020202020204" pitchFamily="34" charset="0"/>
              </a:rPr>
              <a:t>summarise</a:t>
            </a:r>
            <a:r>
              <a:rPr lang="en-US" sz="1300" dirty="0">
                <a:effectLst/>
                <a:latin typeface="Arial" panose="020B0604020202020204" pitchFamily="34" charset="0"/>
                <a:ea typeface="Calibri" panose="020F0502020204030204" pitchFamily="34" charset="0"/>
                <a:cs typeface="Arial" panose="020B0604020202020204" pitchFamily="34" charset="0"/>
              </a:rPr>
              <a:t> the Bible text in their own words.</a:t>
            </a:r>
            <a:endParaRPr lang="en-AU"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17</a:t>
            </a:fld>
            <a:endParaRPr lang="en-AU"/>
          </a:p>
        </p:txBody>
      </p:sp>
    </p:spTree>
    <p:extLst>
      <p:ext uri="{BB962C8B-B14F-4D97-AF65-F5344CB8AC3E}">
        <p14:creationId xmlns:p14="http://schemas.microsoft.com/office/powerpoint/2010/main" val="236818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300" b="1" i="0" u="sng" dirty="0">
                <a:effectLst/>
                <a:latin typeface="Arial" panose="020B0604020202020204" pitchFamily="34" charset="0"/>
                <a:ea typeface="Calibri" panose="020F0502020204030204" pitchFamily="34" charset="0"/>
                <a:cs typeface="Arial" panose="020B0604020202020204" pitchFamily="34" charset="0"/>
              </a:rPr>
              <a:t>Timeline</a:t>
            </a:r>
          </a:p>
          <a:p>
            <a:pPr>
              <a:lnSpc>
                <a:spcPct val="107000"/>
              </a:lnSpc>
              <a:spcBef>
                <a:spcPts val="0"/>
              </a:spcBef>
              <a:spcAft>
                <a:spcPts val="0"/>
              </a:spcAft>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0" dirty="0">
                <a:effectLst/>
                <a:latin typeface="Arial" panose="020B0604020202020204" pitchFamily="34" charset="0"/>
                <a:ea typeface="Calibri" panose="020F0502020204030204" pitchFamily="34" charset="0"/>
                <a:cs typeface="Arial" panose="020B0604020202020204" pitchFamily="34" charset="0"/>
              </a:rPr>
              <a:t>[This slide contains the numbered outline from RESOURCE 1.6 – Timeline. It is blank at first.]</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Say</a:t>
            </a:r>
            <a:r>
              <a:rPr lang="en-US" sz="1300" b="0" dirty="0">
                <a:effectLst/>
                <a:latin typeface="Arial" panose="020B0604020202020204" pitchFamily="34" charset="0"/>
                <a:ea typeface="Calibri" panose="020F0502020204030204" pitchFamily="34" charset="0"/>
                <a:cs typeface="Arial" panose="020B0604020202020204" pitchFamily="34" charset="0"/>
              </a:rPr>
              <a:t> ‘This timeline goes from creation to new creation.’</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to reveal the icon for this lesson inserted in the timeline (RESOURCE 1.7 – Lesson 1 icon).</a:t>
            </a:r>
            <a:br>
              <a:rPr lang="en-US" sz="1300" b="1" dirty="0">
                <a:effectLst/>
                <a:latin typeface="Arial" panose="020B0604020202020204" pitchFamily="34" charset="0"/>
                <a:ea typeface="Calibri" panose="020F0502020204030204" pitchFamily="34" charset="0"/>
                <a:cs typeface="Arial" panose="020B0604020202020204" pitchFamily="34" charset="0"/>
              </a:rPr>
            </a:br>
            <a:r>
              <a:rPr lang="en-US" sz="1300" b="1" dirty="0">
                <a:effectLst/>
                <a:latin typeface="Arial" panose="020B0604020202020204" pitchFamily="34" charset="0"/>
                <a:ea typeface="Calibri" panose="020F0502020204030204" pitchFamily="34" charset="0"/>
                <a:cs typeface="Arial" panose="020B0604020202020204" pitchFamily="34" charset="0"/>
              </a:rPr>
              <a:t>Say </a:t>
            </a:r>
            <a:r>
              <a:rPr lang="en-US" sz="1300" dirty="0">
                <a:effectLst/>
                <a:latin typeface="Arial" panose="020B0604020202020204" pitchFamily="34" charset="0"/>
                <a:ea typeface="Calibri" panose="020F0502020204030204" pitchFamily="34" charset="0"/>
                <a:cs typeface="Arial" panose="020B0604020202020204" pitchFamily="34" charset="0"/>
              </a:rPr>
              <a:t>‘God made a good world and rules over it. God made people to be his friends and rule the world under him.’</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i="0" u="sng" dirty="0">
                <a:effectLst/>
                <a:latin typeface="Arial" panose="020B0604020202020204" pitchFamily="34" charset="0"/>
                <a:ea typeface="Calibri" panose="020F0502020204030204" pitchFamily="34" charset="0"/>
                <a:cs typeface="Arial" panose="020B0604020202020204" pitchFamily="34" charset="0"/>
              </a:rPr>
              <a:t>An important question</a:t>
            </a:r>
          </a:p>
          <a:p>
            <a:pPr>
              <a:lnSpc>
                <a:spcPct val="107000"/>
              </a:lnSpc>
              <a:spcBef>
                <a:spcPts val="0"/>
              </a:spcBef>
              <a:spcAft>
                <a:spcPts val="0"/>
              </a:spcAft>
            </a:pPr>
            <a:endParaRPr lang="en-AU" sz="1300" b="1" i="0"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‘Will this last?</a:t>
            </a:r>
            <a:endParaRPr lang="en-AU" sz="13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18</a:t>
            </a:fld>
            <a:endParaRPr lang="en-AU"/>
          </a:p>
        </p:txBody>
      </p:sp>
    </p:spTree>
    <p:extLst>
      <p:ext uri="{BB962C8B-B14F-4D97-AF65-F5344CB8AC3E}">
        <p14:creationId xmlns:p14="http://schemas.microsoft.com/office/powerpoint/2010/main" val="283332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Aft>
                <a:spcPts val="0"/>
              </a:spcAft>
              <a:defRPr/>
            </a:pPr>
            <a:r>
              <a:rPr lang="en-AU" sz="1300" dirty="0">
                <a:latin typeface="Arial" charset="0"/>
                <a:ea typeface="Arial" charset="0"/>
                <a:cs typeface="Arial" charset="0"/>
              </a:rPr>
              <a:t>(Part 1 title page)</a:t>
            </a:r>
          </a:p>
          <a:p>
            <a:endParaRPr lang="en-AU" dirty="0"/>
          </a:p>
        </p:txBody>
      </p:sp>
      <p:sp>
        <p:nvSpPr>
          <p:cNvPr id="4" name="Slide Number Placeholder 3"/>
          <p:cNvSpPr>
            <a:spLocks noGrp="1"/>
          </p:cNvSpPr>
          <p:nvPr>
            <p:ph type="sldNum" sz="quarter" idx="5"/>
          </p:nvPr>
        </p:nvSpPr>
        <p:spPr/>
        <p:txBody>
          <a:bodyPr/>
          <a:lstStyle/>
          <a:p>
            <a:fld id="{D6B8B816-7A64-44B5-B5BF-9EFC857C53A5}" type="slidenum">
              <a:rPr lang="en-AU" smtClean="0"/>
              <a:t>2</a:t>
            </a:fld>
            <a:endParaRPr lang="en-AU"/>
          </a:p>
        </p:txBody>
      </p:sp>
    </p:spTree>
    <p:extLst>
      <p:ext uri="{BB962C8B-B14F-4D97-AF65-F5344CB8AC3E}">
        <p14:creationId xmlns:p14="http://schemas.microsoft.com/office/powerpoint/2010/main" val="141729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300" b="1" i="0" u="sng" baseline="0" dirty="0">
                <a:effectLst/>
                <a:latin typeface="Arial" panose="020B0604020202020204" pitchFamily="34" charset="0"/>
                <a:ea typeface="Calibri" panose="020F0502020204030204" pitchFamily="34" charset="0"/>
                <a:cs typeface="Arial" panose="020B0604020202020204" pitchFamily="34" charset="0"/>
              </a:rPr>
              <a:t>Activate knowledge </a:t>
            </a:r>
          </a:p>
          <a:p>
            <a:pPr>
              <a:lnSpc>
                <a:spcPct val="107000"/>
              </a:lnSpc>
              <a:spcBef>
                <a:spcPts val="0"/>
              </a:spcBef>
              <a:spcAft>
                <a:spcPts val="0"/>
              </a:spcAft>
            </a:pPr>
            <a:endParaRPr lang="en-US" sz="1300" b="0" baseline="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0" baseline="0" dirty="0">
                <a:effectLst/>
                <a:latin typeface="Arial" panose="020B0604020202020204" pitchFamily="34" charset="0"/>
                <a:ea typeface="Calibri" panose="020F0502020204030204" pitchFamily="34" charset="0"/>
                <a:cs typeface="Arial" panose="020B0604020202020204" pitchFamily="34" charset="0"/>
              </a:rPr>
              <a:t>[</a:t>
            </a:r>
            <a:r>
              <a:rPr lang="en-US" sz="1300" baseline="0" dirty="0">
                <a:effectLst/>
                <a:latin typeface="Arial" panose="020B0604020202020204" pitchFamily="34" charset="0"/>
                <a:ea typeface="Calibri" panose="020F0502020204030204" pitchFamily="34" charset="0"/>
                <a:cs typeface="Arial" panose="020B0604020202020204" pitchFamily="34" charset="0"/>
              </a:rPr>
              <a:t>Slide contains first three pictures from RESOURCE 1.1 – </a:t>
            </a:r>
            <a:r>
              <a:rPr lang="en-AU" sz="1300" baseline="0" dirty="0">
                <a:effectLst/>
                <a:latin typeface="Arial" panose="020B0604020202020204" pitchFamily="34" charset="0"/>
                <a:ea typeface="Calibri" panose="020F0502020204030204" pitchFamily="34" charset="0"/>
                <a:cs typeface="Arial" panose="020B0604020202020204" pitchFamily="34" charset="0"/>
              </a:rPr>
              <a:t>Nine natural wonders of the world picture set. It </a:t>
            </a:r>
            <a:r>
              <a:rPr lang="en-US" sz="1300" b="0" baseline="0" dirty="0">
                <a:effectLst/>
                <a:latin typeface="Arial" panose="020B0604020202020204" pitchFamily="34" charset="0"/>
                <a:ea typeface="Calibri" panose="020F0502020204030204" pitchFamily="34" charset="0"/>
                <a:cs typeface="Arial" panose="020B0604020202020204" pitchFamily="34" charset="0"/>
              </a:rPr>
              <a:t>will at first appear blank.]</a:t>
            </a:r>
          </a:p>
          <a:p>
            <a:pPr>
              <a:lnSpc>
                <a:spcPct val="107000"/>
              </a:lnSpc>
              <a:spcBef>
                <a:spcPts val="0"/>
              </a:spcBef>
              <a:spcAft>
                <a:spcPts val="0"/>
              </a:spcAft>
            </a:pPr>
            <a:r>
              <a:rPr lang="en-US" sz="1300" b="1" baseline="0" dirty="0">
                <a:effectLst/>
                <a:latin typeface="Arial" panose="020B0604020202020204" pitchFamily="34" charset="0"/>
                <a:ea typeface="Calibri" panose="020F0502020204030204" pitchFamily="34" charset="0"/>
                <a:cs typeface="Arial" panose="020B0604020202020204" pitchFamily="34" charset="0"/>
              </a:rPr>
              <a:t>Invite </a:t>
            </a:r>
            <a:r>
              <a:rPr lang="en-US" sz="1300" baseline="0" dirty="0">
                <a:effectLst/>
                <a:latin typeface="Arial" panose="020B0604020202020204" pitchFamily="34" charset="0"/>
                <a:ea typeface="Calibri" panose="020F0502020204030204" pitchFamily="34" charset="0"/>
                <a:cs typeface="Arial" panose="020B0604020202020204" pitchFamily="34" charset="0"/>
              </a:rPr>
              <a:t>students to show a picture of something from creation on their phone or device to the students around them.</a:t>
            </a:r>
            <a:endParaRPr lang="en-AU" sz="1300" baseline="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baseline="0" dirty="0">
                <a:effectLst/>
                <a:latin typeface="Arial" panose="020B0604020202020204" pitchFamily="34" charset="0"/>
                <a:ea typeface="Calibri" panose="020F0502020204030204" pitchFamily="34" charset="0"/>
                <a:cs typeface="Arial" panose="020B0604020202020204" pitchFamily="34" charset="0"/>
              </a:rPr>
              <a:t>Invite </a:t>
            </a:r>
            <a:r>
              <a:rPr lang="en-US" sz="1300" baseline="0" dirty="0">
                <a:effectLst/>
                <a:latin typeface="Arial" panose="020B0604020202020204" pitchFamily="34" charset="0"/>
                <a:ea typeface="Calibri" panose="020F0502020204030204" pitchFamily="34" charset="0"/>
                <a:cs typeface="Arial" panose="020B0604020202020204" pitchFamily="34" charset="0"/>
              </a:rPr>
              <a:t>students to describe and discuss the pictures.</a:t>
            </a:r>
            <a:endParaRPr lang="en-AU" sz="1300" baseline="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baseline="0" dirty="0">
                <a:effectLst/>
                <a:latin typeface="Arial" panose="020B0604020202020204" pitchFamily="34" charset="0"/>
                <a:ea typeface="Calibri" panose="020F0502020204030204" pitchFamily="34" charset="0"/>
                <a:cs typeface="Arial" panose="020B0604020202020204" pitchFamily="34" charset="0"/>
              </a:rPr>
              <a:t>Invite </a:t>
            </a:r>
            <a:r>
              <a:rPr lang="en-US" sz="1300" baseline="0" dirty="0">
                <a:effectLst/>
                <a:latin typeface="Arial" panose="020B0604020202020204" pitchFamily="34" charset="0"/>
                <a:ea typeface="Calibri" panose="020F0502020204030204" pitchFamily="34" charset="0"/>
                <a:cs typeface="Arial" panose="020B0604020202020204" pitchFamily="34" charset="0"/>
              </a:rPr>
              <a:t>students to share with the class about their </a:t>
            </a:r>
            <a:r>
              <a:rPr lang="en-US" sz="1300" baseline="0" dirty="0" err="1">
                <a:effectLst/>
                <a:latin typeface="Arial" panose="020B0604020202020204" pitchFamily="34" charset="0"/>
                <a:ea typeface="Calibri" panose="020F0502020204030204" pitchFamily="34" charset="0"/>
                <a:cs typeface="Arial" panose="020B0604020202020204" pitchFamily="34" charset="0"/>
              </a:rPr>
              <a:t>favourite</a:t>
            </a:r>
            <a:r>
              <a:rPr lang="en-US" sz="1300" baseline="0" dirty="0">
                <a:effectLst/>
                <a:latin typeface="Arial" panose="020B0604020202020204" pitchFamily="34" charset="0"/>
                <a:ea typeface="Calibri" panose="020F0502020204030204" pitchFamily="34" charset="0"/>
                <a:cs typeface="Arial" panose="020B0604020202020204" pitchFamily="34" charset="0"/>
              </a:rPr>
              <a:t> natural places.</a:t>
            </a:r>
          </a:p>
          <a:p>
            <a:pPr>
              <a:lnSpc>
                <a:spcPct val="107000"/>
              </a:lnSpc>
              <a:spcBef>
                <a:spcPts val="0"/>
              </a:spcBef>
              <a:spcAft>
                <a:spcPts val="0"/>
              </a:spcAft>
            </a:pPr>
            <a:r>
              <a:rPr lang="en-US" sz="1300" b="1" baseline="0" dirty="0">
                <a:effectLst/>
                <a:latin typeface="Arial" panose="020B0604020202020204" pitchFamily="34" charset="0"/>
                <a:ea typeface="Calibri" panose="020F0502020204030204" pitchFamily="34" charset="0"/>
                <a:cs typeface="Arial" panose="020B0604020202020204" pitchFamily="34" charset="0"/>
              </a:rPr>
              <a:t>Click</a:t>
            </a:r>
            <a:r>
              <a:rPr lang="en-US" sz="1300" baseline="0" dirty="0">
                <a:effectLst/>
                <a:latin typeface="Arial" panose="020B0604020202020204" pitchFamily="34" charset="0"/>
                <a:ea typeface="Calibri" panose="020F0502020204030204" pitchFamily="34" charset="0"/>
                <a:cs typeface="Arial" panose="020B0604020202020204" pitchFamily="34" charset="0"/>
              </a:rPr>
              <a:t> to reveal the pictures on the slide. </a:t>
            </a:r>
            <a:endParaRPr lang="en-AU" sz="1300" baseline="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baseline="0" dirty="0">
                <a:effectLst/>
                <a:latin typeface="Arial" panose="020B0604020202020204" pitchFamily="34" charset="0"/>
                <a:ea typeface="Calibri" panose="020F0502020204030204" pitchFamily="34" charset="0"/>
                <a:cs typeface="Arial" panose="020B0604020202020204" pitchFamily="34" charset="0"/>
              </a:rPr>
              <a:t>Ask</a:t>
            </a:r>
            <a:r>
              <a:rPr lang="en-US" sz="1300" baseline="0" dirty="0">
                <a:effectLst/>
                <a:latin typeface="Arial" panose="020B0604020202020204" pitchFamily="34" charset="0"/>
                <a:ea typeface="Calibri" panose="020F0502020204030204" pitchFamily="34" charset="0"/>
                <a:cs typeface="Arial" panose="020B0604020202020204" pitchFamily="34" charset="0"/>
              </a:rPr>
              <a:t> ‘What do you see?’(e.g. ‘I see water and trees.’). </a:t>
            </a:r>
            <a:endParaRPr lang="en-AU" sz="1300" baseline="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baseline="0" dirty="0">
                <a:effectLst/>
                <a:latin typeface="Arial" panose="020B0604020202020204" pitchFamily="34" charset="0"/>
                <a:ea typeface="Calibri" panose="020F0502020204030204" pitchFamily="34" charset="0"/>
                <a:cs typeface="Arial" panose="020B0604020202020204" pitchFamily="34" charset="0"/>
              </a:rPr>
              <a:t>Ask</a:t>
            </a:r>
            <a:r>
              <a:rPr lang="en-US" sz="1300" baseline="0" dirty="0">
                <a:effectLst/>
                <a:latin typeface="Arial" panose="020B0604020202020204" pitchFamily="34" charset="0"/>
                <a:ea typeface="Calibri" panose="020F0502020204030204" pitchFamily="34" charset="0"/>
                <a:cs typeface="Arial" panose="020B0604020202020204" pitchFamily="34" charset="0"/>
              </a:rPr>
              <a:t> ‘What do you think? (e.g. ‘I think it is a famous waterfall.’). </a:t>
            </a:r>
            <a:endParaRPr lang="en-AU" sz="1300" baseline="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baseline="0" dirty="0">
                <a:effectLst/>
                <a:latin typeface="Arial" panose="020B0604020202020204" pitchFamily="34" charset="0"/>
                <a:ea typeface="Calibri" panose="020F0502020204030204" pitchFamily="34" charset="0"/>
                <a:cs typeface="Arial" panose="020B0604020202020204" pitchFamily="34" charset="0"/>
              </a:rPr>
              <a:t>Ask</a:t>
            </a:r>
            <a:r>
              <a:rPr lang="en-US" sz="1300" baseline="0" dirty="0">
                <a:effectLst/>
                <a:latin typeface="Arial" panose="020B0604020202020204" pitchFamily="34" charset="0"/>
                <a:ea typeface="Calibri" panose="020F0502020204030204" pitchFamily="34" charset="0"/>
                <a:cs typeface="Arial" panose="020B0604020202020204" pitchFamily="34" charset="0"/>
              </a:rPr>
              <a:t> ‘What do you wonder? (e.g. ‘I wonder where it is.’). </a:t>
            </a:r>
            <a:endParaRPr lang="en-AU" sz="1300" baseline="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baseline="0" dirty="0">
                <a:effectLst/>
                <a:latin typeface="Arial" panose="020B0604020202020204" pitchFamily="34" charset="0"/>
                <a:ea typeface="Calibri" panose="020F0502020204030204" pitchFamily="34" charset="0"/>
                <a:cs typeface="Arial" panose="020B0604020202020204" pitchFamily="34" charset="0"/>
              </a:rPr>
              <a:t>Invite </a:t>
            </a:r>
            <a:r>
              <a:rPr lang="en-US" sz="1300" baseline="0" dirty="0">
                <a:effectLst/>
                <a:latin typeface="Arial" panose="020B0604020202020204" pitchFamily="34" charset="0"/>
                <a:ea typeface="Calibri" panose="020F0502020204030204" pitchFamily="34" charset="0"/>
                <a:cs typeface="Arial" panose="020B0604020202020204" pitchFamily="34" charset="0"/>
              </a:rPr>
              <a:t>students to name the places </a:t>
            </a:r>
            <a:r>
              <a:rPr lang="en-AU" sz="1300" baseline="0" dirty="0">
                <a:effectLst/>
                <a:latin typeface="Arial" panose="020B0604020202020204" pitchFamily="34" charset="0"/>
                <a:ea typeface="Calibri" panose="020F0502020204030204" pitchFamily="34" charset="0"/>
                <a:cs typeface="Arial" panose="020B0604020202020204" pitchFamily="34" charset="0"/>
              </a:rPr>
              <a:t>on the slide. (P</a:t>
            </a:r>
            <a:r>
              <a:rPr lang="en-US" sz="1300" baseline="0" dirty="0" err="1">
                <a:effectLst/>
                <a:latin typeface="Arial" panose="020B0604020202020204" pitchFamily="34" charset="0"/>
                <a:ea typeface="Calibri" panose="020F0502020204030204" pitchFamily="34" charset="0"/>
                <a:cs typeface="Arial" panose="020B0604020202020204" pitchFamily="34" charset="0"/>
              </a:rPr>
              <a:t>rompt</a:t>
            </a:r>
            <a:r>
              <a:rPr lang="en-US" sz="1300" baseline="0" dirty="0">
                <a:effectLst/>
                <a:latin typeface="Arial" panose="020B0604020202020204" pitchFamily="34" charset="0"/>
                <a:ea typeface="Calibri" panose="020F0502020204030204" pitchFamily="34" charset="0"/>
                <a:cs typeface="Arial" panose="020B0604020202020204" pitchFamily="34" charset="0"/>
              </a:rPr>
              <a:t> with clues if necessary.)</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baseline="0" dirty="0">
                <a:effectLst/>
                <a:latin typeface="Arial" panose="020B0604020202020204" pitchFamily="34" charset="0"/>
                <a:ea typeface="Calibri" panose="020F0502020204030204" pitchFamily="34" charset="0"/>
                <a:cs typeface="Arial" panose="020B0604020202020204" pitchFamily="34" charset="0"/>
              </a:rPr>
              <a:t>Click </a:t>
            </a:r>
            <a:r>
              <a:rPr lang="en-US" sz="1300" b="0" baseline="0" dirty="0">
                <a:effectLst/>
                <a:latin typeface="Arial" panose="020B0604020202020204" pitchFamily="34" charset="0"/>
                <a:ea typeface="Calibri" panose="020F0502020204030204" pitchFamily="34" charset="0"/>
                <a:cs typeface="Arial" panose="020B0604020202020204" pitchFamily="34" charset="0"/>
              </a:rPr>
              <a:t>to reveal the </a:t>
            </a:r>
            <a:r>
              <a:rPr lang="en-US" sz="1400" dirty="0">
                <a:effectLst/>
                <a:latin typeface="Times New Roman" panose="02020603050405020304" pitchFamily="18" charset="0"/>
                <a:ea typeface="Calibri" panose="020F0502020204030204" pitchFamily="34" charset="0"/>
              </a:rPr>
              <a:t>correct place names</a:t>
            </a:r>
            <a:r>
              <a:rPr lang="en-US" sz="1300" baseline="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Bef>
                <a:spcPts val="0"/>
              </a:spcBef>
              <a:spcAft>
                <a:spcPts val="0"/>
              </a:spcAft>
            </a:pPr>
            <a:r>
              <a:rPr lang="en-US" sz="1300" b="0" i="1" baseline="0" dirty="0">
                <a:effectLst/>
                <a:latin typeface="Arial" panose="020B0604020202020204" pitchFamily="34" charset="0"/>
                <a:ea typeface="Calibri" panose="020F0502020204030204" pitchFamily="34" charset="0"/>
                <a:cs typeface="Arial" panose="020B0604020202020204" pitchFamily="34" charset="0"/>
              </a:rPr>
              <a:t>(</a:t>
            </a:r>
            <a:r>
              <a:rPr lang="en-US" sz="1300" b="1" i="1" baseline="0" dirty="0">
                <a:effectLst/>
                <a:latin typeface="Arial" panose="020B0604020202020204" pitchFamily="34" charset="0"/>
                <a:ea typeface="Calibri" panose="020F0502020204030204" pitchFamily="34" charset="0"/>
                <a:cs typeface="Arial" panose="020B0604020202020204" pitchFamily="34" charset="0"/>
              </a:rPr>
              <a:t>Answers:</a:t>
            </a:r>
            <a:r>
              <a:rPr lang="en-US" sz="1300" i="1" baseline="0" dirty="0">
                <a:effectLst/>
                <a:latin typeface="Arial" panose="020B0604020202020204" pitchFamily="34" charset="0"/>
                <a:ea typeface="Calibri" panose="020F0502020204030204" pitchFamily="34" charset="0"/>
                <a:cs typeface="Arial" panose="020B0604020202020204" pitchFamily="34" charset="0"/>
              </a:rPr>
              <a:t> 1. Iguazu Falls, Argentina; 2. the Grand Canyon, USA; 3. the Great Barrier Reef, Australia)</a:t>
            </a:r>
            <a:endParaRPr lang="en-AU" sz="1300" i="1"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3</a:t>
            </a:fld>
            <a:endParaRPr lang="en-AU"/>
          </a:p>
        </p:txBody>
      </p:sp>
    </p:spTree>
    <p:extLst>
      <p:ext uri="{BB962C8B-B14F-4D97-AF65-F5344CB8AC3E}">
        <p14:creationId xmlns:p14="http://schemas.microsoft.com/office/powerpoint/2010/main" val="228520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300" b="1" i="0" u="sng" dirty="0">
                <a:latin typeface="Arial" panose="020B0604020202020204" pitchFamily="34" charset="0"/>
                <a:ea typeface="Arial" charset="0"/>
                <a:cs typeface="Arial" panose="020B0604020202020204" pitchFamily="34" charset="0"/>
              </a:rPr>
              <a:t>Activate knowledge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AU" sz="1300" b="1" i="0" u="sng" dirty="0">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dirty="0">
                <a:effectLst/>
                <a:latin typeface="Arial" panose="020B0604020202020204" pitchFamily="34" charset="0"/>
                <a:ea typeface="Calibri" panose="020F0502020204030204" pitchFamily="34" charset="0"/>
                <a:cs typeface="Arial" panose="020B0604020202020204" pitchFamily="34" charset="0"/>
              </a:rPr>
              <a:t>[Slide contains the next three pictures from RESOURCE 1.1 </a:t>
            </a:r>
            <a:r>
              <a:rPr lang="en-US" sz="1300" baseline="0" dirty="0">
                <a:effectLst/>
                <a:latin typeface="Arial" panose="020B0604020202020204" pitchFamily="34" charset="0"/>
                <a:ea typeface="Calibri" panose="020F0502020204030204" pitchFamily="34" charset="0"/>
                <a:cs typeface="Arial" panose="020B0604020202020204" pitchFamily="34" charset="0"/>
              </a:rPr>
              <a:t>– </a:t>
            </a:r>
            <a:r>
              <a:rPr lang="en-AU" sz="1300" baseline="0" dirty="0">
                <a:effectLst/>
                <a:latin typeface="Arial" panose="020B0604020202020204" pitchFamily="34" charset="0"/>
                <a:ea typeface="Calibri" panose="020F0502020204030204" pitchFamily="34" charset="0"/>
                <a:cs typeface="Arial" panose="020B0604020202020204" pitchFamily="34" charset="0"/>
              </a:rPr>
              <a:t>Nine natural wonders of the world picture set.]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‘What do you see?’</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‘What do you think?’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‘What do you wonder?’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students to name the places </a:t>
            </a:r>
            <a:r>
              <a:rPr lang="en-AU" sz="1300" dirty="0">
                <a:effectLst/>
                <a:latin typeface="Arial" panose="020B0604020202020204" pitchFamily="34" charset="0"/>
                <a:ea typeface="Calibri" panose="020F0502020204030204" pitchFamily="34" charset="0"/>
                <a:cs typeface="Arial" panose="020B0604020202020204" pitchFamily="34" charset="0"/>
              </a:rPr>
              <a:t>on the slide. (P</a:t>
            </a:r>
            <a:r>
              <a:rPr lang="en-US" sz="1300" dirty="0" err="1">
                <a:effectLst/>
                <a:latin typeface="Arial" panose="020B0604020202020204" pitchFamily="34" charset="0"/>
                <a:ea typeface="Calibri" panose="020F0502020204030204" pitchFamily="34" charset="0"/>
                <a:cs typeface="Arial" panose="020B0604020202020204" pitchFamily="34" charset="0"/>
              </a:rPr>
              <a:t>rompt</a:t>
            </a:r>
            <a:r>
              <a:rPr lang="en-US" sz="1300" dirty="0">
                <a:effectLst/>
                <a:latin typeface="Arial" panose="020B0604020202020204" pitchFamily="34" charset="0"/>
                <a:ea typeface="Calibri" panose="020F0502020204030204" pitchFamily="34" charset="0"/>
                <a:cs typeface="Arial" panose="020B0604020202020204" pitchFamily="34" charset="0"/>
              </a:rPr>
              <a:t> with clues if necessary.)</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to reveal </a:t>
            </a:r>
            <a:r>
              <a:rPr lang="en-US" sz="1300" dirty="0">
                <a:effectLst/>
                <a:latin typeface="Arial" panose="020B0604020202020204" pitchFamily="34" charset="0"/>
                <a:ea typeface="Calibri" panose="020F0502020204030204" pitchFamily="34" charset="0"/>
                <a:cs typeface="Arial" panose="020B0604020202020204" pitchFamily="34" charset="0"/>
              </a:rPr>
              <a:t>the correct place names.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i="1" dirty="0">
                <a:effectLst/>
                <a:latin typeface="Arial" panose="020B0604020202020204" pitchFamily="34" charset="0"/>
                <a:ea typeface="Calibri" panose="020F0502020204030204" pitchFamily="34" charset="0"/>
                <a:cs typeface="Arial" panose="020B0604020202020204" pitchFamily="34" charset="0"/>
              </a:rPr>
              <a:t>(</a:t>
            </a:r>
            <a:r>
              <a:rPr lang="en-US" sz="1300" b="1" i="1" dirty="0">
                <a:effectLst/>
                <a:latin typeface="Arial" panose="020B0604020202020204" pitchFamily="34" charset="0"/>
                <a:ea typeface="Calibri" panose="020F0502020204030204" pitchFamily="34" charset="0"/>
                <a:cs typeface="Arial" panose="020B0604020202020204" pitchFamily="34" charset="0"/>
              </a:rPr>
              <a:t>Answers: </a:t>
            </a:r>
            <a:r>
              <a:rPr lang="en-US" sz="1300" i="1" dirty="0">
                <a:effectLst/>
                <a:latin typeface="Arial" panose="020B0604020202020204" pitchFamily="34" charset="0"/>
                <a:ea typeface="Calibri" panose="020F0502020204030204" pitchFamily="34" charset="0"/>
                <a:cs typeface="Arial" panose="020B0604020202020204" pitchFamily="34" charset="0"/>
              </a:rPr>
              <a:t>4. </a:t>
            </a:r>
            <a:r>
              <a:rPr lang="en-US" sz="1300" i="1" dirty="0" err="1">
                <a:effectLst/>
                <a:latin typeface="Arial" panose="020B0604020202020204" pitchFamily="34" charset="0"/>
                <a:ea typeface="Calibri" panose="020F0502020204030204" pitchFamily="34" charset="0"/>
                <a:cs typeface="Arial" panose="020B0604020202020204" pitchFamily="34" charset="0"/>
              </a:rPr>
              <a:t>Poás</a:t>
            </a:r>
            <a:r>
              <a:rPr lang="en-US" sz="1300" i="1" dirty="0">
                <a:effectLst/>
                <a:latin typeface="Arial" panose="020B0604020202020204" pitchFamily="34" charset="0"/>
                <a:ea typeface="Calibri" panose="020F0502020204030204" pitchFamily="34" charset="0"/>
                <a:cs typeface="Arial" panose="020B0604020202020204" pitchFamily="34" charset="0"/>
              </a:rPr>
              <a:t> Volcano, Costa Rica; 5. Cappadocia, Turkey; 6. Mount Everest, Nepal/Tibet)</a:t>
            </a:r>
            <a:endParaRPr lang="en-AU" sz="13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4</a:t>
            </a:fld>
            <a:endParaRPr lang="en-AU"/>
          </a:p>
        </p:txBody>
      </p:sp>
    </p:spTree>
    <p:extLst>
      <p:ext uri="{BB962C8B-B14F-4D97-AF65-F5344CB8AC3E}">
        <p14:creationId xmlns:p14="http://schemas.microsoft.com/office/powerpoint/2010/main" val="387665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300" b="1" i="0" u="sng" dirty="0">
                <a:latin typeface="Arial" panose="020B0604020202020204" pitchFamily="34" charset="0"/>
                <a:ea typeface="Arial" charset="0"/>
                <a:cs typeface="Arial" panose="020B0604020202020204" pitchFamily="34" charset="0"/>
              </a:rPr>
              <a:t>Activate knowledge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AU" sz="1300" b="1" u="sng" dirty="0">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dirty="0">
                <a:effectLst/>
                <a:latin typeface="Arial" panose="020B0604020202020204" pitchFamily="34" charset="0"/>
                <a:ea typeface="Calibri" panose="020F0502020204030204" pitchFamily="34" charset="0"/>
                <a:cs typeface="Arial" panose="020B0604020202020204" pitchFamily="34" charset="0"/>
              </a:rPr>
              <a:t>[Slide contains the next three pictures from RESOURCE 1.1 </a:t>
            </a:r>
            <a:r>
              <a:rPr lang="en-US" sz="1300" baseline="0" dirty="0">
                <a:effectLst/>
                <a:latin typeface="Arial" panose="020B0604020202020204" pitchFamily="34" charset="0"/>
                <a:ea typeface="Calibri" panose="020F0502020204030204" pitchFamily="34" charset="0"/>
                <a:cs typeface="Arial" panose="020B0604020202020204" pitchFamily="34" charset="0"/>
              </a:rPr>
              <a:t>– </a:t>
            </a:r>
            <a:r>
              <a:rPr lang="en-AU" sz="1300" baseline="0" dirty="0">
                <a:effectLst/>
                <a:latin typeface="Arial" panose="020B0604020202020204" pitchFamily="34" charset="0"/>
                <a:ea typeface="Calibri" panose="020F0502020204030204" pitchFamily="34" charset="0"/>
                <a:cs typeface="Arial" panose="020B0604020202020204" pitchFamily="34" charset="0"/>
              </a:rPr>
              <a:t>Nine natural wonders of the world picture set.]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‘What do you see?’</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‘What do you think?’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‘What do you wonder?’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students to name the places </a:t>
            </a:r>
            <a:r>
              <a:rPr lang="en-AU" sz="1300" dirty="0">
                <a:effectLst/>
                <a:latin typeface="Arial" panose="020B0604020202020204" pitchFamily="34" charset="0"/>
                <a:ea typeface="Calibri" panose="020F0502020204030204" pitchFamily="34" charset="0"/>
                <a:cs typeface="Arial" panose="020B0604020202020204" pitchFamily="34" charset="0"/>
              </a:rPr>
              <a:t>on the slide. (P</a:t>
            </a:r>
            <a:r>
              <a:rPr lang="en-US" sz="1300" dirty="0" err="1">
                <a:effectLst/>
                <a:latin typeface="Arial" panose="020B0604020202020204" pitchFamily="34" charset="0"/>
                <a:ea typeface="Calibri" panose="020F0502020204030204" pitchFamily="34" charset="0"/>
                <a:cs typeface="Arial" panose="020B0604020202020204" pitchFamily="34" charset="0"/>
              </a:rPr>
              <a:t>rompt</a:t>
            </a:r>
            <a:r>
              <a:rPr lang="en-US" sz="1300" dirty="0">
                <a:effectLst/>
                <a:latin typeface="Arial" panose="020B0604020202020204" pitchFamily="34" charset="0"/>
                <a:ea typeface="Calibri" panose="020F0502020204030204" pitchFamily="34" charset="0"/>
                <a:cs typeface="Arial" panose="020B0604020202020204" pitchFamily="34" charset="0"/>
              </a:rPr>
              <a:t> with clues if necessary.)</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Click </a:t>
            </a:r>
            <a:r>
              <a:rPr lang="en-US" sz="1300" b="0" dirty="0">
                <a:effectLst/>
                <a:latin typeface="Arial" panose="020B0604020202020204" pitchFamily="34" charset="0"/>
                <a:ea typeface="Calibri" panose="020F0502020204030204" pitchFamily="34" charset="0"/>
                <a:cs typeface="Arial" panose="020B0604020202020204" pitchFamily="34" charset="0"/>
              </a:rPr>
              <a:t>to reveal </a:t>
            </a:r>
            <a:r>
              <a:rPr lang="en-US" sz="1300" dirty="0">
                <a:effectLst/>
                <a:latin typeface="Arial" panose="020B0604020202020204" pitchFamily="34" charset="0"/>
                <a:ea typeface="Calibri" panose="020F0502020204030204" pitchFamily="34" charset="0"/>
                <a:cs typeface="Arial" panose="020B0604020202020204" pitchFamily="34" charset="0"/>
              </a:rPr>
              <a:t>the correct place names.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i="1" dirty="0">
                <a:effectLst/>
                <a:latin typeface="Arial" panose="020B0604020202020204" pitchFamily="34" charset="0"/>
                <a:ea typeface="Calibri" panose="020F0502020204030204" pitchFamily="34" charset="0"/>
                <a:cs typeface="Arial" panose="020B0604020202020204" pitchFamily="34" charset="0"/>
              </a:rPr>
              <a:t>(</a:t>
            </a:r>
            <a:r>
              <a:rPr lang="en-US" sz="1300" b="1" i="1" dirty="0">
                <a:effectLst/>
                <a:latin typeface="Arial" panose="020B0604020202020204" pitchFamily="34" charset="0"/>
                <a:ea typeface="Calibri" panose="020F0502020204030204" pitchFamily="34" charset="0"/>
                <a:cs typeface="Arial" panose="020B0604020202020204" pitchFamily="34" charset="0"/>
              </a:rPr>
              <a:t>Answers:</a:t>
            </a:r>
            <a:r>
              <a:rPr lang="en-US" sz="1300" i="1" dirty="0">
                <a:effectLst/>
                <a:latin typeface="Arial" panose="020B0604020202020204" pitchFamily="34" charset="0"/>
                <a:ea typeface="Calibri" panose="020F0502020204030204" pitchFamily="34" charset="0"/>
                <a:cs typeface="Arial" panose="020B0604020202020204" pitchFamily="34" charset="0"/>
              </a:rPr>
              <a:t> 7. the northern lights/ aurora borealis, Iceland; 8. Puerto </a:t>
            </a:r>
            <a:r>
              <a:rPr lang="en-US" sz="1300" i="1" dirty="0" err="1">
                <a:effectLst/>
                <a:latin typeface="Arial" panose="020B0604020202020204" pitchFamily="34" charset="0"/>
                <a:ea typeface="Calibri" panose="020F0502020204030204" pitchFamily="34" charset="0"/>
                <a:cs typeface="Arial" panose="020B0604020202020204" pitchFamily="34" charset="0"/>
              </a:rPr>
              <a:t>Princesa</a:t>
            </a:r>
            <a:r>
              <a:rPr lang="en-US" sz="1300" i="1" dirty="0">
                <a:effectLst/>
                <a:latin typeface="Arial" panose="020B0604020202020204" pitchFamily="34" charset="0"/>
                <a:ea typeface="Calibri" panose="020F0502020204030204" pitchFamily="34" charset="0"/>
                <a:cs typeface="Arial" panose="020B0604020202020204" pitchFamily="34" charset="0"/>
              </a:rPr>
              <a:t> Underground River, Philippines; 9. Ha Long Bay, Vietnam)</a:t>
            </a:r>
            <a:endParaRPr lang="en-AU" sz="13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5</a:t>
            </a:fld>
            <a:endParaRPr lang="en-AU"/>
          </a:p>
        </p:txBody>
      </p:sp>
    </p:spTree>
    <p:extLst>
      <p:ext uri="{BB962C8B-B14F-4D97-AF65-F5344CB8AC3E}">
        <p14:creationId xmlns:p14="http://schemas.microsoft.com/office/powerpoint/2010/main" val="422113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300" b="1" i="0" u="sng" dirty="0">
                <a:effectLst/>
                <a:latin typeface="Arial" panose="020B0604020202020204" pitchFamily="34" charset="0"/>
                <a:ea typeface="Calibri" panose="020F0502020204030204" pitchFamily="34" charset="0"/>
                <a:cs typeface="Arial" panose="020B0604020202020204" pitchFamily="34" charset="0"/>
              </a:rPr>
              <a:t>Focus on language</a:t>
            </a:r>
          </a:p>
          <a:p>
            <a:pPr>
              <a:lnSpc>
                <a:spcPct val="107000"/>
              </a:lnSpc>
              <a:spcBef>
                <a:spcPts val="0"/>
              </a:spcBef>
              <a:spcAft>
                <a:spcPts val="0"/>
              </a:spcAft>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0" i="0" dirty="0">
                <a:effectLst/>
                <a:latin typeface="Arial" panose="020B0604020202020204" pitchFamily="34" charset="0"/>
                <a:ea typeface="Calibri" panose="020F0502020204030204" pitchFamily="34" charset="0"/>
                <a:cs typeface="Arial" panose="020B0604020202020204" pitchFamily="34" charset="0"/>
              </a:rPr>
              <a:t>[Slide contains all pictures from RESOURCE 1.1 </a:t>
            </a:r>
            <a:r>
              <a:rPr lang="en-US" sz="1300" baseline="0" dirty="0">
                <a:effectLst/>
                <a:latin typeface="Arial" panose="020B0604020202020204" pitchFamily="34" charset="0"/>
                <a:ea typeface="Calibri" panose="020F0502020204030204" pitchFamily="34" charset="0"/>
                <a:cs typeface="Arial" panose="020B0604020202020204" pitchFamily="34" charset="0"/>
              </a:rPr>
              <a:t>– </a:t>
            </a:r>
            <a:r>
              <a:rPr lang="en-AU" sz="1300" baseline="0" dirty="0">
                <a:effectLst/>
                <a:latin typeface="Arial" panose="020B0604020202020204" pitchFamily="34" charset="0"/>
                <a:ea typeface="Calibri" panose="020F0502020204030204" pitchFamily="34" charset="0"/>
                <a:cs typeface="Arial" panose="020B0604020202020204" pitchFamily="34" charset="0"/>
              </a:rPr>
              <a:t>Nine natural wonders of the world picture set.]</a:t>
            </a:r>
            <a:endParaRPr lang="en-AU" sz="1300" b="0" i="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Face-to-face lesson</a:t>
            </a:r>
          </a:p>
          <a:p>
            <a:pPr>
              <a:lnSpc>
                <a:spcPct val="107000"/>
              </a:lnSpc>
              <a:spcBef>
                <a:spcPts val="0"/>
              </a:spcBef>
              <a:spcAft>
                <a:spcPts val="0"/>
              </a:spcAft>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Place</a:t>
            </a:r>
            <a:r>
              <a:rPr lang="en-US" sz="1300" dirty="0">
                <a:effectLst/>
                <a:latin typeface="Arial" panose="020B0604020202020204" pitchFamily="34" charset="0"/>
                <a:ea typeface="Calibri" panose="020F0502020204030204" pitchFamily="34" charset="0"/>
                <a:cs typeface="Arial" panose="020B0604020202020204" pitchFamily="34" charset="0"/>
              </a:rPr>
              <a:t> </a:t>
            </a:r>
            <a:r>
              <a:rPr lang="en-US" sz="1300" b="0" dirty="0">
                <a:effectLst/>
                <a:latin typeface="Arial" panose="020B0604020202020204" pitchFamily="34" charset="0"/>
                <a:ea typeface="Calibri" panose="020F0502020204030204" pitchFamily="34" charset="0"/>
                <a:cs typeface="Arial" panose="020B0604020202020204" pitchFamily="34" charset="0"/>
              </a:rPr>
              <a:t>RESOURCE 1.2 – Adjective cards </a:t>
            </a:r>
            <a:r>
              <a:rPr lang="en-US" sz="1300" dirty="0">
                <a:effectLst/>
                <a:latin typeface="Arial" panose="020B0604020202020204" pitchFamily="34" charset="0"/>
                <a:ea typeface="Calibri" panose="020F0502020204030204" pitchFamily="34" charset="0"/>
                <a:cs typeface="Arial" panose="020B0604020202020204" pitchFamily="34" charset="0"/>
              </a:rPr>
              <a:t>face down on a table.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Turn</a:t>
            </a:r>
            <a:r>
              <a:rPr lang="en-US" sz="1300" dirty="0">
                <a:effectLst/>
                <a:latin typeface="Arial" panose="020B0604020202020204" pitchFamily="34" charset="0"/>
                <a:ea typeface="Calibri" panose="020F0502020204030204" pitchFamily="34" charset="0"/>
                <a:cs typeface="Arial" panose="020B0604020202020204" pitchFamily="34" charset="0"/>
              </a:rPr>
              <a:t> over one card and model using the word in a sentence about something in one of the pictures (e.g. ‘The waterfall is breathtaking.’).</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students to take turns turning over the cards and using the word in a sentence about something in one of the pictures.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Clarify</a:t>
            </a:r>
            <a:r>
              <a:rPr lang="en-US" sz="1300" dirty="0">
                <a:effectLst/>
                <a:latin typeface="Arial" panose="020B0604020202020204" pitchFamily="34" charset="0"/>
                <a:ea typeface="Calibri" panose="020F0502020204030204" pitchFamily="34" charset="0"/>
                <a:cs typeface="Arial" panose="020B0604020202020204" pitchFamily="34" charset="0"/>
              </a:rPr>
              <a:t> the meaning of the adjectives as you go.</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Repeat</a:t>
            </a:r>
            <a:r>
              <a:rPr lang="en-US" sz="1300" dirty="0">
                <a:effectLst/>
                <a:latin typeface="Arial" panose="020B0604020202020204" pitchFamily="34" charset="0"/>
                <a:ea typeface="Calibri" panose="020F0502020204030204" pitchFamily="34" charset="0"/>
                <a:cs typeface="Arial" panose="020B0604020202020204" pitchFamily="34" charset="0"/>
              </a:rPr>
              <a:t> this task until students have used each of the adjectives several times, and you are confident that they understand the word meanings.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AU" sz="13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sz="1300" b="1" dirty="0">
                <a:latin typeface="Arial" panose="020B0604020202020204" pitchFamily="34" charset="0"/>
                <a:cs typeface="Arial" panose="020B0604020202020204" pitchFamily="34" charset="0"/>
              </a:rPr>
              <a:t>Online lesson (or if not using cards)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AU" sz="13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Model </a:t>
            </a:r>
            <a:r>
              <a:rPr lang="en-US" sz="1300" dirty="0">
                <a:effectLst/>
                <a:latin typeface="Arial" panose="020B0604020202020204" pitchFamily="34" charset="0"/>
                <a:ea typeface="Calibri" panose="020F0502020204030204" pitchFamily="34" charset="0"/>
                <a:cs typeface="Arial" panose="020B0604020202020204" pitchFamily="34" charset="0"/>
              </a:rPr>
              <a:t>using the adjective ‘breathtaking’ in a sentence about one of the pictures (e.g. ‘The waterfall is breathtaking.’).</a:t>
            </a:r>
            <a:br>
              <a:rPr lang="en-AU" sz="1300" dirty="0">
                <a:latin typeface="Arial" panose="020B0604020202020204" pitchFamily="34" charset="0"/>
                <a:cs typeface="Arial" panose="020B0604020202020204" pitchFamily="34" charset="0"/>
              </a:rPr>
            </a:br>
            <a:r>
              <a:rPr lang="en-AU" sz="1300" b="1" dirty="0">
                <a:latin typeface="Arial" panose="020B0604020202020204" pitchFamily="34" charset="0"/>
                <a:cs typeface="Arial" panose="020B0604020202020204" pitchFamily="34" charset="0"/>
              </a:rPr>
              <a:t>Say </a:t>
            </a:r>
            <a:r>
              <a:rPr lang="en-AU" sz="1300" dirty="0">
                <a:latin typeface="Arial" panose="020B0604020202020204" pitchFamily="34" charset="0"/>
                <a:cs typeface="Arial" panose="020B0604020202020204" pitchFamily="34" charset="0"/>
              </a:rPr>
              <a:t>the adjectives below one at a time, inviting students to </a:t>
            </a:r>
            <a:r>
              <a:rPr lang="en-US" sz="1300" dirty="0">
                <a:effectLst/>
                <a:latin typeface="Arial" panose="020B0604020202020204" pitchFamily="34" charset="0"/>
                <a:ea typeface="Calibri" panose="020F0502020204030204" pitchFamily="34" charset="0"/>
                <a:cs typeface="Arial" panose="020B0604020202020204" pitchFamily="34" charset="0"/>
              </a:rPr>
              <a:t>use each word in a sentence about something in one of the pictures:</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beautiful</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peaceful</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picturesque</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colourful</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spectacular</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fascinating</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stunning</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incredible</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unique</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interesting</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huge</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lovely</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300" dirty="0">
                <a:effectLst/>
                <a:latin typeface="Arial" panose="020B0604020202020204" pitchFamily="34" charset="0"/>
                <a:cs typeface="Arial" panose="020B0604020202020204" pitchFamily="34" charset="0"/>
              </a:rPr>
              <a:t>amazing</a:t>
            </a:r>
          </a:p>
        </p:txBody>
      </p:sp>
      <p:sp>
        <p:nvSpPr>
          <p:cNvPr id="4" name="Slide Number Placeholder 3"/>
          <p:cNvSpPr>
            <a:spLocks noGrp="1"/>
          </p:cNvSpPr>
          <p:nvPr>
            <p:ph type="sldNum" sz="quarter" idx="5"/>
          </p:nvPr>
        </p:nvSpPr>
        <p:spPr/>
        <p:txBody>
          <a:bodyPr/>
          <a:lstStyle/>
          <a:p>
            <a:fld id="{E6737442-11A9-4B83-8A7B-881E4FBEF1A3}" type="slidenum">
              <a:rPr lang="en-AU" smtClean="0"/>
              <a:t>6</a:t>
            </a:fld>
            <a:endParaRPr lang="en-AU"/>
          </a:p>
        </p:txBody>
      </p:sp>
    </p:spTree>
    <p:extLst>
      <p:ext uri="{BB962C8B-B14F-4D97-AF65-F5344CB8AC3E}">
        <p14:creationId xmlns:p14="http://schemas.microsoft.com/office/powerpoint/2010/main" val="176723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300" b="1" i="0" u="sng" dirty="0">
                <a:effectLst/>
                <a:latin typeface="Arial" panose="020B0604020202020204" pitchFamily="34" charset="0"/>
                <a:ea typeface="Calibri" panose="020F0502020204030204" pitchFamily="34" charset="0"/>
                <a:cs typeface="Arial" panose="020B0604020202020204" pitchFamily="34" charset="0"/>
              </a:rPr>
              <a:t>Undertake speaking tasks</a:t>
            </a:r>
          </a:p>
          <a:p>
            <a:pPr>
              <a:lnSpc>
                <a:spcPct val="107000"/>
              </a:lnSpc>
              <a:spcBef>
                <a:spcPts val="0"/>
              </a:spcBef>
              <a:spcAft>
                <a:spcPts val="0"/>
              </a:spcAft>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0" i="0" dirty="0">
                <a:effectLst/>
                <a:latin typeface="Arial" panose="020B0604020202020204" pitchFamily="34" charset="0"/>
                <a:ea typeface="Calibri" panose="020F0502020204030204" pitchFamily="34" charset="0"/>
                <a:cs typeface="Arial" panose="020B0604020202020204" pitchFamily="34" charset="0"/>
              </a:rPr>
              <a:t>[Slide contains all pictures from RESOURCE 1.1 </a:t>
            </a:r>
            <a:r>
              <a:rPr lang="en-US" sz="1300" baseline="0" dirty="0">
                <a:effectLst/>
                <a:latin typeface="Arial" panose="020B0604020202020204" pitchFamily="34" charset="0"/>
                <a:ea typeface="Calibri" panose="020F0502020204030204" pitchFamily="34" charset="0"/>
                <a:cs typeface="Arial" panose="020B0604020202020204" pitchFamily="34" charset="0"/>
              </a:rPr>
              <a:t>–</a:t>
            </a:r>
            <a:r>
              <a:rPr lang="en-US" sz="1300" b="0" i="0" dirty="0">
                <a:effectLst/>
                <a:latin typeface="Arial" panose="020B0604020202020204" pitchFamily="34" charset="0"/>
                <a:ea typeface="Calibri" panose="020F0502020204030204" pitchFamily="34" charset="0"/>
                <a:cs typeface="Arial" panose="020B0604020202020204" pitchFamily="34" charset="0"/>
              </a:rPr>
              <a:t> </a:t>
            </a:r>
            <a:r>
              <a:rPr lang="en-AU" sz="1300" b="0" i="0" dirty="0">
                <a:effectLst/>
                <a:latin typeface="Arial" panose="020B0604020202020204" pitchFamily="34" charset="0"/>
                <a:ea typeface="Calibri" panose="020F0502020204030204" pitchFamily="34" charset="0"/>
                <a:cs typeface="Arial" panose="020B0604020202020204" pitchFamily="34" charset="0"/>
              </a:rPr>
              <a:t>Nine natural wonders of the world picture set.]</a:t>
            </a:r>
          </a:p>
          <a:p>
            <a:pPr>
              <a:lnSpc>
                <a:spcPct val="107000"/>
              </a:lnSpc>
              <a:spcBef>
                <a:spcPts val="0"/>
              </a:spcBef>
              <a:spcAft>
                <a:spcPts val="0"/>
              </a:spcAft>
            </a:pPr>
            <a:endParaRPr lang="en-AU"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Speaking task 1: Group discussion about natural wonders</a:t>
            </a:r>
          </a:p>
          <a:p>
            <a:pPr>
              <a:lnSpc>
                <a:spcPct val="107000"/>
              </a:lnSpc>
              <a:spcBef>
                <a:spcPts val="0"/>
              </a:spcBef>
              <a:spcAft>
                <a:spcPts val="0"/>
              </a:spcAft>
            </a:pP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Divide </a:t>
            </a:r>
            <a:r>
              <a:rPr lang="en-US" sz="1300" dirty="0">
                <a:effectLst/>
                <a:latin typeface="Arial" panose="020B0604020202020204" pitchFamily="34" charset="0"/>
                <a:ea typeface="Calibri" panose="020F0502020204030204" pitchFamily="34" charset="0"/>
                <a:cs typeface="Arial" panose="020B0604020202020204" pitchFamily="34" charset="0"/>
              </a:rPr>
              <a:t>the class into small groups.</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groups to talk about the places shown on the slide and share what they know about them.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Encourage</a:t>
            </a:r>
            <a:r>
              <a:rPr lang="en-US" sz="1300" dirty="0">
                <a:effectLst/>
                <a:latin typeface="Arial" panose="020B0604020202020204" pitchFamily="34" charset="0"/>
                <a:ea typeface="Calibri" panose="020F0502020204030204" pitchFamily="34" charset="0"/>
                <a:cs typeface="Arial" panose="020B0604020202020204" pitchFamily="34" charset="0"/>
              </a:rPr>
              <a:t> students to look up information on their devices if they want to find out more.</a:t>
            </a:r>
          </a:p>
          <a:p>
            <a:pPr>
              <a:lnSpc>
                <a:spcPct val="107000"/>
              </a:lnSpc>
              <a:spcBef>
                <a:spcPts val="0"/>
              </a:spcBef>
              <a:spcAft>
                <a:spcPts val="0"/>
              </a:spcAft>
            </a:pPr>
            <a:r>
              <a:rPr lang="en-AU" sz="1300" dirty="0">
                <a:effectLst/>
                <a:latin typeface="Arial" panose="020B0604020202020204" pitchFamily="34" charset="0"/>
                <a:ea typeface="Calibri" panose="020F0502020204030204" pitchFamily="34" charset="0"/>
                <a:cs typeface="Arial" panose="020B0604020202020204" pitchFamily="34" charset="0"/>
              </a:rPr>
              <a:t>After allowing time for group discussion:</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Point </a:t>
            </a:r>
            <a:r>
              <a:rPr lang="en-US" sz="1300" dirty="0">
                <a:effectLst/>
                <a:latin typeface="Arial" panose="020B0604020202020204" pitchFamily="34" charset="0"/>
                <a:ea typeface="Calibri" panose="020F0502020204030204" pitchFamily="34" charset="0"/>
                <a:cs typeface="Arial" panose="020B0604020202020204" pitchFamily="34" charset="0"/>
              </a:rPr>
              <a:t>to each picture one at a time, say its name and ask students to tell you what they know, without repeating something another student has said.</a:t>
            </a:r>
            <a:endParaRPr lang="en-AU" dirty="0"/>
          </a:p>
        </p:txBody>
      </p:sp>
      <p:sp>
        <p:nvSpPr>
          <p:cNvPr id="4" name="Slide Number Placeholder 3"/>
          <p:cNvSpPr>
            <a:spLocks noGrp="1"/>
          </p:cNvSpPr>
          <p:nvPr>
            <p:ph type="sldNum" sz="quarter" idx="5"/>
          </p:nvPr>
        </p:nvSpPr>
        <p:spPr/>
        <p:txBody>
          <a:bodyPr/>
          <a:lstStyle/>
          <a:p>
            <a:fld id="{E6737442-11A9-4B83-8A7B-881E4FBEF1A3}" type="slidenum">
              <a:rPr lang="en-AU" smtClean="0"/>
              <a:t>7</a:t>
            </a:fld>
            <a:endParaRPr lang="en-AU"/>
          </a:p>
        </p:txBody>
      </p:sp>
    </p:spTree>
    <p:extLst>
      <p:ext uri="{BB962C8B-B14F-4D97-AF65-F5344CB8AC3E}">
        <p14:creationId xmlns:p14="http://schemas.microsoft.com/office/powerpoint/2010/main" val="174272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i="0" u="sng" dirty="0">
                <a:effectLst/>
                <a:latin typeface="Arial" panose="020B0604020202020204" pitchFamily="34" charset="0"/>
                <a:ea typeface="Calibri" panose="020F0502020204030204" pitchFamily="34" charset="0"/>
                <a:cs typeface="Arial" panose="020B0604020202020204" pitchFamily="34" charset="0"/>
              </a:rPr>
              <a:t>Undertake speaking tasks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300" b="0" i="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0" i="0" dirty="0">
                <a:effectLst/>
                <a:latin typeface="Arial" panose="020B0604020202020204" pitchFamily="34" charset="0"/>
                <a:ea typeface="Calibri" panose="020F0502020204030204" pitchFamily="34" charset="0"/>
                <a:cs typeface="Arial" panose="020B0604020202020204" pitchFamily="34" charset="0"/>
              </a:rPr>
              <a:t>[Slide contains 6 of the 9 pictures from </a:t>
            </a:r>
            <a:r>
              <a:rPr lang="en-US" sz="1300" b="0" dirty="0">
                <a:effectLst/>
                <a:latin typeface="Arial" panose="020B0604020202020204" pitchFamily="34" charset="0"/>
                <a:ea typeface="Calibri" panose="020F0502020204030204" pitchFamily="34" charset="0"/>
                <a:cs typeface="Arial" panose="020B0604020202020204" pitchFamily="34" charset="0"/>
              </a:rPr>
              <a:t>RESOURCE 1.3 – Family likeness picture set.] </a:t>
            </a:r>
            <a:br>
              <a:rPr lang="en-US" sz="1300" b="0" dirty="0">
                <a:effectLst/>
                <a:latin typeface="Arial" panose="020B0604020202020204" pitchFamily="34" charset="0"/>
                <a:ea typeface="Calibri" panose="020F0502020204030204" pitchFamily="34" charset="0"/>
                <a:cs typeface="Arial" panose="020B0604020202020204" pitchFamily="34" charset="0"/>
              </a:rPr>
            </a:br>
            <a:endParaRPr lang="en-US" sz="13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Speaking task 2: Discussin</a:t>
            </a:r>
            <a:r>
              <a:rPr lang="en-US"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rPr>
              <a:t>g family likeness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AU"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Say </a:t>
            </a:r>
            <a:r>
              <a:rPr lang="en-US" sz="1300" dirty="0">
                <a:effectLst/>
                <a:latin typeface="Arial" panose="020B0604020202020204" pitchFamily="34" charset="0"/>
                <a:ea typeface="Calibri" panose="020F0502020204030204" pitchFamily="34" charset="0"/>
                <a:cs typeface="Arial" panose="020B0604020202020204" pitchFamily="34" charset="0"/>
              </a:rPr>
              <a:t>‘Families are also a natural wonder.’</a:t>
            </a:r>
            <a:r>
              <a:rPr lang="en-US" sz="1300" b="1" dirty="0">
                <a:effectLst/>
                <a:latin typeface="Arial" panose="020B0604020202020204" pitchFamily="34" charset="0"/>
                <a:ea typeface="Calibri" panose="020F0502020204030204" pitchFamily="34" charset="0"/>
                <a:cs typeface="Arial" panose="020B0604020202020204" pitchFamily="34" charset="0"/>
              </a:rPr>
              <a:t>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Describe </a:t>
            </a:r>
            <a:r>
              <a:rPr lang="en-US" sz="1300" b="0" dirty="0">
                <a:effectLst/>
                <a:latin typeface="Arial" panose="020B0604020202020204" pitchFamily="34" charset="0"/>
                <a:ea typeface="Calibri" panose="020F0502020204030204" pitchFamily="34" charset="0"/>
                <a:cs typeface="Arial" panose="020B0604020202020204" pitchFamily="34" charset="0"/>
              </a:rPr>
              <a:t>one of the pictures </a:t>
            </a:r>
            <a:r>
              <a:rPr lang="en-US" sz="1300" dirty="0">
                <a:effectLst/>
                <a:latin typeface="Arial" panose="020B0604020202020204" pitchFamily="34" charset="0"/>
                <a:ea typeface="Calibri" panose="020F0502020204030204" pitchFamily="34" charset="0"/>
                <a:cs typeface="Arial" panose="020B0604020202020204" pitchFamily="34" charset="0"/>
              </a:rPr>
              <a:t>and invite students to decide which one you are describing.</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volunteers to describe each of the other pictures for others to guess.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dirty="0">
                <a:effectLst/>
                <a:latin typeface="Arial" panose="020B0604020202020204" pitchFamily="34" charset="0"/>
                <a:ea typeface="Calibri" panose="020F0502020204030204" pitchFamily="34" charset="0"/>
                <a:cs typeface="Arial" panose="020B0604020202020204" pitchFamily="34" charset="0"/>
              </a:rPr>
              <a:t>Divide </a:t>
            </a:r>
            <a:r>
              <a:rPr lang="en-US" sz="1300" dirty="0">
                <a:effectLst/>
                <a:latin typeface="Arial" panose="020B0604020202020204" pitchFamily="34" charset="0"/>
                <a:ea typeface="Calibri" panose="020F0502020204030204" pitchFamily="34" charset="0"/>
                <a:cs typeface="Arial" panose="020B0604020202020204" pitchFamily="34" charset="0"/>
              </a:rPr>
              <a:t>students into pairs.</a:t>
            </a: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Invite </a:t>
            </a:r>
            <a:r>
              <a:rPr lang="en-US" sz="1300" dirty="0">
                <a:effectLst/>
                <a:latin typeface="Arial" panose="020B0604020202020204" pitchFamily="34" charset="0"/>
                <a:ea typeface="Calibri" panose="020F0502020204030204" pitchFamily="34" charset="0"/>
                <a:cs typeface="Arial" panose="020B0604020202020204" pitchFamily="34" charset="0"/>
              </a:rPr>
              <a:t>pairs to brainstorm the ways parents and children can be alike (e.g. looks, personality, mannerisms, things they do). </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Invite</a:t>
            </a:r>
            <a:r>
              <a:rPr lang="en-US" sz="1300" dirty="0">
                <a:effectLst/>
                <a:latin typeface="Arial" panose="020B0604020202020204" pitchFamily="34" charset="0"/>
                <a:ea typeface="Calibri" panose="020F0502020204030204" pitchFamily="34" charset="0"/>
                <a:cs typeface="Arial" panose="020B0604020202020204" pitchFamily="34" charset="0"/>
              </a:rPr>
              <a:t> pairs to share their ideas with the class.</a:t>
            </a:r>
            <a:endParaRPr lang="en-AU" sz="13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8</a:t>
            </a:fld>
            <a:endParaRPr lang="en-AU"/>
          </a:p>
        </p:txBody>
      </p:sp>
    </p:spTree>
    <p:extLst>
      <p:ext uri="{BB962C8B-B14F-4D97-AF65-F5344CB8AC3E}">
        <p14:creationId xmlns:p14="http://schemas.microsoft.com/office/powerpoint/2010/main" val="81385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buClrTx/>
              <a:buSzTx/>
              <a:buFontTx/>
              <a:buNone/>
              <a:tabLst/>
              <a:defRPr/>
            </a:pPr>
            <a:r>
              <a:rPr lang="en-US" sz="1300" b="1" i="0" u="sng" dirty="0">
                <a:effectLst/>
                <a:latin typeface="Arial" panose="020B0604020202020204" pitchFamily="34" charset="0"/>
                <a:ea typeface="Calibri" panose="020F0502020204030204" pitchFamily="34" charset="0"/>
                <a:cs typeface="Arial" panose="020B0604020202020204" pitchFamily="34" charset="0"/>
              </a:rPr>
              <a:t>Undertake speaking tasks (continued)</a:t>
            </a:r>
          </a:p>
          <a:p>
            <a:pPr>
              <a:lnSpc>
                <a:spcPct val="107000"/>
              </a:lnSpc>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Speaking task 3: Brainstorming good family rules</a:t>
            </a:r>
          </a:p>
          <a:p>
            <a:pPr>
              <a:lnSpc>
                <a:spcPct val="107000"/>
              </a:lnSpc>
            </a:pPr>
            <a:endParaRPr lang="en-AU"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a:t>
            </a:r>
            <a:r>
              <a:rPr lang="en-US" sz="1300" dirty="0">
                <a:effectLst/>
                <a:latin typeface="Arial" panose="020B0604020202020204" pitchFamily="34" charset="0"/>
                <a:ea typeface="Calibri" panose="020F0502020204030204" pitchFamily="34" charset="0"/>
                <a:cs typeface="Arial" panose="020B0604020202020204" pitchFamily="34" charset="0"/>
              </a:rPr>
              <a:t> ‘What are some good family rules?’ (e.g. tell the truth; don’t hit other people).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Accept </a:t>
            </a:r>
            <a:r>
              <a:rPr lang="en-US" sz="1300" dirty="0">
                <a:effectLst/>
                <a:latin typeface="Arial" panose="020B0604020202020204" pitchFamily="34" charset="0"/>
                <a:ea typeface="Calibri" panose="020F0502020204030204" pitchFamily="34" charset="0"/>
                <a:cs typeface="Arial" panose="020B0604020202020204" pitchFamily="34" charset="0"/>
              </a:rPr>
              <a:t>responses and remodel using correct English if necessary.</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Ask </a:t>
            </a:r>
            <a:r>
              <a:rPr lang="en-US" sz="1300" dirty="0">
                <a:effectLst/>
                <a:latin typeface="Arial" panose="020B0604020202020204" pitchFamily="34" charset="0"/>
                <a:ea typeface="Calibri" panose="020F0502020204030204" pitchFamily="34" charset="0"/>
                <a:cs typeface="Arial" panose="020B0604020202020204" pitchFamily="34" charset="0"/>
              </a:rPr>
              <a:t>‘If you could only have one rule in your family, what would it be?’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1300" b="1"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i="0" u="sng" dirty="0">
                <a:effectLst/>
                <a:latin typeface="Arial" panose="020B0604020202020204" pitchFamily="34" charset="0"/>
                <a:ea typeface="Calibri" panose="020F0502020204030204" pitchFamily="34" charset="0"/>
                <a:cs typeface="Arial" panose="020B0604020202020204" pitchFamily="34" charset="0"/>
              </a:rPr>
              <a:t>Lead into Bible</a:t>
            </a:r>
          </a:p>
          <a:p>
            <a:pPr>
              <a:lnSpc>
                <a:spcPct val="107000"/>
              </a:lnSpc>
            </a:pPr>
            <a:endParaRPr lang="en-US" sz="1300" b="1" i="0"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300" b="1" dirty="0">
                <a:effectLst/>
                <a:latin typeface="Arial" panose="020B0604020202020204" pitchFamily="34" charset="0"/>
                <a:ea typeface="Calibri" panose="020F0502020204030204" pitchFamily="34" charset="0"/>
                <a:cs typeface="Arial" panose="020B0604020202020204" pitchFamily="34" charset="0"/>
              </a:rPr>
              <a:t>Say</a:t>
            </a:r>
            <a:r>
              <a:rPr lang="en-US" sz="1300" dirty="0">
                <a:effectLst/>
                <a:latin typeface="Arial" panose="020B0604020202020204" pitchFamily="34" charset="0"/>
                <a:ea typeface="Calibri" panose="020F0502020204030204" pitchFamily="34" charset="0"/>
                <a:cs typeface="Arial" panose="020B0604020202020204" pitchFamily="34" charset="0"/>
              </a:rPr>
              <a:t> ‘Our Bible time is about a creator, his creation and his one rule.’</a:t>
            </a:r>
            <a:endParaRPr lang="en-AU"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737442-11A9-4B83-8A7B-881E4FBEF1A3}" type="slidenum">
              <a:rPr lang="en-AU" smtClean="0"/>
              <a:t>9</a:t>
            </a:fld>
            <a:endParaRPr lang="en-AU"/>
          </a:p>
        </p:txBody>
      </p:sp>
    </p:spTree>
    <p:extLst>
      <p:ext uri="{BB962C8B-B14F-4D97-AF65-F5344CB8AC3E}">
        <p14:creationId xmlns:p14="http://schemas.microsoft.com/office/powerpoint/2010/main" val="159033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A441-BB92-468A-8006-F5DA6E79F2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03DB5A1-AB60-4ADC-BD52-92418DC90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FB3DFF0-ED95-412F-8E8C-B6223CEFC6B1}"/>
              </a:ext>
            </a:extLst>
          </p:cNvPr>
          <p:cNvSpPr>
            <a:spLocks noGrp="1"/>
          </p:cNvSpPr>
          <p:nvPr>
            <p:ph type="dt" sz="half" idx="10"/>
          </p:nvPr>
        </p:nvSpPr>
        <p:spPr/>
        <p:txBody>
          <a:bodyPr/>
          <a:lstStyle/>
          <a:p>
            <a:fld id="{7E8EE69F-E0D1-4C67-A36B-23482140CEA4}" type="datetimeFigureOut">
              <a:rPr lang="en-AU" smtClean="0"/>
              <a:t>14/7/22</a:t>
            </a:fld>
            <a:endParaRPr lang="en-AU"/>
          </a:p>
        </p:txBody>
      </p:sp>
      <p:sp>
        <p:nvSpPr>
          <p:cNvPr id="5" name="Footer Placeholder 4">
            <a:extLst>
              <a:ext uri="{FF2B5EF4-FFF2-40B4-BE49-F238E27FC236}">
                <a16:creationId xmlns:a16="http://schemas.microsoft.com/office/drawing/2014/main" id="{F0C47D7F-2A4B-44F0-9070-1356D9222D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1EBC4F-9D12-4422-AF02-9890E9D64495}"/>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257689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E5C9-BF81-4B5D-A9E3-825BE1EBC5E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02C8D3E-9DCA-4042-8A07-56A4169E6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CA2114-105A-4327-B0B9-5FD559725D6C}"/>
              </a:ext>
            </a:extLst>
          </p:cNvPr>
          <p:cNvSpPr>
            <a:spLocks noGrp="1"/>
          </p:cNvSpPr>
          <p:nvPr>
            <p:ph type="dt" sz="half" idx="10"/>
          </p:nvPr>
        </p:nvSpPr>
        <p:spPr/>
        <p:txBody>
          <a:bodyPr/>
          <a:lstStyle/>
          <a:p>
            <a:fld id="{7E8EE69F-E0D1-4C67-A36B-23482140CEA4}" type="datetimeFigureOut">
              <a:rPr lang="en-AU" smtClean="0"/>
              <a:t>14/7/22</a:t>
            </a:fld>
            <a:endParaRPr lang="en-AU"/>
          </a:p>
        </p:txBody>
      </p:sp>
      <p:sp>
        <p:nvSpPr>
          <p:cNvPr id="5" name="Footer Placeholder 4">
            <a:extLst>
              <a:ext uri="{FF2B5EF4-FFF2-40B4-BE49-F238E27FC236}">
                <a16:creationId xmlns:a16="http://schemas.microsoft.com/office/drawing/2014/main" id="{B8C25024-16A2-4421-9D2C-06FF15E9D5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3035D1F-C8FC-432D-B168-E535F60A00C0}"/>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35998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77C890-BF40-4E3B-9934-37DF58925A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F86D3AC-ABB9-4EEA-9AB7-9F8293C5C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DFD6DD-166C-4971-B53D-FCF0132B1B7A}"/>
              </a:ext>
            </a:extLst>
          </p:cNvPr>
          <p:cNvSpPr>
            <a:spLocks noGrp="1"/>
          </p:cNvSpPr>
          <p:nvPr>
            <p:ph type="dt" sz="half" idx="10"/>
          </p:nvPr>
        </p:nvSpPr>
        <p:spPr/>
        <p:txBody>
          <a:bodyPr/>
          <a:lstStyle/>
          <a:p>
            <a:fld id="{7E8EE69F-E0D1-4C67-A36B-23482140CEA4}" type="datetimeFigureOut">
              <a:rPr lang="en-AU" smtClean="0"/>
              <a:t>14/7/22</a:t>
            </a:fld>
            <a:endParaRPr lang="en-AU"/>
          </a:p>
        </p:txBody>
      </p:sp>
      <p:sp>
        <p:nvSpPr>
          <p:cNvPr id="5" name="Footer Placeholder 4">
            <a:extLst>
              <a:ext uri="{FF2B5EF4-FFF2-40B4-BE49-F238E27FC236}">
                <a16:creationId xmlns:a16="http://schemas.microsoft.com/office/drawing/2014/main" id="{256CC651-ED2F-416B-AEB3-94B48A0C725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CFB1D4-A661-4EB5-85FE-5AC8A5E9BD00}"/>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05211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955E-89D7-4B07-9EAE-D623ECDED28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0C61C1C-B8CC-4BEF-9560-B8D079EBEB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C88067-2601-43FF-BB82-CF11EE012471}"/>
              </a:ext>
            </a:extLst>
          </p:cNvPr>
          <p:cNvSpPr>
            <a:spLocks noGrp="1"/>
          </p:cNvSpPr>
          <p:nvPr>
            <p:ph type="dt" sz="half" idx="10"/>
          </p:nvPr>
        </p:nvSpPr>
        <p:spPr/>
        <p:txBody>
          <a:bodyPr/>
          <a:lstStyle/>
          <a:p>
            <a:fld id="{7E8EE69F-E0D1-4C67-A36B-23482140CEA4}" type="datetimeFigureOut">
              <a:rPr lang="en-AU" smtClean="0"/>
              <a:t>14/7/22</a:t>
            </a:fld>
            <a:endParaRPr lang="en-AU"/>
          </a:p>
        </p:txBody>
      </p:sp>
      <p:sp>
        <p:nvSpPr>
          <p:cNvPr id="5" name="Footer Placeholder 4">
            <a:extLst>
              <a:ext uri="{FF2B5EF4-FFF2-40B4-BE49-F238E27FC236}">
                <a16:creationId xmlns:a16="http://schemas.microsoft.com/office/drawing/2014/main" id="{A3DB3BBB-EAF2-4C57-8555-6F5D80417D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B8D6D9-3ED0-43CD-B337-8485F837C1A7}"/>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47116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0420-B1B7-4FDC-9FB8-D04F2FC7EB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F2B2E63-58FC-4C9E-A262-30A9D26BA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0145FA-A6C2-42D9-AE5B-90338A0B2AF5}"/>
              </a:ext>
            </a:extLst>
          </p:cNvPr>
          <p:cNvSpPr>
            <a:spLocks noGrp="1"/>
          </p:cNvSpPr>
          <p:nvPr>
            <p:ph type="dt" sz="half" idx="10"/>
          </p:nvPr>
        </p:nvSpPr>
        <p:spPr/>
        <p:txBody>
          <a:bodyPr/>
          <a:lstStyle/>
          <a:p>
            <a:fld id="{7E8EE69F-E0D1-4C67-A36B-23482140CEA4}" type="datetimeFigureOut">
              <a:rPr lang="en-AU" smtClean="0"/>
              <a:t>14/7/22</a:t>
            </a:fld>
            <a:endParaRPr lang="en-AU"/>
          </a:p>
        </p:txBody>
      </p:sp>
      <p:sp>
        <p:nvSpPr>
          <p:cNvPr id="5" name="Footer Placeholder 4">
            <a:extLst>
              <a:ext uri="{FF2B5EF4-FFF2-40B4-BE49-F238E27FC236}">
                <a16:creationId xmlns:a16="http://schemas.microsoft.com/office/drawing/2014/main" id="{BC2EB3DF-5B36-4AF8-87DD-6A202703E5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4E8891-7BF8-4469-A6D4-39779DBA1040}"/>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74487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A7B9-8D9F-4FF7-87F0-9CB5D4A5CFA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78B34C3-8A2E-4F65-BC87-039D7065F1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6FCCCD7-57F4-49EC-8F41-64E64BE647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5D8AD70-03AB-4CC4-941C-D7CA0A379CB5}"/>
              </a:ext>
            </a:extLst>
          </p:cNvPr>
          <p:cNvSpPr>
            <a:spLocks noGrp="1"/>
          </p:cNvSpPr>
          <p:nvPr>
            <p:ph type="dt" sz="half" idx="10"/>
          </p:nvPr>
        </p:nvSpPr>
        <p:spPr/>
        <p:txBody>
          <a:bodyPr/>
          <a:lstStyle/>
          <a:p>
            <a:fld id="{7E8EE69F-E0D1-4C67-A36B-23482140CEA4}" type="datetimeFigureOut">
              <a:rPr lang="en-AU" smtClean="0"/>
              <a:t>14/7/22</a:t>
            </a:fld>
            <a:endParaRPr lang="en-AU"/>
          </a:p>
        </p:txBody>
      </p:sp>
      <p:sp>
        <p:nvSpPr>
          <p:cNvPr id="6" name="Footer Placeholder 5">
            <a:extLst>
              <a:ext uri="{FF2B5EF4-FFF2-40B4-BE49-F238E27FC236}">
                <a16:creationId xmlns:a16="http://schemas.microsoft.com/office/drawing/2014/main" id="{EFA1EC9B-B464-4A54-A27E-C5FCADB20A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CF325B0-D084-4B84-97B3-ACEBDB63FC9F}"/>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238408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1FD4-E5AE-42C8-93E2-A877A333AA9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0D8E706-65DB-4BEE-B69C-587F7EE8A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02C41-EFD2-4950-9B7B-DA41A4390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2578807-1CBA-49AD-AD15-7BE671E9D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8BA980-F379-470E-8A1C-14A848DBEC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60F59C2-F887-4754-BDEA-F33CA73E3F59}"/>
              </a:ext>
            </a:extLst>
          </p:cNvPr>
          <p:cNvSpPr>
            <a:spLocks noGrp="1"/>
          </p:cNvSpPr>
          <p:nvPr>
            <p:ph type="dt" sz="half" idx="10"/>
          </p:nvPr>
        </p:nvSpPr>
        <p:spPr/>
        <p:txBody>
          <a:bodyPr/>
          <a:lstStyle/>
          <a:p>
            <a:fld id="{7E8EE69F-E0D1-4C67-A36B-23482140CEA4}" type="datetimeFigureOut">
              <a:rPr lang="en-AU" smtClean="0"/>
              <a:t>14/7/22</a:t>
            </a:fld>
            <a:endParaRPr lang="en-AU"/>
          </a:p>
        </p:txBody>
      </p:sp>
      <p:sp>
        <p:nvSpPr>
          <p:cNvPr id="8" name="Footer Placeholder 7">
            <a:extLst>
              <a:ext uri="{FF2B5EF4-FFF2-40B4-BE49-F238E27FC236}">
                <a16:creationId xmlns:a16="http://schemas.microsoft.com/office/drawing/2014/main" id="{2A8433C4-E9A4-4AD3-9E61-8F6A355ABD7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6CCE6A8-6EC0-4B49-9A9C-41F62D45BE81}"/>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132459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DA48-2B6F-4D56-ADE9-692E653CD2D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D1626C9-595E-469A-9BB3-6C3E1714AAC5}"/>
              </a:ext>
            </a:extLst>
          </p:cNvPr>
          <p:cNvSpPr>
            <a:spLocks noGrp="1"/>
          </p:cNvSpPr>
          <p:nvPr>
            <p:ph type="dt" sz="half" idx="10"/>
          </p:nvPr>
        </p:nvSpPr>
        <p:spPr/>
        <p:txBody>
          <a:bodyPr/>
          <a:lstStyle/>
          <a:p>
            <a:fld id="{7E8EE69F-E0D1-4C67-A36B-23482140CEA4}" type="datetimeFigureOut">
              <a:rPr lang="en-AU" smtClean="0"/>
              <a:t>14/7/22</a:t>
            </a:fld>
            <a:endParaRPr lang="en-AU"/>
          </a:p>
        </p:txBody>
      </p:sp>
      <p:sp>
        <p:nvSpPr>
          <p:cNvPr id="4" name="Footer Placeholder 3">
            <a:extLst>
              <a:ext uri="{FF2B5EF4-FFF2-40B4-BE49-F238E27FC236}">
                <a16:creationId xmlns:a16="http://schemas.microsoft.com/office/drawing/2014/main" id="{87416789-1F78-4AF5-B5B1-4CBB22969B3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EB7821A-76F8-428F-AA50-A933FDD21C5C}"/>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34171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C2F2D-79ED-4344-97EC-9D85D9944BC7}"/>
              </a:ext>
            </a:extLst>
          </p:cNvPr>
          <p:cNvSpPr>
            <a:spLocks noGrp="1"/>
          </p:cNvSpPr>
          <p:nvPr>
            <p:ph type="dt" sz="half" idx="10"/>
          </p:nvPr>
        </p:nvSpPr>
        <p:spPr/>
        <p:txBody>
          <a:bodyPr/>
          <a:lstStyle/>
          <a:p>
            <a:fld id="{7E8EE69F-E0D1-4C67-A36B-23482140CEA4}" type="datetimeFigureOut">
              <a:rPr lang="en-AU" smtClean="0"/>
              <a:t>14/7/22</a:t>
            </a:fld>
            <a:endParaRPr lang="en-AU"/>
          </a:p>
        </p:txBody>
      </p:sp>
      <p:sp>
        <p:nvSpPr>
          <p:cNvPr id="3" name="Footer Placeholder 2">
            <a:extLst>
              <a:ext uri="{FF2B5EF4-FFF2-40B4-BE49-F238E27FC236}">
                <a16:creationId xmlns:a16="http://schemas.microsoft.com/office/drawing/2014/main" id="{2C9A23C5-1CED-4AA3-94FF-1E77B0371DC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D83376B-12E8-4A63-B6C4-39D2116AE45C}"/>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07569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0E1F-560D-4045-9F35-E65980D97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BD5C6BB-0318-4715-BFEE-FA5E9B4AF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6E2E4E1-ED4E-4834-936A-4A7B49BD2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F6B64-B6A6-4525-B8F1-C6CD1B8705EA}"/>
              </a:ext>
            </a:extLst>
          </p:cNvPr>
          <p:cNvSpPr>
            <a:spLocks noGrp="1"/>
          </p:cNvSpPr>
          <p:nvPr>
            <p:ph type="dt" sz="half" idx="10"/>
          </p:nvPr>
        </p:nvSpPr>
        <p:spPr/>
        <p:txBody>
          <a:bodyPr/>
          <a:lstStyle/>
          <a:p>
            <a:fld id="{7E8EE69F-E0D1-4C67-A36B-23482140CEA4}" type="datetimeFigureOut">
              <a:rPr lang="en-AU" smtClean="0"/>
              <a:t>14/7/22</a:t>
            </a:fld>
            <a:endParaRPr lang="en-AU"/>
          </a:p>
        </p:txBody>
      </p:sp>
      <p:sp>
        <p:nvSpPr>
          <p:cNvPr id="6" name="Footer Placeholder 5">
            <a:extLst>
              <a:ext uri="{FF2B5EF4-FFF2-40B4-BE49-F238E27FC236}">
                <a16:creationId xmlns:a16="http://schemas.microsoft.com/office/drawing/2014/main" id="{29F4741A-3306-4657-844A-E9EED76A82D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3B0848D-B113-468F-81DE-691A91AF0FE6}"/>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391052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A496-7E87-432C-818C-6C32BA638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9D59A5D-9BB2-42AD-B978-4F834C0AA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82001C6-E8E6-47BB-AE4C-4FEDC3066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4087C-6FF9-4AD3-9A17-FE379F19DBB3}"/>
              </a:ext>
            </a:extLst>
          </p:cNvPr>
          <p:cNvSpPr>
            <a:spLocks noGrp="1"/>
          </p:cNvSpPr>
          <p:nvPr>
            <p:ph type="dt" sz="half" idx="10"/>
          </p:nvPr>
        </p:nvSpPr>
        <p:spPr/>
        <p:txBody>
          <a:bodyPr/>
          <a:lstStyle/>
          <a:p>
            <a:fld id="{7E8EE69F-E0D1-4C67-A36B-23482140CEA4}" type="datetimeFigureOut">
              <a:rPr lang="en-AU" smtClean="0"/>
              <a:t>14/7/22</a:t>
            </a:fld>
            <a:endParaRPr lang="en-AU"/>
          </a:p>
        </p:txBody>
      </p:sp>
      <p:sp>
        <p:nvSpPr>
          <p:cNvPr id="6" name="Footer Placeholder 5">
            <a:extLst>
              <a:ext uri="{FF2B5EF4-FFF2-40B4-BE49-F238E27FC236}">
                <a16:creationId xmlns:a16="http://schemas.microsoft.com/office/drawing/2014/main" id="{19F21F1D-B328-4026-82E4-9FBB042B0D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A76EB06-7FC5-4A96-A12C-58695D4FC74B}"/>
              </a:ext>
            </a:extLst>
          </p:cNvPr>
          <p:cNvSpPr>
            <a:spLocks noGrp="1"/>
          </p:cNvSpPr>
          <p:nvPr>
            <p:ph type="sldNum" sz="quarter" idx="12"/>
          </p:nvPr>
        </p:nvSpPr>
        <p:spPr/>
        <p:txBody>
          <a:bodyPr/>
          <a:lstStyle/>
          <a:p>
            <a:fld id="{474AFCBD-ED8E-48C5-9666-686FE76E9A5A}" type="slidenum">
              <a:rPr lang="en-AU" smtClean="0"/>
              <a:t>‹#›</a:t>
            </a:fld>
            <a:endParaRPr lang="en-AU"/>
          </a:p>
        </p:txBody>
      </p:sp>
    </p:spTree>
    <p:extLst>
      <p:ext uri="{BB962C8B-B14F-4D97-AF65-F5344CB8AC3E}">
        <p14:creationId xmlns:p14="http://schemas.microsoft.com/office/powerpoint/2010/main" val="58828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E7D4-EA43-4C27-A8F1-B9C18F26A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142CABC-5B81-4F2B-93D1-452A3F262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25A49F-09C2-4779-966D-EBC15BBDE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EE69F-E0D1-4C67-A36B-23482140CEA4}" type="datetimeFigureOut">
              <a:rPr lang="en-AU" smtClean="0"/>
              <a:t>14/7/22</a:t>
            </a:fld>
            <a:endParaRPr lang="en-AU"/>
          </a:p>
        </p:txBody>
      </p:sp>
      <p:sp>
        <p:nvSpPr>
          <p:cNvPr id="5" name="Footer Placeholder 4">
            <a:extLst>
              <a:ext uri="{FF2B5EF4-FFF2-40B4-BE49-F238E27FC236}">
                <a16:creationId xmlns:a16="http://schemas.microsoft.com/office/drawing/2014/main" id="{02AF676D-A9FB-49AD-9BC2-A6AA160B8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FFB9513-9C6C-40C7-B198-F6519BADCD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AFCBD-ED8E-48C5-9666-686FE76E9A5A}" type="slidenum">
              <a:rPr lang="en-AU" smtClean="0"/>
              <a:t>‹#›</a:t>
            </a:fld>
            <a:endParaRPr lang="en-AU"/>
          </a:p>
        </p:txBody>
      </p:sp>
    </p:spTree>
    <p:extLst>
      <p:ext uri="{BB962C8B-B14F-4D97-AF65-F5344CB8AC3E}">
        <p14:creationId xmlns:p14="http://schemas.microsoft.com/office/powerpoint/2010/main" val="1974294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sson 1:…"/>
          <p:cNvSpPr txBox="1"/>
          <p:nvPr/>
        </p:nvSpPr>
        <p:spPr>
          <a:xfrm>
            <a:off x="2683614" y="2248542"/>
            <a:ext cx="8588468" cy="1333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dirty="0">
                <a:latin typeface="Arial" charset="0"/>
                <a:ea typeface="Arial" charset="0"/>
                <a:cs typeface="Arial" charset="0"/>
                <a:sym typeface="Quasimoda Bold"/>
              </a:rPr>
              <a:t>Lesson 1</a:t>
            </a:r>
          </a:p>
        </p:txBody>
      </p:sp>
      <p:cxnSp>
        <p:nvCxnSpPr>
          <p:cNvPr id="11" name="Straight Connector 10"/>
          <p:cNvCxnSpPr/>
          <p:nvPr/>
        </p:nvCxnSpPr>
        <p:spPr>
          <a:xfrm>
            <a:off x="2788545"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0853A1-1007-4C52-BEFB-F48F5319A3E3}"/>
              </a:ext>
            </a:extLst>
          </p:cNvPr>
          <p:cNvSpPr txBox="1"/>
          <p:nvPr/>
        </p:nvSpPr>
        <p:spPr>
          <a:xfrm>
            <a:off x="2683613" y="4033312"/>
            <a:ext cx="8151164" cy="1754326"/>
          </a:xfrm>
          <a:prstGeom prst="rect">
            <a:avLst/>
          </a:prstGeom>
          <a:noFill/>
        </p:spPr>
        <p:txBody>
          <a:bodyPr wrap="square" rtlCol="0">
            <a:spAutoFit/>
          </a:bodyPr>
          <a:lstStyle/>
          <a:p>
            <a:r>
              <a:rPr lang="en-AU" sz="3600" b="1" dirty="0">
                <a:solidFill>
                  <a:srgbClr val="4196D5"/>
                </a:solidFill>
                <a:latin typeface="Arial" charset="0"/>
                <a:ea typeface="Arial" charset="0"/>
                <a:cs typeface="Arial" charset="0"/>
              </a:rPr>
              <a:t>Bible Overview</a:t>
            </a:r>
          </a:p>
          <a:p>
            <a:r>
              <a:rPr lang="en-AU" sz="3600" b="1" dirty="0">
                <a:solidFill>
                  <a:srgbClr val="4196D5"/>
                </a:solidFill>
                <a:latin typeface="Arial" charset="0"/>
                <a:ea typeface="Arial" charset="0"/>
                <a:cs typeface="Arial" charset="0"/>
              </a:rPr>
              <a:t>Ten Bible-based English lessons    </a:t>
            </a:r>
            <a:endParaRPr lang="en-GB" sz="3600" b="1" dirty="0">
              <a:solidFill>
                <a:srgbClr val="4196D5"/>
              </a:solidFill>
              <a:latin typeface="Arial" charset="0"/>
              <a:ea typeface="Arial" charset="0"/>
              <a:cs typeface="Arial" charset="0"/>
            </a:endParaRPr>
          </a:p>
          <a:p>
            <a:r>
              <a:rPr lang="en-AU" sz="3600" b="1" dirty="0">
                <a:solidFill>
                  <a:srgbClr val="4196D5"/>
                </a:solidFill>
                <a:latin typeface="Arial" charset="0"/>
                <a:ea typeface="Arial" charset="0"/>
                <a:cs typeface="Arial" charset="0"/>
              </a:rPr>
              <a:t>Intermediate</a:t>
            </a:r>
          </a:p>
        </p:txBody>
      </p:sp>
      <p:pic>
        <p:nvPicPr>
          <p:cNvPr id="3" name="Picture 2"/>
          <p:cNvPicPr>
            <a:picLocks noChangeAspect="1"/>
          </p:cNvPicPr>
          <p:nvPr/>
        </p:nvPicPr>
        <p:blipFill>
          <a:blip r:embed="rId3"/>
          <a:stretch>
            <a:fillRect/>
          </a:stretch>
        </p:blipFill>
        <p:spPr>
          <a:xfrm>
            <a:off x="5024516" y="433361"/>
            <a:ext cx="6502400" cy="774700"/>
          </a:xfrm>
          <a:prstGeom prst="rect">
            <a:avLst/>
          </a:prstGeom>
        </p:spPr>
      </p:pic>
    </p:spTree>
    <p:extLst>
      <p:ext uri="{BB962C8B-B14F-4D97-AF65-F5344CB8AC3E}">
        <p14:creationId xmlns:p14="http://schemas.microsoft.com/office/powerpoint/2010/main" val="418438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0853A1-1007-4C52-BEFB-F48F5319A3E3}"/>
              </a:ext>
            </a:extLst>
          </p:cNvPr>
          <p:cNvSpPr txBox="1"/>
          <p:nvPr/>
        </p:nvSpPr>
        <p:spPr>
          <a:xfrm>
            <a:off x="2683616" y="4048302"/>
            <a:ext cx="8588468" cy="1323439"/>
          </a:xfrm>
          <a:prstGeom prst="rect">
            <a:avLst/>
          </a:prstGeom>
          <a:noFill/>
        </p:spPr>
        <p:txBody>
          <a:bodyPr wrap="square" rtlCol="0">
            <a:spAutoFit/>
          </a:bodyPr>
          <a:lstStyle/>
          <a:p>
            <a:r>
              <a:rPr lang="en-US" sz="4000" b="1" dirty="0">
                <a:latin typeface="Arial" charset="0"/>
                <a:ea typeface="Arial" charset="0"/>
                <a:cs typeface="Arial" charset="0"/>
              </a:rPr>
              <a:t>God creates the world</a:t>
            </a:r>
            <a:br>
              <a:rPr lang="en-US" sz="4000" b="1" dirty="0">
                <a:latin typeface="Arial" charset="0"/>
                <a:ea typeface="Arial" charset="0"/>
                <a:cs typeface="Arial" charset="0"/>
              </a:rPr>
            </a:br>
            <a:r>
              <a:rPr lang="en-US" sz="4000" b="1" dirty="0">
                <a:latin typeface="Arial" charset="0"/>
                <a:ea typeface="Arial" charset="0"/>
                <a:cs typeface="Arial" charset="0"/>
              </a:rPr>
              <a:t>Genesis 1:1, 26–31; 2:15–17 </a:t>
            </a:r>
            <a:endParaRPr lang="en-US" sz="4000" dirty="0">
              <a:latin typeface="Arial" charset="0"/>
              <a:ea typeface="Arial" charset="0"/>
              <a:cs typeface="Arial" charset="0"/>
            </a:endParaRPr>
          </a:p>
        </p:txBody>
      </p:sp>
      <p:sp>
        <p:nvSpPr>
          <p:cNvPr id="8" name="Lesson 1:…"/>
          <p:cNvSpPr txBox="1"/>
          <p:nvPr/>
        </p:nvSpPr>
        <p:spPr>
          <a:xfrm>
            <a:off x="2683616" y="2383452"/>
            <a:ext cx="8588468" cy="1333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dirty="0">
                <a:solidFill>
                  <a:srgbClr val="4196D5"/>
                </a:solidFill>
                <a:latin typeface="Arial" charset="0"/>
                <a:ea typeface="Arial" charset="0"/>
                <a:cs typeface="Arial" charset="0"/>
                <a:sym typeface="Quasimoda Bold"/>
              </a:rPr>
              <a:t>PART 2</a:t>
            </a:r>
          </a:p>
        </p:txBody>
      </p:sp>
      <p:cxnSp>
        <p:nvCxnSpPr>
          <p:cNvPr id="11" name="Straight Connector 10"/>
          <p:cNvCxnSpPr/>
          <p:nvPr/>
        </p:nvCxnSpPr>
        <p:spPr>
          <a:xfrm>
            <a:off x="2788547"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0853A1-1007-4C52-BEFB-F48F5319A3E3}"/>
              </a:ext>
            </a:extLst>
          </p:cNvPr>
          <p:cNvSpPr txBox="1"/>
          <p:nvPr/>
        </p:nvSpPr>
        <p:spPr>
          <a:xfrm>
            <a:off x="5017252" y="526444"/>
            <a:ext cx="6371772" cy="707886"/>
          </a:xfrm>
          <a:prstGeom prst="rect">
            <a:avLst/>
          </a:prstGeom>
          <a:noFill/>
        </p:spPr>
        <p:txBody>
          <a:bodyPr wrap="square" rtlCol="0">
            <a:spAutoFit/>
          </a:bodyPr>
          <a:lstStyle/>
          <a:p>
            <a:pPr algn="r"/>
            <a:r>
              <a:rPr lang="en-US" sz="4000" dirty="0">
                <a:solidFill>
                  <a:srgbClr val="4196D5"/>
                </a:solidFill>
                <a:latin typeface="Arial" charset="0"/>
                <a:ea typeface="Arial" charset="0"/>
                <a:cs typeface="Arial" charset="0"/>
              </a:rPr>
              <a:t>Lesson 1</a:t>
            </a:r>
            <a:endParaRPr lang="en-AU" sz="4000" dirty="0">
              <a:solidFill>
                <a:srgbClr val="4196D5"/>
              </a:solidFill>
              <a:latin typeface="Arial" charset="0"/>
              <a:ea typeface="Arial" charset="0"/>
              <a:cs typeface="Arial" charset="0"/>
            </a:endParaRPr>
          </a:p>
        </p:txBody>
      </p:sp>
      <p:sp>
        <p:nvSpPr>
          <p:cNvPr id="9" name="Rectangle 8"/>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96D6"/>
              </a:solidFill>
            </a:endParaRPr>
          </a:p>
        </p:txBody>
      </p:sp>
    </p:spTree>
    <p:extLst>
      <p:ext uri="{BB962C8B-B14F-4D97-AF65-F5344CB8AC3E}">
        <p14:creationId xmlns:p14="http://schemas.microsoft.com/office/powerpoint/2010/main" val="52435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101A8A39-E5F9-11BD-CB50-8A0B6D81F3C4}"/>
              </a:ext>
            </a:extLst>
          </p:cNvPr>
          <p:cNvCxnSpPr>
            <a:cxnSpLocks/>
          </p:cNvCxnSpPr>
          <p:nvPr/>
        </p:nvCxnSpPr>
        <p:spPr>
          <a:xfrm>
            <a:off x="1303867" y="1877568"/>
            <a:ext cx="11023600" cy="0"/>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pic>
        <p:nvPicPr>
          <p:cNvPr id="62" name="Picture 61" descr="A picture containing linedrawing&#10;&#10;Description automatically generated">
            <a:extLst>
              <a:ext uri="{FF2B5EF4-FFF2-40B4-BE49-F238E27FC236}">
                <a16:creationId xmlns:a16="http://schemas.microsoft.com/office/drawing/2014/main" id="{AAD381C6-2ED5-67C9-B9C2-1196E95BC6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4193" y="1179069"/>
            <a:ext cx="1439334" cy="1439334"/>
          </a:xfrm>
          <a:prstGeom prst="rect">
            <a:avLst/>
          </a:prstGeom>
        </p:spPr>
      </p:pic>
      <p:cxnSp>
        <p:nvCxnSpPr>
          <p:cNvPr id="63" name="Straight Connector 62">
            <a:extLst>
              <a:ext uri="{FF2B5EF4-FFF2-40B4-BE49-F238E27FC236}">
                <a16:creationId xmlns:a16="http://schemas.microsoft.com/office/drawing/2014/main" id="{DAC55DD4-F8A1-7368-CB2B-E2C529E4B89E}"/>
              </a:ext>
            </a:extLst>
          </p:cNvPr>
          <p:cNvCxnSpPr>
            <a:cxnSpLocks/>
          </p:cNvCxnSpPr>
          <p:nvPr/>
        </p:nvCxnSpPr>
        <p:spPr>
          <a:xfrm>
            <a:off x="-931333" y="5020395"/>
            <a:ext cx="11023600" cy="0"/>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pic>
        <p:nvPicPr>
          <p:cNvPr id="64" name="Picture 63" descr="Shape&#10;&#10;Description automatically generated">
            <a:extLst>
              <a:ext uri="{FF2B5EF4-FFF2-40B4-BE49-F238E27FC236}">
                <a16:creationId xmlns:a16="http://schemas.microsoft.com/office/drawing/2014/main" id="{427BA1E9-F336-FE9D-34A8-FB1A780C6C1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31534" y="1179070"/>
            <a:ext cx="1439334" cy="1439334"/>
          </a:xfrm>
          <a:prstGeom prst="rect">
            <a:avLst/>
          </a:prstGeom>
        </p:spPr>
      </p:pic>
      <p:pic>
        <p:nvPicPr>
          <p:cNvPr id="65" name="Picture 64" descr="A picture containing diagram&#10;&#10;Description automatically generated">
            <a:extLst>
              <a:ext uri="{FF2B5EF4-FFF2-40B4-BE49-F238E27FC236}">
                <a16:creationId xmlns:a16="http://schemas.microsoft.com/office/drawing/2014/main" id="{2590326A-3F29-EC1B-06D9-32EA3565054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78875" y="1183304"/>
            <a:ext cx="1439334" cy="1439334"/>
          </a:xfrm>
          <a:prstGeom prst="rect">
            <a:avLst/>
          </a:prstGeom>
        </p:spPr>
      </p:pic>
      <p:pic>
        <p:nvPicPr>
          <p:cNvPr id="66" name="Picture 65" descr="Shape&#10;&#10;Description automatically generated with low confidence">
            <a:extLst>
              <a:ext uri="{FF2B5EF4-FFF2-40B4-BE49-F238E27FC236}">
                <a16:creationId xmlns:a16="http://schemas.microsoft.com/office/drawing/2014/main" id="{A7125C7A-E2BE-828F-C453-7B0BCB41746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09261" y="1179070"/>
            <a:ext cx="1439334" cy="1439334"/>
          </a:xfrm>
          <a:prstGeom prst="rect">
            <a:avLst/>
          </a:prstGeom>
        </p:spPr>
      </p:pic>
      <p:pic>
        <p:nvPicPr>
          <p:cNvPr id="67" name="Picture 66" descr="A drawing of a group of people&#10;&#10;Description automatically generated with low confidence">
            <a:extLst>
              <a:ext uri="{FF2B5EF4-FFF2-40B4-BE49-F238E27FC236}">
                <a16:creationId xmlns:a16="http://schemas.microsoft.com/office/drawing/2014/main" id="{A93941BB-C86E-D62C-C6E1-AD7115EA5D3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314272" y="1183304"/>
            <a:ext cx="1439334" cy="1439334"/>
          </a:xfrm>
          <a:prstGeom prst="rect">
            <a:avLst/>
          </a:prstGeom>
        </p:spPr>
      </p:pic>
      <p:pic>
        <p:nvPicPr>
          <p:cNvPr id="68" name="Picture 67" descr="A picture containing shape&#10;&#10;Description automatically generated">
            <a:extLst>
              <a:ext uri="{FF2B5EF4-FFF2-40B4-BE49-F238E27FC236}">
                <a16:creationId xmlns:a16="http://schemas.microsoft.com/office/drawing/2014/main" id="{73290648-7E23-016F-248C-F3EFF5D76E9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227724" y="1183304"/>
            <a:ext cx="1439334" cy="1439334"/>
          </a:xfrm>
          <a:prstGeom prst="rect">
            <a:avLst/>
          </a:prstGeom>
        </p:spPr>
      </p:pic>
      <p:pic>
        <p:nvPicPr>
          <p:cNvPr id="69" name="Picture 68" descr="A picture containing shape&#10;&#10;Description automatically generated">
            <a:extLst>
              <a:ext uri="{FF2B5EF4-FFF2-40B4-BE49-F238E27FC236}">
                <a16:creationId xmlns:a16="http://schemas.microsoft.com/office/drawing/2014/main" id="{A58AD8CF-A9EE-5F84-5E7D-E402B1B36F7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532470" y="4292258"/>
            <a:ext cx="1439334" cy="1439334"/>
          </a:xfrm>
          <a:prstGeom prst="rect">
            <a:avLst/>
          </a:prstGeom>
        </p:spPr>
      </p:pic>
      <p:pic>
        <p:nvPicPr>
          <p:cNvPr id="70" name="Picture 69" descr="A picture containing icon&#10;&#10;Description automatically generated">
            <a:extLst>
              <a:ext uri="{FF2B5EF4-FFF2-40B4-BE49-F238E27FC236}">
                <a16:creationId xmlns:a16="http://schemas.microsoft.com/office/drawing/2014/main" id="{F6F74AB1-D9EC-3FAE-C6B3-8E3CECD1A01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479812" y="4292258"/>
            <a:ext cx="1439334" cy="1439334"/>
          </a:xfrm>
          <a:prstGeom prst="rect">
            <a:avLst/>
          </a:prstGeom>
        </p:spPr>
      </p:pic>
      <p:pic>
        <p:nvPicPr>
          <p:cNvPr id="71" name="Picture 70" descr="A picture containing diagram&#10;&#10;Description automatically generated">
            <a:extLst>
              <a:ext uri="{FF2B5EF4-FFF2-40B4-BE49-F238E27FC236}">
                <a16:creationId xmlns:a16="http://schemas.microsoft.com/office/drawing/2014/main" id="{445AC77D-A1CB-F591-9E30-A75BC4B502D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10198" y="4292259"/>
            <a:ext cx="1439334" cy="1439334"/>
          </a:xfrm>
          <a:prstGeom prst="rect">
            <a:avLst/>
          </a:prstGeom>
        </p:spPr>
      </p:pic>
      <p:pic>
        <p:nvPicPr>
          <p:cNvPr id="72" name="Picture 71" descr="A picture containing logo&#10;&#10;Description automatically generated">
            <a:extLst>
              <a:ext uri="{FF2B5EF4-FFF2-40B4-BE49-F238E27FC236}">
                <a16:creationId xmlns:a16="http://schemas.microsoft.com/office/drawing/2014/main" id="{D6B268CE-8647-93D0-F2A2-DA9E48CED03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283987" y="4292260"/>
            <a:ext cx="1439334" cy="1439334"/>
          </a:xfrm>
          <a:prstGeom prst="rect">
            <a:avLst/>
          </a:prstGeom>
        </p:spPr>
      </p:pic>
      <p:pic>
        <p:nvPicPr>
          <p:cNvPr id="73" name="Picture 72" descr="A picture containing logo&#10;&#10;Description automatically generated">
            <a:extLst>
              <a:ext uri="{FF2B5EF4-FFF2-40B4-BE49-F238E27FC236}">
                <a16:creationId xmlns:a16="http://schemas.microsoft.com/office/drawing/2014/main" id="{B6B04CE3-D494-3297-1E47-6D58CA6DBD7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228660" y="4292261"/>
            <a:ext cx="1439334" cy="1439334"/>
          </a:xfrm>
          <a:prstGeom prst="rect">
            <a:avLst/>
          </a:prstGeom>
        </p:spPr>
      </p:pic>
      <p:sp>
        <p:nvSpPr>
          <p:cNvPr id="74" name="Rectangle 73">
            <a:extLst>
              <a:ext uri="{FF2B5EF4-FFF2-40B4-BE49-F238E27FC236}">
                <a16:creationId xmlns:a16="http://schemas.microsoft.com/office/drawing/2014/main" id="{B390EDBA-3DE0-DBDD-8AEC-520973FA21C3}"/>
              </a:ext>
            </a:extLst>
          </p:cNvPr>
          <p:cNvSpPr/>
          <p:nvPr/>
        </p:nvSpPr>
        <p:spPr>
          <a:xfrm>
            <a:off x="1092282"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5" name="Rectangle 74">
            <a:extLst>
              <a:ext uri="{FF2B5EF4-FFF2-40B4-BE49-F238E27FC236}">
                <a16:creationId xmlns:a16="http://schemas.microsoft.com/office/drawing/2014/main" id="{74471343-ACFE-B68F-7CA0-503A7E7F4D49}"/>
              </a:ext>
            </a:extLst>
          </p:cNvPr>
          <p:cNvSpPr/>
          <p:nvPr/>
        </p:nvSpPr>
        <p:spPr>
          <a:xfrm>
            <a:off x="1166908"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a:t>
            </a:r>
            <a:endParaRPr lang="en-US" sz="2400" dirty="0">
              <a:solidFill>
                <a:schemeClr val="bg1"/>
              </a:solidFill>
              <a:latin typeface="Arial" charset="0"/>
              <a:ea typeface="Arial" charset="0"/>
              <a:cs typeface="Arial" charset="0"/>
            </a:endParaRPr>
          </a:p>
        </p:txBody>
      </p:sp>
      <p:sp>
        <p:nvSpPr>
          <p:cNvPr id="76" name="Rectangle 75">
            <a:extLst>
              <a:ext uri="{FF2B5EF4-FFF2-40B4-BE49-F238E27FC236}">
                <a16:creationId xmlns:a16="http://schemas.microsoft.com/office/drawing/2014/main" id="{61AF66C2-FB30-F117-04CB-1A17FB532675}"/>
              </a:ext>
            </a:extLst>
          </p:cNvPr>
          <p:cNvSpPr/>
          <p:nvPr/>
        </p:nvSpPr>
        <p:spPr>
          <a:xfrm>
            <a:off x="30226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7" name="Rectangle 76">
            <a:extLst>
              <a:ext uri="{FF2B5EF4-FFF2-40B4-BE49-F238E27FC236}">
                <a16:creationId xmlns:a16="http://schemas.microsoft.com/office/drawing/2014/main" id="{CC586261-513A-CCBF-2156-12A950513E58}"/>
              </a:ext>
            </a:extLst>
          </p:cNvPr>
          <p:cNvSpPr/>
          <p:nvPr/>
        </p:nvSpPr>
        <p:spPr>
          <a:xfrm>
            <a:off x="30973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2</a:t>
            </a:r>
            <a:endParaRPr lang="en-US" sz="2400" dirty="0">
              <a:solidFill>
                <a:schemeClr val="bg1"/>
              </a:solidFill>
              <a:latin typeface="Arial" charset="0"/>
              <a:ea typeface="Arial" charset="0"/>
              <a:cs typeface="Arial" charset="0"/>
            </a:endParaRPr>
          </a:p>
        </p:txBody>
      </p:sp>
      <p:sp>
        <p:nvSpPr>
          <p:cNvPr id="78" name="Rectangle 77">
            <a:extLst>
              <a:ext uri="{FF2B5EF4-FFF2-40B4-BE49-F238E27FC236}">
                <a16:creationId xmlns:a16="http://schemas.microsoft.com/office/drawing/2014/main" id="{1D5DE768-F7B5-3961-D033-9CB40D46574D}"/>
              </a:ext>
            </a:extLst>
          </p:cNvPr>
          <p:cNvSpPr/>
          <p:nvPr/>
        </p:nvSpPr>
        <p:spPr>
          <a:xfrm>
            <a:off x="49530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9" name="Rectangle 78">
            <a:extLst>
              <a:ext uri="{FF2B5EF4-FFF2-40B4-BE49-F238E27FC236}">
                <a16:creationId xmlns:a16="http://schemas.microsoft.com/office/drawing/2014/main" id="{902F22E0-67CA-1DF7-0655-3473FE92A255}"/>
              </a:ext>
            </a:extLst>
          </p:cNvPr>
          <p:cNvSpPr/>
          <p:nvPr/>
        </p:nvSpPr>
        <p:spPr>
          <a:xfrm>
            <a:off x="50277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3</a:t>
            </a:r>
            <a:endParaRPr lang="en-US" sz="2400" dirty="0">
              <a:solidFill>
                <a:schemeClr val="bg1"/>
              </a:solidFill>
              <a:latin typeface="Arial" charset="0"/>
              <a:ea typeface="Arial" charset="0"/>
              <a:cs typeface="Arial" charset="0"/>
            </a:endParaRPr>
          </a:p>
        </p:txBody>
      </p:sp>
      <p:sp>
        <p:nvSpPr>
          <p:cNvPr id="80" name="Rectangle 79">
            <a:extLst>
              <a:ext uri="{FF2B5EF4-FFF2-40B4-BE49-F238E27FC236}">
                <a16:creationId xmlns:a16="http://schemas.microsoft.com/office/drawing/2014/main" id="{F265FC81-7B70-8BA6-254A-CFEBCEB125C3}"/>
              </a:ext>
            </a:extLst>
          </p:cNvPr>
          <p:cNvSpPr/>
          <p:nvPr/>
        </p:nvSpPr>
        <p:spPr>
          <a:xfrm>
            <a:off x="68834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1" name="Rectangle 80">
            <a:extLst>
              <a:ext uri="{FF2B5EF4-FFF2-40B4-BE49-F238E27FC236}">
                <a16:creationId xmlns:a16="http://schemas.microsoft.com/office/drawing/2014/main" id="{4FA977A9-FF93-68B2-E1E3-42A5BB1E5CE1}"/>
              </a:ext>
            </a:extLst>
          </p:cNvPr>
          <p:cNvSpPr/>
          <p:nvPr/>
        </p:nvSpPr>
        <p:spPr>
          <a:xfrm>
            <a:off x="6872349" y="583995"/>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4a</a:t>
            </a:r>
            <a:endParaRPr lang="en-US" sz="2400" dirty="0">
              <a:solidFill>
                <a:schemeClr val="bg1"/>
              </a:solidFill>
              <a:latin typeface="Arial" charset="0"/>
              <a:ea typeface="Arial" charset="0"/>
              <a:cs typeface="Arial" charset="0"/>
            </a:endParaRPr>
          </a:p>
        </p:txBody>
      </p:sp>
      <p:sp>
        <p:nvSpPr>
          <p:cNvPr id="82" name="Rectangle 81">
            <a:extLst>
              <a:ext uri="{FF2B5EF4-FFF2-40B4-BE49-F238E27FC236}">
                <a16:creationId xmlns:a16="http://schemas.microsoft.com/office/drawing/2014/main" id="{8F8BEE45-FF8E-30CB-1AC0-35ABA3BA1A9D}"/>
              </a:ext>
            </a:extLst>
          </p:cNvPr>
          <p:cNvSpPr/>
          <p:nvPr/>
        </p:nvSpPr>
        <p:spPr>
          <a:xfrm>
            <a:off x="8796950"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3" name="Rectangle 82">
            <a:extLst>
              <a:ext uri="{FF2B5EF4-FFF2-40B4-BE49-F238E27FC236}">
                <a16:creationId xmlns:a16="http://schemas.microsoft.com/office/drawing/2014/main" id="{A07369B7-E022-DFF5-52AD-96D386F3250D}"/>
              </a:ext>
            </a:extLst>
          </p:cNvPr>
          <p:cNvSpPr/>
          <p:nvPr/>
        </p:nvSpPr>
        <p:spPr>
          <a:xfrm>
            <a:off x="8777800" y="583995"/>
            <a:ext cx="543740"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4b</a:t>
            </a:r>
            <a:endParaRPr lang="en-US" sz="2400" dirty="0">
              <a:solidFill>
                <a:schemeClr val="bg1"/>
              </a:solidFill>
              <a:latin typeface="Arial" charset="0"/>
              <a:ea typeface="Arial" charset="0"/>
              <a:cs typeface="Arial" charset="0"/>
            </a:endParaRPr>
          </a:p>
        </p:txBody>
      </p:sp>
      <p:sp>
        <p:nvSpPr>
          <p:cNvPr id="84" name="Rectangle 83">
            <a:extLst>
              <a:ext uri="{FF2B5EF4-FFF2-40B4-BE49-F238E27FC236}">
                <a16:creationId xmlns:a16="http://schemas.microsoft.com/office/drawing/2014/main" id="{34F5A215-5E9A-789D-FEBD-9CCFA3FBCF39}"/>
              </a:ext>
            </a:extLst>
          </p:cNvPr>
          <p:cNvSpPr/>
          <p:nvPr/>
        </p:nvSpPr>
        <p:spPr>
          <a:xfrm>
            <a:off x="10693483" y="5843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5" name="Rectangle 84">
            <a:extLst>
              <a:ext uri="{FF2B5EF4-FFF2-40B4-BE49-F238E27FC236}">
                <a16:creationId xmlns:a16="http://schemas.microsoft.com/office/drawing/2014/main" id="{B7CD64E9-0C73-6D3E-7471-6A479FB5C29C}"/>
              </a:ext>
            </a:extLst>
          </p:cNvPr>
          <p:cNvSpPr/>
          <p:nvPr/>
        </p:nvSpPr>
        <p:spPr>
          <a:xfrm>
            <a:off x="10768109" y="5839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5</a:t>
            </a:r>
            <a:endParaRPr lang="en-US" sz="2400" dirty="0">
              <a:solidFill>
                <a:schemeClr val="bg1"/>
              </a:solidFill>
              <a:latin typeface="Arial" charset="0"/>
              <a:ea typeface="Arial" charset="0"/>
              <a:cs typeface="Arial" charset="0"/>
            </a:endParaRPr>
          </a:p>
        </p:txBody>
      </p:sp>
      <p:sp>
        <p:nvSpPr>
          <p:cNvPr id="86" name="Rectangle 85">
            <a:extLst>
              <a:ext uri="{FF2B5EF4-FFF2-40B4-BE49-F238E27FC236}">
                <a16:creationId xmlns:a16="http://schemas.microsoft.com/office/drawing/2014/main" id="{A75E297A-5BF5-6DBB-F531-4CAE7D2C5452}"/>
              </a:ext>
            </a:extLst>
          </p:cNvPr>
          <p:cNvSpPr/>
          <p:nvPr/>
        </p:nvSpPr>
        <p:spPr>
          <a:xfrm>
            <a:off x="2057482"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7" name="Rectangle 86">
            <a:extLst>
              <a:ext uri="{FF2B5EF4-FFF2-40B4-BE49-F238E27FC236}">
                <a16:creationId xmlns:a16="http://schemas.microsoft.com/office/drawing/2014/main" id="{72FC259E-2AF6-EEB1-056B-179A0612D806}"/>
              </a:ext>
            </a:extLst>
          </p:cNvPr>
          <p:cNvSpPr/>
          <p:nvPr/>
        </p:nvSpPr>
        <p:spPr>
          <a:xfrm>
            <a:off x="2132108"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6</a:t>
            </a:r>
            <a:endParaRPr lang="en-US" sz="2400" dirty="0">
              <a:solidFill>
                <a:schemeClr val="bg1"/>
              </a:solidFill>
              <a:latin typeface="Arial" charset="0"/>
              <a:ea typeface="Arial" charset="0"/>
              <a:cs typeface="Arial" charset="0"/>
            </a:endParaRPr>
          </a:p>
        </p:txBody>
      </p:sp>
      <p:sp>
        <p:nvSpPr>
          <p:cNvPr id="88" name="Rectangle 87">
            <a:extLst>
              <a:ext uri="{FF2B5EF4-FFF2-40B4-BE49-F238E27FC236}">
                <a16:creationId xmlns:a16="http://schemas.microsoft.com/office/drawing/2014/main" id="{12224026-C795-E83B-A803-3786287AD01B}"/>
              </a:ext>
            </a:extLst>
          </p:cNvPr>
          <p:cNvSpPr/>
          <p:nvPr/>
        </p:nvSpPr>
        <p:spPr>
          <a:xfrm>
            <a:off x="39878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9" name="Rectangle 88">
            <a:extLst>
              <a:ext uri="{FF2B5EF4-FFF2-40B4-BE49-F238E27FC236}">
                <a16:creationId xmlns:a16="http://schemas.microsoft.com/office/drawing/2014/main" id="{684C0E7B-97E5-DF3B-BA4A-69C214432A4D}"/>
              </a:ext>
            </a:extLst>
          </p:cNvPr>
          <p:cNvSpPr/>
          <p:nvPr/>
        </p:nvSpPr>
        <p:spPr>
          <a:xfrm>
            <a:off x="4062510"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7</a:t>
            </a:r>
            <a:endParaRPr lang="en-US" sz="2400" dirty="0">
              <a:solidFill>
                <a:schemeClr val="bg1"/>
              </a:solidFill>
              <a:latin typeface="Arial" charset="0"/>
              <a:ea typeface="Arial" charset="0"/>
              <a:cs typeface="Arial" charset="0"/>
            </a:endParaRPr>
          </a:p>
        </p:txBody>
      </p:sp>
      <p:sp>
        <p:nvSpPr>
          <p:cNvPr id="90" name="Rectangle 89">
            <a:extLst>
              <a:ext uri="{FF2B5EF4-FFF2-40B4-BE49-F238E27FC236}">
                <a16:creationId xmlns:a16="http://schemas.microsoft.com/office/drawing/2014/main" id="{A171F582-B0D3-361F-C79F-3F85DAE23CDB}"/>
              </a:ext>
            </a:extLst>
          </p:cNvPr>
          <p:cNvSpPr/>
          <p:nvPr/>
        </p:nvSpPr>
        <p:spPr>
          <a:xfrm>
            <a:off x="59182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91" name="Rectangle 90">
            <a:extLst>
              <a:ext uri="{FF2B5EF4-FFF2-40B4-BE49-F238E27FC236}">
                <a16:creationId xmlns:a16="http://schemas.microsoft.com/office/drawing/2014/main" id="{9A82F42D-6799-9908-DA2D-41B3269B2D25}"/>
              </a:ext>
            </a:extLst>
          </p:cNvPr>
          <p:cNvSpPr/>
          <p:nvPr/>
        </p:nvSpPr>
        <p:spPr>
          <a:xfrm>
            <a:off x="5992909" y="373901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8</a:t>
            </a:r>
            <a:endParaRPr lang="en-US" sz="2400" dirty="0">
              <a:solidFill>
                <a:schemeClr val="bg1"/>
              </a:solidFill>
              <a:latin typeface="Arial" charset="0"/>
              <a:ea typeface="Arial" charset="0"/>
              <a:cs typeface="Arial" charset="0"/>
            </a:endParaRPr>
          </a:p>
        </p:txBody>
      </p:sp>
      <p:sp>
        <p:nvSpPr>
          <p:cNvPr id="92" name="Rectangle 91">
            <a:extLst>
              <a:ext uri="{FF2B5EF4-FFF2-40B4-BE49-F238E27FC236}">
                <a16:creationId xmlns:a16="http://schemas.microsoft.com/office/drawing/2014/main" id="{93337B15-1A07-38D1-F1D3-2FA6D4094E94}"/>
              </a:ext>
            </a:extLst>
          </p:cNvPr>
          <p:cNvSpPr/>
          <p:nvPr/>
        </p:nvSpPr>
        <p:spPr>
          <a:xfrm>
            <a:off x="7848683"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93" name="Rectangle 92">
            <a:extLst>
              <a:ext uri="{FF2B5EF4-FFF2-40B4-BE49-F238E27FC236}">
                <a16:creationId xmlns:a16="http://schemas.microsoft.com/office/drawing/2014/main" id="{B019D5FD-5912-4687-81F8-AC85B3DC7BD0}"/>
              </a:ext>
            </a:extLst>
          </p:cNvPr>
          <p:cNvSpPr/>
          <p:nvPr/>
        </p:nvSpPr>
        <p:spPr>
          <a:xfrm>
            <a:off x="7923310" y="3739015"/>
            <a:ext cx="356187"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9</a:t>
            </a:r>
            <a:endParaRPr lang="en-US" sz="2400" dirty="0">
              <a:solidFill>
                <a:schemeClr val="bg1"/>
              </a:solidFill>
              <a:latin typeface="Arial" charset="0"/>
              <a:ea typeface="Arial" charset="0"/>
              <a:cs typeface="Arial" charset="0"/>
            </a:endParaRPr>
          </a:p>
        </p:txBody>
      </p:sp>
      <p:sp>
        <p:nvSpPr>
          <p:cNvPr id="94" name="Rectangle 93">
            <a:extLst>
              <a:ext uri="{FF2B5EF4-FFF2-40B4-BE49-F238E27FC236}">
                <a16:creationId xmlns:a16="http://schemas.microsoft.com/office/drawing/2014/main" id="{9F4E664E-4690-7FE0-94BC-E1734E4FA235}"/>
              </a:ext>
            </a:extLst>
          </p:cNvPr>
          <p:cNvSpPr/>
          <p:nvPr/>
        </p:nvSpPr>
        <p:spPr>
          <a:xfrm>
            <a:off x="9762150" y="3727224"/>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95" name="Rectangle 94">
            <a:extLst>
              <a:ext uri="{FF2B5EF4-FFF2-40B4-BE49-F238E27FC236}">
                <a16:creationId xmlns:a16="http://schemas.microsoft.com/office/drawing/2014/main" id="{087EED79-5D7C-ABDD-BD41-0D894DC678EB}"/>
              </a:ext>
            </a:extLst>
          </p:cNvPr>
          <p:cNvSpPr/>
          <p:nvPr/>
        </p:nvSpPr>
        <p:spPr>
          <a:xfrm>
            <a:off x="9751016" y="3739015"/>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10</a:t>
            </a:r>
            <a:endParaRPr lang="en-US" sz="2400" dirty="0">
              <a:solidFill>
                <a:schemeClr val="bg1"/>
              </a:solidFill>
              <a:latin typeface="Arial" charset="0"/>
              <a:ea typeface="Arial" charset="0"/>
              <a:cs typeface="Arial" charset="0"/>
            </a:endParaRPr>
          </a:p>
        </p:txBody>
      </p:sp>
      <p:sp>
        <p:nvSpPr>
          <p:cNvPr id="96" name="Rectangle 95">
            <a:extLst>
              <a:ext uri="{FF2B5EF4-FFF2-40B4-BE49-F238E27FC236}">
                <a16:creationId xmlns:a16="http://schemas.microsoft.com/office/drawing/2014/main" id="{4EDD8C66-B3EC-31A5-DA6F-647969D4567E}"/>
              </a:ext>
            </a:extLst>
          </p:cNvPr>
          <p:cNvSpPr/>
          <p:nvPr/>
        </p:nvSpPr>
        <p:spPr>
          <a:xfrm>
            <a:off x="594241"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47E6CABA-708B-8853-8A9F-480CDB29689C}"/>
              </a:ext>
            </a:extLst>
          </p:cNvPr>
          <p:cNvSpPr/>
          <p:nvPr/>
        </p:nvSpPr>
        <p:spPr>
          <a:xfrm>
            <a:off x="2538597"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D1CF481D-0B1F-E556-DAB9-E4A3F8C3BBD1}"/>
              </a:ext>
            </a:extLst>
          </p:cNvPr>
          <p:cNvSpPr/>
          <p:nvPr/>
        </p:nvSpPr>
        <p:spPr>
          <a:xfrm>
            <a:off x="4498025"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EF361D6-FB7F-DE93-C072-A12CBFD0B155}"/>
              </a:ext>
            </a:extLst>
          </p:cNvPr>
          <p:cNvSpPr/>
          <p:nvPr/>
        </p:nvSpPr>
        <p:spPr>
          <a:xfrm>
            <a:off x="6421715"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DB1CA1B-43BF-1685-4607-8269ECC4A186}"/>
              </a:ext>
            </a:extLst>
          </p:cNvPr>
          <p:cNvSpPr/>
          <p:nvPr/>
        </p:nvSpPr>
        <p:spPr>
          <a:xfrm>
            <a:off x="8332466"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99DBB15-ED70-8450-1AB8-38BBD0A9964B}"/>
              </a:ext>
            </a:extLst>
          </p:cNvPr>
          <p:cNvSpPr/>
          <p:nvPr/>
        </p:nvSpPr>
        <p:spPr>
          <a:xfrm>
            <a:off x="10238904" y="1211029"/>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A57BC5FA-3ADB-65D0-8F8E-A5B0EFF042CD}"/>
              </a:ext>
            </a:extLst>
          </p:cNvPr>
          <p:cNvSpPr/>
          <p:nvPr/>
        </p:nvSpPr>
        <p:spPr>
          <a:xfrm>
            <a:off x="1548467"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E5D924E-ACE2-4AF3-09F3-6E93A5FF252D}"/>
              </a:ext>
            </a:extLst>
          </p:cNvPr>
          <p:cNvSpPr/>
          <p:nvPr/>
        </p:nvSpPr>
        <p:spPr>
          <a:xfrm>
            <a:off x="3489411"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FB5E51B-AAF2-69D0-5DD3-53342A847D70}"/>
              </a:ext>
            </a:extLst>
          </p:cNvPr>
          <p:cNvSpPr/>
          <p:nvPr/>
        </p:nvSpPr>
        <p:spPr>
          <a:xfrm>
            <a:off x="5421728"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47BBEC8F-5541-735F-9F88-1132D8EAE7B5}"/>
              </a:ext>
            </a:extLst>
          </p:cNvPr>
          <p:cNvSpPr/>
          <p:nvPr/>
        </p:nvSpPr>
        <p:spPr>
          <a:xfrm>
            <a:off x="7298274"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2EE306D7-0261-75D0-1690-ED6C612E84D7}"/>
              </a:ext>
            </a:extLst>
          </p:cNvPr>
          <p:cNvSpPr/>
          <p:nvPr/>
        </p:nvSpPr>
        <p:spPr>
          <a:xfrm>
            <a:off x="9243531" y="4331060"/>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957DB88-2A5A-A24F-9DE4-BEE851D05A6F}"/>
              </a:ext>
            </a:extLst>
          </p:cNvPr>
          <p:cNvSpPr/>
          <p:nvPr/>
        </p:nvSpPr>
        <p:spPr>
          <a:xfrm>
            <a:off x="737500" y="2680631"/>
            <a:ext cx="1120820" cy="369332"/>
          </a:xfrm>
          <a:prstGeom prst="rect">
            <a:avLst/>
          </a:prstGeom>
        </p:spPr>
        <p:txBody>
          <a:bodyPr wrap="none">
            <a:spAutoFit/>
          </a:bodyPr>
          <a:lstStyle/>
          <a:p>
            <a:r>
              <a:rPr lang="en-US" b="1" dirty="0">
                <a:latin typeface="Arial" charset="0"/>
                <a:ea typeface="Arial" charset="0"/>
                <a:cs typeface="Arial" charset="0"/>
              </a:rPr>
              <a:t>Creation</a:t>
            </a:r>
            <a:endParaRPr lang="en-US" dirty="0"/>
          </a:p>
        </p:txBody>
      </p:sp>
      <p:sp>
        <p:nvSpPr>
          <p:cNvPr id="49" name="Rectangle 48">
            <a:extLst>
              <a:ext uri="{FF2B5EF4-FFF2-40B4-BE49-F238E27FC236}">
                <a16:creationId xmlns:a16="http://schemas.microsoft.com/office/drawing/2014/main" id="{507E3FD7-0771-B74C-90C1-DEC83E1F8CE8}"/>
              </a:ext>
            </a:extLst>
          </p:cNvPr>
          <p:cNvSpPr/>
          <p:nvPr/>
        </p:nvSpPr>
        <p:spPr>
          <a:xfrm>
            <a:off x="2656428" y="2717897"/>
            <a:ext cx="1223412" cy="369332"/>
          </a:xfrm>
          <a:prstGeom prst="rect">
            <a:avLst/>
          </a:prstGeom>
        </p:spPr>
        <p:txBody>
          <a:bodyPr wrap="none">
            <a:spAutoFit/>
          </a:bodyPr>
          <a:lstStyle/>
          <a:p>
            <a:pPr algn="ctr"/>
            <a:r>
              <a:rPr lang="en-US" b="1" dirty="0">
                <a:latin typeface="Arial" charset="0"/>
                <a:ea typeface="Arial" charset="0"/>
                <a:cs typeface="Arial" charset="0"/>
              </a:rPr>
              <a:t>Rejection</a:t>
            </a:r>
            <a:endParaRPr lang="en-US" dirty="0"/>
          </a:p>
        </p:txBody>
      </p:sp>
      <p:sp>
        <p:nvSpPr>
          <p:cNvPr id="50" name="Rectangle 49">
            <a:extLst>
              <a:ext uri="{FF2B5EF4-FFF2-40B4-BE49-F238E27FC236}">
                <a16:creationId xmlns:a16="http://schemas.microsoft.com/office/drawing/2014/main" id="{79DCC98D-D232-5843-A43A-8BBAAB9322B5}"/>
              </a:ext>
            </a:extLst>
          </p:cNvPr>
          <p:cNvSpPr/>
          <p:nvPr/>
        </p:nvSpPr>
        <p:spPr>
          <a:xfrm>
            <a:off x="4613334" y="2717897"/>
            <a:ext cx="1184941" cy="369332"/>
          </a:xfrm>
          <a:prstGeom prst="rect">
            <a:avLst/>
          </a:prstGeom>
        </p:spPr>
        <p:txBody>
          <a:bodyPr wrap="none">
            <a:spAutoFit/>
          </a:bodyPr>
          <a:lstStyle/>
          <a:p>
            <a:pPr algn="ctr"/>
            <a:r>
              <a:rPr lang="en-US" b="1" dirty="0">
                <a:latin typeface="Arial" charset="0"/>
                <a:ea typeface="Arial" charset="0"/>
                <a:cs typeface="Arial" charset="0"/>
              </a:rPr>
              <a:t>Abraham</a:t>
            </a:r>
            <a:endParaRPr lang="en-US" dirty="0"/>
          </a:p>
        </p:txBody>
      </p:sp>
      <p:sp>
        <p:nvSpPr>
          <p:cNvPr id="51" name="Rectangle 50">
            <a:extLst>
              <a:ext uri="{FF2B5EF4-FFF2-40B4-BE49-F238E27FC236}">
                <a16:creationId xmlns:a16="http://schemas.microsoft.com/office/drawing/2014/main" id="{3121DB49-7157-F647-B8EC-7D74F0C2AD54}"/>
              </a:ext>
            </a:extLst>
          </p:cNvPr>
          <p:cNvSpPr/>
          <p:nvPr/>
        </p:nvSpPr>
        <p:spPr>
          <a:xfrm>
            <a:off x="6712452" y="2717897"/>
            <a:ext cx="825867" cy="369332"/>
          </a:xfrm>
          <a:prstGeom prst="rect">
            <a:avLst/>
          </a:prstGeom>
        </p:spPr>
        <p:txBody>
          <a:bodyPr wrap="none">
            <a:spAutoFit/>
          </a:bodyPr>
          <a:lstStyle/>
          <a:p>
            <a:pPr algn="ctr"/>
            <a:r>
              <a:rPr lang="en-US" b="1" dirty="0">
                <a:latin typeface="Arial" charset="0"/>
                <a:ea typeface="Arial" charset="0"/>
                <a:cs typeface="Arial" charset="0"/>
              </a:rPr>
              <a:t>Egypt</a:t>
            </a:r>
            <a:endParaRPr lang="en-US" dirty="0"/>
          </a:p>
        </p:txBody>
      </p:sp>
      <p:sp>
        <p:nvSpPr>
          <p:cNvPr id="52" name="Rectangle 51">
            <a:extLst>
              <a:ext uri="{FF2B5EF4-FFF2-40B4-BE49-F238E27FC236}">
                <a16:creationId xmlns:a16="http://schemas.microsoft.com/office/drawing/2014/main" id="{E178985E-15B6-5040-A0C6-8F84C3B67387}"/>
              </a:ext>
            </a:extLst>
          </p:cNvPr>
          <p:cNvSpPr/>
          <p:nvPr/>
        </p:nvSpPr>
        <p:spPr>
          <a:xfrm>
            <a:off x="8593560" y="2717897"/>
            <a:ext cx="902811" cy="369332"/>
          </a:xfrm>
          <a:prstGeom prst="rect">
            <a:avLst/>
          </a:prstGeom>
        </p:spPr>
        <p:txBody>
          <a:bodyPr wrap="none">
            <a:spAutoFit/>
          </a:bodyPr>
          <a:lstStyle/>
          <a:p>
            <a:pPr algn="ctr"/>
            <a:r>
              <a:rPr lang="en-US" b="1" dirty="0">
                <a:latin typeface="Arial" charset="0"/>
                <a:ea typeface="Arial" charset="0"/>
                <a:cs typeface="Arial" charset="0"/>
              </a:rPr>
              <a:t>Moses</a:t>
            </a:r>
            <a:endParaRPr lang="en-US" dirty="0"/>
          </a:p>
        </p:txBody>
      </p:sp>
      <p:sp>
        <p:nvSpPr>
          <p:cNvPr id="53" name="Rectangle 52">
            <a:extLst>
              <a:ext uri="{FF2B5EF4-FFF2-40B4-BE49-F238E27FC236}">
                <a16:creationId xmlns:a16="http://schemas.microsoft.com/office/drawing/2014/main" id="{72BAFD1B-CCC0-AB48-860F-0288B94C4EEE}"/>
              </a:ext>
            </a:extLst>
          </p:cNvPr>
          <p:cNvSpPr/>
          <p:nvPr/>
        </p:nvSpPr>
        <p:spPr>
          <a:xfrm>
            <a:off x="10238905" y="2717897"/>
            <a:ext cx="1407338" cy="369332"/>
          </a:xfrm>
          <a:prstGeom prst="rect">
            <a:avLst/>
          </a:prstGeom>
        </p:spPr>
        <p:txBody>
          <a:bodyPr wrap="square">
            <a:spAutoFit/>
          </a:bodyPr>
          <a:lstStyle/>
          <a:p>
            <a:pPr algn="ctr"/>
            <a:r>
              <a:rPr lang="en-US" b="1" dirty="0">
                <a:latin typeface="Arial" charset="0"/>
                <a:ea typeface="Arial" charset="0"/>
                <a:cs typeface="Arial" charset="0"/>
              </a:rPr>
              <a:t>King David</a:t>
            </a:r>
            <a:endParaRPr lang="en-US" dirty="0"/>
          </a:p>
        </p:txBody>
      </p:sp>
      <p:sp>
        <p:nvSpPr>
          <p:cNvPr id="54" name="Rectangle 53">
            <a:extLst>
              <a:ext uri="{FF2B5EF4-FFF2-40B4-BE49-F238E27FC236}">
                <a16:creationId xmlns:a16="http://schemas.microsoft.com/office/drawing/2014/main" id="{7A41E476-82FE-A94F-8DA2-08F12AB84F96}"/>
              </a:ext>
            </a:extLst>
          </p:cNvPr>
          <p:cNvSpPr/>
          <p:nvPr/>
        </p:nvSpPr>
        <p:spPr>
          <a:xfrm>
            <a:off x="9386790" y="5842097"/>
            <a:ext cx="1120820" cy="646331"/>
          </a:xfrm>
          <a:prstGeom prst="rect">
            <a:avLst/>
          </a:prstGeom>
        </p:spPr>
        <p:txBody>
          <a:bodyPr wrap="square">
            <a:spAutoFit/>
          </a:bodyPr>
          <a:lstStyle/>
          <a:p>
            <a:pPr algn="ctr"/>
            <a:r>
              <a:rPr lang="en-US" b="1" dirty="0">
                <a:latin typeface="Arial" charset="0"/>
                <a:ea typeface="Arial" charset="0"/>
                <a:cs typeface="Arial" charset="0"/>
              </a:rPr>
              <a:t>New creation</a:t>
            </a:r>
            <a:endParaRPr lang="en-US" dirty="0"/>
          </a:p>
        </p:txBody>
      </p:sp>
      <p:sp>
        <p:nvSpPr>
          <p:cNvPr id="55" name="Rectangle 54">
            <a:extLst>
              <a:ext uri="{FF2B5EF4-FFF2-40B4-BE49-F238E27FC236}">
                <a16:creationId xmlns:a16="http://schemas.microsoft.com/office/drawing/2014/main" id="{AF0CCCE6-5950-654D-8067-F4CA5EB84EE4}"/>
              </a:ext>
            </a:extLst>
          </p:cNvPr>
          <p:cNvSpPr/>
          <p:nvPr/>
        </p:nvSpPr>
        <p:spPr>
          <a:xfrm>
            <a:off x="7441533" y="5842097"/>
            <a:ext cx="1120820" cy="646331"/>
          </a:xfrm>
          <a:prstGeom prst="rect">
            <a:avLst/>
          </a:prstGeom>
        </p:spPr>
        <p:txBody>
          <a:bodyPr wrap="square">
            <a:spAutoFit/>
          </a:bodyPr>
          <a:lstStyle/>
          <a:p>
            <a:pPr algn="ctr"/>
            <a:r>
              <a:rPr lang="en-US" b="1" dirty="0">
                <a:latin typeface="Arial" charset="0"/>
                <a:ea typeface="Arial" charset="0"/>
                <a:cs typeface="Arial" charset="0"/>
              </a:rPr>
              <a:t>Jesus raised</a:t>
            </a:r>
            <a:endParaRPr lang="en-US" dirty="0"/>
          </a:p>
        </p:txBody>
      </p:sp>
      <p:sp>
        <p:nvSpPr>
          <p:cNvPr id="56" name="Rectangle 55">
            <a:extLst>
              <a:ext uri="{FF2B5EF4-FFF2-40B4-BE49-F238E27FC236}">
                <a16:creationId xmlns:a16="http://schemas.microsoft.com/office/drawing/2014/main" id="{63DA4AEF-C705-C841-887E-451907D0BB88}"/>
              </a:ext>
            </a:extLst>
          </p:cNvPr>
          <p:cNvSpPr/>
          <p:nvPr/>
        </p:nvSpPr>
        <p:spPr>
          <a:xfrm>
            <a:off x="5564987" y="5842097"/>
            <a:ext cx="1120820" cy="646331"/>
          </a:xfrm>
          <a:prstGeom prst="rect">
            <a:avLst/>
          </a:prstGeom>
        </p:spPr>
        <p:txBody>
          <a:bodyPr wrap="square">
            <a:spAutoFit/>
          </a:bodyPr>
          <a:lstStyle/>
          <a:p>
            <a:pPr algn="ctr"/>
            <a:r>
              <a:rPr lang="en-US" b="1" dirty="0">
                <a:latin typeface="Arial" charset="0"/>
                <a:ea typeface="Arial" charset="0"/>
                <a:cs typeface="Arial" charset="0"/>
              </a:rPr>
              <a:t>Jesus dies</a:t>
            </a:r>
            <a:endParaRPr lang="en-US" dirty="0"/>
          </a:p>
        </p:txBody>
      </p:sp>
      <p:sp>
        <p:nvSpPr>
          <p:cNvPr id="57" name="Rectangle 56">
            <a:extLst>
              <a:ext uri="{FF2B5EF4-FFF2-40B4-BE49-F238E27FC236}">
                <a16:creationId xmlns:a16="http://schemas.microsoft.com/office/drawing/2014/main" id="{826D5E98-D3D8-6F42-BE6C-FD1C15BCE09F}"/>
              </a:ext>
            </a:extLst>
          </p:cNvPr>
          <p:cNvSpPr/>
          <p:nvPr/>
        </p:nvSpPr>
        <p:spPr>
          <a:xfrm>
            <a:off x="3632670" y="5842097"/>
            <a:ext cx="1120820" cy="646331"/>
          </a:xfrm>
          <a:prstGeom prst="rect">
            <a:avLst/>
          </a:prstGeom>
        </p:spPr>
        <p:txBody>
          <a:bodyPr wrap="square">
            <a:spAutoFit/>
          </a:bodyPr>
          <a:lstStyle/>
          <a:p>
            <a:pPr algn="ctr"/>
            <a:r>
              <a:rPr lang="en-US" b="1" dirty="0">
                <a:latin typeface="Arial" charset="0"/>
                <a:ea typeface="Arial" charset="0"/>
                <a:cs typeface="Arial" charset="0"/>
              </a:rPr>
              <a:t>King Jesus</a:t>
            </a:r>
            <a:endParaRPr lang="en-US" dirty="0"/>
          </a:p>
        </p:txBody>
      </p:sp>
      <p:sp>
        <p:nvSpPr>
          <p:cNvPr id="58" name="Rectangle 57">
            <a:extLst>
              <a:ext uri="{FF2B5EF4-FFF2-40B4-BE49-F238E27FC236}">
                <a16:creationId xmlns:a16="http://schemas.microsoft.com/office/drawing/2014/main" id="{33CFEE7F-538C-3D4D-872A-97644E0F9F7D}"/>
              </a:ext>
            </a:extLst>
          </p:cNvPr>
          <p:cNvSpPr/>
          <p:nvPr/>
        </p:nvSpPr>
        <p:spPr>
          <a:xfrm>
            <a:off x="1523096" y="5842097"/>
            <a:ext cx="1432710" cy="646331"/>
          </a:xfrm>
          <a:prstGeom prst="rect">
            <a:avLst/>
          </a:prstGeom>
        </p:spPr>
        <p:txBody>
          <a:bodyPr wrap="square">
            <a:spAutoFit/>
          </a:bodyPr>
          <a:lstStyle/>
          <a:p>
            <a:pPr algn="ctr"/>
            <a:r>
              <a:rPr lang="en-US" b="1" dirty="0">
                <a:latin typeface="Arial" charset="0"/>
                <a:ea typeface="Arial" charset="0"/>
                <a:cs typeface="Arial" charset="0"/>
              </a:rPr>
              <a:t>King Solomon</a:t>
            </a:r>
            <a:endParaRPr lang="en-US" dirty="0"/>
          </a:p>
        </p:txBody>
      </p:sp>
    </p:spTree>
    <p:extLst>
      <p:ext uri="{BB962C8B-B14F-4D97-AF65-F5344CB8AC3E}">
        <p14:creationId xmlns:p14="http://schemas.microsoft.com/office/powerpoint/2010/main" val="101525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F37986-24C4-4268-86FB-00C542368B2F}"/>
              </a:ext>
            </a:extLst>
          </p:cNvPr>
          <p:cNvSpPr txBox="1"/>
          <p:nvPr/>
        </p:nvSpPr>
        <p:spPr>
          <a:xfrm>
            <a:off x="544285" y="1570318"/>
            <a:ext cx="11103429" cy="1200329"/>
          </a:xfrm>
          <a:prstGeom prst="rect">
            <a:avLst/>
          </a:prstGeom>
          <a:noFill/>
        </p:spPr>
        <p:txBody>
          <a:bodyPr wrap="square" rtlCol="0">
            <a:spAutoFit/>
          </a:bodyPr>
          <a:lstStyle/>
          <a:p>
            <a:pPr algn="ctr"/>
            <a:r>
              <a:rPr lang="en-AU" sz="7200" b="1" dirty="0" err="1">
                <a:latin typeface="Arial" charset="0"/>
                <a:ea typeface="Arial" charset="0"/>
                <a:cs typeface="Arial" charset="0"/>
              </a:rPr>
              <a:t>creat</a:t>
            </a:r>
            <a:r>
              <a:rPr lang="en-AU" sz="7200" b="1" dirty="0">
                <a:latin typeface="Arial" charset="0"/>
                <a:ea typeface="Arial" charset="0"/>
                <a:cs typeface="Arial" charset="0"/>
              </a:rPr>
              <a:t>…</a:t>
            </a:r>
          </a:p>
        </p:txBody>
      </p:sp>
      <p:sp>
        <p:nvSpPr>
          <p:cNvPr id="3" name="TextBox 2">
            <a:extLst>
              <a:ext uri="{FF2B5EF4-FFF2-40B4-BE49-F238E27FC236}">
                <a16:creationId xmlns:a16="http://schemas.microsoft.com/office/drawing/2014/main" id="{A25A252C-D4C1-5DDE-4EA8-802F780B6620}"/>
              </a:ext>
            </a:extLst>
          </p:cNvPr>
          <p:cNvSpPr txBox="1"/>
          <p:nvPr/>
        </p:nvSpPr>
        <p:spPr>
          <a:xfrm>
            <a:off x="544284" y="3585384"/>
            <a:ext cx="11103429" cy="1938992"/>
          </a:xfrm>
          <a:prstGeom prst="rect">
            <a:avLst/>
          </a:prstGeom>
          <a:noFill/>
        </p:spPr>
        <p:txBody>
          <a:bodyPr wrap="square" rtlCol="0">
            <a:spAutoFit/>
          </a:bodyPr>
          <a:lstStyle/>
          <a:p>
            <a:pPr algn="ctr"/>
            <a:r>
              <a:rPr lang="en-AU" sz="6000" dirty="0">
                <a:latin typeface="Arial" charset="0"/>
                <a:ea typeface="Arial" charset="0"/>
                <a:cs typeface="Arial" charset="0"/>
              </a:rPr>
              <a:t>creat</a:t>
            </a:r>
            <a:r>
              <a:rPr lang="en-AU" sz="6000" b="1" dirty="0">
                <a:solidFill>
                  <a:srgbClr val="4196D5"/>
                </a:solidFill>
                <a:latin typeface="Arial" charset="0"/>
                <a:ea typeface="Arial" charset="0"/>
                <a:cs typeface="Arial" charset="0"/>
              </a:rPr>
              <a:t>e</a:t>
            </a:r>
            <a:r>
              <a:rPr lang="en-AU" sz="6000" dirty="0">
                <a:latin typeface="Arial" charset="0"/>
                <a:ea typeface="Arial" charset="0"/>
                <a:cs typeface="Arial" charset="0"/>
              </a:rPr>
              <a:t>, creat</a:t>
            </a:r>
            <a:r>
              <a:rPr lang="en-AU" sz="6000" b="1" dirty="0">
                <a:solidFill>
                  <a:srgbClr val="4196D5"/>
                </a:solidFill>
                <a:latin typeface="Arial" charset="0"/>
                <a:ea typeface="Arial" charset="0"/>
                <a:cs typeface="Arial" charset="0"/>
              </a:rPr>
              <a:t>ed</a:t>
            </a:r>
            <a:r>
              <a:rPr lang="en-AU" sz="6000" dirty="0">
                <a:latin typeface="Arial" charset="0"/>
                <a:ea typeface="Arial" charset="0"/>
                <a:cs typeface="Arial" charset="0"/>
              </a:rPr>
              <a:t>, creat</a:t>
            </a:r>
            <a:r>
              <a:rPr lang="en-AU" sz="6000" b="1" dirty="0">
                <a:solidFill>
                  <a:srgbClr val="4196D5"/>
                </a:solidFill>
                <a:latin typeface="Arial" charset="0"/>
                <a:ea typeface="Arial" charset="0"/>
                <a:cs typeface="Arial" charset="0"/>
              </a:rPr>
              <a:t>or</a:t>
            </a:r>
            <a:r>
              <a:rPr lang="en-AU" sz="6000" dirty="0">
                <a:latin typeface="Arial" charset="0"/>
                <a:ea typeface="Arial" charset="0"/>
                <a:cs typeface="Arial" charset="0"/>
              </a:rPr>
              <a:t>, creat</a:t>
            </a:r>
            <a:r>
              <a:rPr lang="en-AU" sz="6000" b="1" dirty="0">
                <a:solidFill>
                  <a:srgbClr val="4196D5"/>
                </a:solidFill>
                <a:latin typeface="Arial" charset="0"/>
                <a:ea typeface="Arial" charset="0"/>
                <a:cs typeface="Arial" charset="0"/>
              </a:rPr>
              <a:t>ive</a:t>
            </a:r>
            <a:r>
              <a:rPr lang="en-AU" sz="6000" dirty="0">
                <a:latin typeface="Arial" charset="0"/>
                <a:ea typeface="Arial" charset="0"/>
                <a:cs typeface="Arial" charset="0"/>
              </a:rPr>
              <a:t>, creat</a:t>
            </a:r>
            <a:r>
              <a:rPr lang="en-AU" sz="6000" b="1" dirty="0">
                <a:solidFill>
                  <a:srgbClr val="4196D5"/>
                </a:solidFill>
                <a:latin typeface="Arial" charset="0"/>
                <a:ea typeface="Arial" charset="0"/>
                <a:cs typeface="Arial" charset="0"/>
              </a:rPr>
              <a:t>ure</a:t>
            </a:r>
          </a:p>
        </p:txBody>
      </p:sp>
    </p:spTree>
    <p:extLst>
      <p:ext uri="{BB962C8B-B14F-4D97-AF65-F5344CB8AC3E}">
        <p14:creationId xmlns:p14="http://schemas.microsoft.com/office/powerpoint/2010/main" val="16853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anim calcmode="lin" valueType="num">
                                      <p:cBhvr>
                                        <p:cTn id="15" dur="250" fill="hold"/>
                                        <p:tgtEl>
                                          <p:spTgt spid="3"/>
                                        </p:tgtEl>
                                        <p:attrNameLst>
                                          <p:attrName>ppt_x</p:attrName>
                                        </p:attrNameLst>
                                      </p:cBhvr>
                                      <p:tavLst>
                                        <p:tav tm="0">
                                          <p:val>
                                            <p:strVal val="#ppt_x"/>
                                          </p:val>
                                        </p:tav>
                                        <p:tav tm="100000">
                                          <p:val>
                                            <p:strVal val="#ppt_x"/>
                                          </p:val>
                                        </p:tav>
                                      </p:tavLst>
                                    </p:anim>
                                    <p:anim calcmode="lin" valueType="num">
                                      <p:cBhvr>
                                        <p:cTn id="16"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2C96EE98-566E-D414-AD4A-EDB728217D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90800" y="247650"/>
            <a:ext cx="7010400" cy="6362700"/>
          </a:xfrm>
          <a:prstGeom prst="rect">
            <a:avLst/>
          </a:prstGeom>
        </p:spPr>
      </p:pic>
    </p:spTree>
    <p:extLst>
      <p:ext uri="{BB962C8B-B14F-4D97-AF65-F5344CB8AC3E}">
        <p14:creationId xmlns:p14="http://schemas.microsoft.com/office/powerpoint/2010/main" val="2565036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E76033-C08A-4C28-9CBA-3B365EBD34A9}"/>
              </a:ext>
            </a:extLst>
          </p:cNvPr>
          <p:cNvSpPr txBox="1"/>
          <p:nvPr/>
        </p:nvSpPr>
        <p:spPr>
          <a:xfrm>
            <a:off x="629392" y="260445"/>
            <a:ext cx="10933216" cy="6370975"/>
          </a:xfrm>
          <a:prstGeom prst="rect">
            <a:avLst/>
          </a:prstGeom>
          <a:noFill/>
        </p:spPr>
        <p:txBody>
          <a:bodyPr wrap="square">
            <a:spAutoFit/>
          </a:bodyPr>
          <a:lstStyle/>
          <a:p>
            <a:pPr>
              <a:spcBef>
                <a:spcPts val="1200"/>
              </a:spcBef>
              <a:spcAft>
                <a:spcPts val="600"/>
              </a:spcAft>
            </a:pPr>
            <a:r>
              <a:rPr lang="en-US" sz="26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Genesis 1:1, 26–31; 2:15–17</a:t>
            </a:r>
            <a:endParaRPr lang="en-AU" sz="26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300"/>
              </a:spcAft>
            </a:pPr>
            <a:r>
              <a:rPr lang="en-US" sz="2600" dirty="0">
                <a:effectLst/>
                <a:latin typeface="Arial" panose="020B0604020202020204" pitchFamily="34" charset="0"/>
                <a:ea typeface="Calibri" panose="020F0502020204030204" pitchFamily="34" charset="0"/>
                <a:cs typeface="Arial" panose="020B0604020202020204" pitchFamily="34" charset="0"/>
              </a:rPr>
              <a:t>In the beginning, God created the heavens and the earth.</a:t>
            </a:r>
            <a:endParaRPr lang="en-AU" sz="2600" dirty="0">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300"/>
              </a:spcAft>
            </a:pPr>
            <a:endParaRPr lang="en-US" sz="200" dirty="0">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300"/>
              </a:spcAft>
            </a:pPr>
            <a:r>
              <a:rPr lang="en-US" sz="2600" dirty="0">
                <a:effectLst/>
                <a:latin typeface="Arial" panose="020B0604020202020204" pitchFamily="34" charset="0"/>
                <a:ea typeface="Calibri" panose="020F0502020204030204" pitchFamily="34" charset="0"/>
                <a:cs typeface="Arial" panose="020B0604020202020204" pitchFamily="34" charset="0"/>
              </a:rPr>
              <a:t>God said, ‘Let us make humans so that they are like us. Let them rule over the fish in the sea, the birds in the sky, the wild animals, and the creatures that move along the ground.’ So God created human beings in his image. He created them to be like him. He created them male and female.</a:t>
            </a:r>
          </a:p>
          <a:p>
            <a:pPr>
              <a:spcBef>
                <a:spcPts val="600"/>
              </a:spcBef>
              <a:spcAft>
                <a:spcPts val="300"/>
              </a:spcAft>
            </a:pPr>
            <a:endParaRPr lang="en-AU" sz="200" dirty="0">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300"/>
              </a:spcAft>
            </a:pPr>
            <a:r>
              <a:rPr lang="en-US" sz="2600" dirty="0">
                <a:effectLst/>
                <a:latin typeface="Arial" panose="020B0604020202020204" pitchFamily="34" charset="0"/>
                <a:ea typeface="Calibri" panose="020F0502020204030204" pitchFamily="34" charset="0"/>
                <a:cs typeface="Arial" panose="020B0604020202020204" pitchFamily="34" charset="0"/>
              </a:rPr>
              <a:t>God blessed them. He told them to fill the earth and bring it under their control. God said, ‘I am giving you every plant on the earth for food.’ </a:t>
            </a:r>
            <a:br>
              <a:rPr lang="en-US" sz="2600" dirty="0">
                <a:effectLst/>
                <a:latin typeface="Arial" panose="020B0604020202020204" pitchFamily="34" charset="0"/>
                <a:ea typeface="Calibri" panose="020F0502020204030204" pitchFamily="34" charset="0"/>
                <a:cs typeface="Arial" panose="020B0604020202020204" pitchFamily="34" charset="0"/>
              </a:rPr>
            </a:br>
            <a:r>
              <a:rPr lang="en-US" sz="2600" dirty="0">
                <a:effectLst/>
                <a:latin typeface="Arial" panose="020B0604020202020204" pitchFamily="34" charset="0"/>
                <a:ea typeface="Calibri" panose="020F0502020204030204" pitchFamily="34" charset="0"/>
                <a:cs typeface="Arial" panose="020B0604020202020204" pitchFamily="34" charset="0"/>
              </a:rPr>
              <a:t>God saw everything he had made, and it was very good. There was evening, and there was morning. God put the man in the Garden of Eden to take care of it. God said, ‘You may eat fruit from any tree in the garden. But you must not eat fruit from the tree of the knowledge of good and evil. If you do, you will certainly die.’</a:t>
            </a:r>
            <a:endParaRPr lang="en-AU" sz="2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818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E2CBAD-F72A-4BEE-9895-9813CC94F493}"/>
              </a:ext>
            </a:extLst>
          </p:cNvPr>
          <p:cNvSpPr txBox="1"/>
          <p:nvPr/>
        </p:nvSpPr>
        <p:spPr>
          <a:xfrm>
            <a:off x="201881" y="236324"/>
            <a:ext cx="11732820" cy="707886"/>
          </a:xfrm>
          <a:prstGeom prst="rect">
            <a:avLst/>
          </a:prstGeom>
          <a:noFill/>
        </p:spPr>
        <p:txBody>
          <a:bodyPr wrap="square" rtlCol="0">
            <a:spAutoFit/>
          </a:bodyPr>
          <a:lstStyle/>
          <a:p>
            <a:pPr algn="ctr"/>
            <a:r>
              <a:rPr lang="en-AU" sz="4000" b="1" dirty="0">
                <a:latin typeface="Arial" charset="0"/>
                <a:ea typeface="Arial" charset="0"/>
                <a:cs typeface="Arial" charset="0"/>
              </a:rPr>
              <a:t>Made in God’s image</a:t>
            </a:r>
          </a:p>
        </p:txBody>
      </p:sp>
      <p:sp>
        <p:nvSpPr>
          <p:cNvPr id="4" name="TextBox 3">
            <a:extLst>
              <a:ext uri="{FF2B5EF4-FFF2-40B4-BE49-F238E27FC236}">
                <a16:creationId xmlns:a16="http://schemas.microsoft.com/office/drawing/2014/main" id="{8D854D6D-C04C-4AAF-86B0-A71CC37E782E}"/>
              </a:ext>
            </a:extLst>
          </p:cNvPr>
          <p:cNvSpPr txBox="1"/>
          <p:nvPr/>
        </p:nvSpPr>
        <p:spPr>
          <a:xfrm>
            <a:off x="744187" y="1378293"/>
            <a:ext cx="10703626" cy="523220"/>
          </a:xfrm>
          <a:prstGeom prst="rect">
            <a:avLst/>
          </a:prstGeom>
          <a:noFill/>
        </p:spPr>
        <p:txBody>
          <a:bodyPr wrap="square">
            <a:spAutoFit/>
          </a:bodyPr>
          <a:lstStyle/>
          <a:p>
            <a:pPr algn="ctr">
              <a:spcBef>
                <a:spcPts val="600"/>
              </a:spcBef>
              <a:spcAft>
                <a:spcPts val="300"/>
              </a:spcAft>
            </a:pPr>
            <a:r>
              <a:rPr lang="en-US" sz="2800" i="1" dirty="0">
                <a:effectLst/>
                <a:latin typeface="Arial" panose="020B0604020202020204" pitchFamily="34" charset="0"/>
                <a:ea typeface="Calibri" panose="020F0502020204030204" pitchFamily="34" charset="0"/>
                <a:cs typeface="Arial" panose="020B0604020202020204" pitchFamily="34" charset="0"/>
              </a:rPr>
              <a:t>r _ _ _     _ v _ _    _ _ _ a _ _ _ n</a:t>
            </a:r>
            <a:endParaRPr lang="en-AU"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E819876C-FFB6-51F0-47C9-9DA7BA006C71}"/>
              </a:ext>
            </a:extLst>
          </p:cNvPr>
          <p:cNvSpPr txBox="1"/>
          <p:nvPr/>
        </p:nvSpPr>
        <p:spPr>
          <a:xfrm>
            <a:off x="744187" y="2415108"/>
            <a:ext cx="10703626" cy="523220"/>
          </a:xfrm>
          <a:prstGeom prst="rect">
            <a:avLst/>
          </a:prstGeom>
          <a:noFill/>
        </p:spPr>
        <p:txBody>
          <a:bodyPr wrap="square">
            <a:spAutoFit/>
          </a:bodyPr>
          <a:lstStyle/>
          <a:p>
            <a:pPr algn="ctr">
              <a:spcBef>
                <a:spcPts val="600"/>
              </a:spcBef>
              <a:spcAft>
                <a:spcPts val="300"/>
              </a:spcAft>
            </a:pPr>
            <a:r>
              <a:rPr lang="en-US" sz="2800" i="1" dirty="0">
                <a:effectLst/>
                <a:latin typeface="Arial" panose="020B0604020202020204" pitchFamily="34" charset="0"/>
                <a:ea typeface="Calibri" panose="020F0502020204030204" pitchFamily="34" charset="0"/>
                <a:cs typeface="Arial" panose="020B0604020202020204" pitchFamily="34" charset="0"/>
              </a:rPr>
              <a:t>_ _ k _     _ _ r _    _f    _ _ _ a _ _ _ n</a:t>
            </a:r>
            <a:endParaRPr lang="en-AU"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A2565F2-E476-5916-0539-F99BB117CB70}"/>
              </a:ext>
            </a:extLst>
          </p:cNvPr>
          <p:cNvSpPr txBox="1"/>
          <p:nvPr/>
        </p:nvSpPr>
        <p:spPr>
          <a:xfrm>
            <a:off x="744187" y="3563885"/>
            <a:ext cx="10703626" cy="523220"/>
          </a:xfrm>
          <a:prstGeom prst="rect">
            <a:avLst/>
          </a:prstGeom>
          <a:noFill/>
        </p:spPr>
        <p:txBody>
          <a:bodyPr wrap="square">
            <a:spAutoFit/>
          </a:bodyPr>
          <a:lstStyle/>
          <a:p>
            <a:pPr algn="ctr">
              <a:spcBef>
                <a:spcPts val="600"/>
              </a:spcBef>
              <a:spcAft>
                <a:spcPts val="300"/>
              </a:spcAft>
            </a:pP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i="1" dirty="0">
                <a:effectLst/>
                <a:latin typeface="Arial" panose="020B0604020202020204" pitchFamily="34" charset="0"/>
                <a:ea typeface="Calibri" panose="020F0502020204030204" pitchFamily="34" charset="0"/>
                <a:cs typeface="Arial" panose="020B0604020202020204" pitchFamily="34" charset="0"/>
              </a:rPr>
              <a:t>l _ _ _   G _ _</a:t>
            </a:r>
            <a:endParaRPr lang="en-AU"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4F5AF6A-021E-D2EB-5390-FEC305603FFE}"/>
              </a:ext>
            </a:extLst>
          </p:cNvPr>
          <p:cNvSpPr txBox="1"/>
          <p:nvPr/>
        </p:nvSpPr>
        <p:spPr>
          <a:xfrm>
            <a:off x="794987" y="4605411"/>
            <a:ext cx="10703626" cy="523220"/>
          </a:xfrm>
          <a:prstGeom prst="rect">
            <a:avLst/>
          </a:prstGeom>
          <a:noFill/>
        </p:spPr>
        <p:txBody>
          <a:bodyPr wrap="square">
            <a:spAutoFit/>
          </a:bodyPr>
          <a:lstStyle/>
          <a:p>
            <a:pPr algn="ctr">
              <a:spcBef>
                <a:spcPts val="600"/>
              </a:spcBef>
              <a:spcAft>
                <a:spcPts val="300"/>
              </a:spcAft>
            </a:pPr>
            <a:r>
              <a:rPr lang="en-US" sz="2800" i="1" dirty="0">
                <a:effectLst/>
                <a:latin typeface="Arial" panose="020B0604020202020204" pitchFamily="34" charset="0"/>
                <a:ea typeface="Calibri" panose="020F0502020204030204" pitchFamily="34" charset="0"/>
                <a:cs typeface="Arial" panose="020B0604020202020204" pitchFamily="34" charset="0"/>
              </a:rPr>
              <a:t> _ _ _ s _    f _ _ _ _ _ s _ _ _    _ _ _ h    _ _ d</a:t>
            </a:r>
            <a:endParaRPr lang="en-AU"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2E64C72-BF92-7366-D6FA-858EEEA35E8B}"/>
              </a:ext>
            </a:extLst>
          </p:cNvPr>
          <p:cNvSpPr txBox="1"/>
          <p:nvPr/>
        </p:nvSpPr>
        <p:spPr>
          <a:xfrm>
            <a:off x="802062" y="5770810"/>
            <a:ext cx="10703626" cy="1069524"/>
          </a:xfrm>
          <a:prstGeom prst="rect">
            <a:avLst/>
          </a:prstGeom>
          <a:noFill/>
        </p:spPr>
        <p:txBody>
          <a:bodyPr wrap="square">
            <a:spAutoFit/>
          </a:bodyPr>
          <a:lstStyle/>
          <a:p>
            <a:pPr algn="ctr">
              <a:spcBef>
                <a:spcPts val="600"/>
              </a:spcBef>
              <a:spcAft>
                <a:spcPts val="300"/>
              </a:spcAft>
            </a:pPr>
            <a:r>
              <a:rPr lang="en-US" sz="2800" i="1" dirty="0">
                <a:effectLst/>
                <a:latin typeface="Arial" panose="020B0604020202020204" pitchFamily="34" charset="0"/>
                <a:ea typeface="Calibri" panose="020F0502020204030204" pitchFamily="34" charset="0"/>
                <a:cs typeface="Arial" panose="020B0604020202020204" pitchFamily="34" charset="0"/>
              </a:rPr>
              <a:t>_ _ _ s _    f _ _ _ _ _ s _ _ _    _ _ _ h    _ _ _ _ l _ </a:t>
            </a:r>
            <a:endParaRPr lang="en-AU" sz="2800" dirty="0">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i="1" dirty="0">
                <a:effectLst/>
                <a:latin typeface="Arial" panose="020B0604020202020204" pitchFamily="34" charset="0"/>
                <a:ea typeface="Calibri" panose="020F0502020204030204" pitchFamily="34" charset="0"/>
                <a:cs typeface="Arial" panose="020B0604020202020204" pitchFamily="34" charset="0"/>
              </a:rPr>
              <a:t> </a:t>
            </a:r>
            <a:endParaRPr lang="en-AU"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937574-540C-1939-6158-66FB00C0AC7A}"/>
              </a:ext>
            </a:extLst>
          </p:cNvPr>
          <p:cNvSpPr txBox="1"/>
          <p:nvPr/>
        </p:nvSpPr>
        <p:spPr>
          <a:xfrm>
            <a:off x="3658341" y="13760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u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49DAD91-96FF-6D18-FA0A-30B3E88692B3}"/>
              </a:ext>
            </a:extLst>
          </p:cNvPr>
          <p:cNvSpPr txBox="1"/>
          <p:nvPr/>
        </p:nvSpPr>
        <p:spPr>
          <a:xfrm>
            <a:off x="3952981" y="13760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l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41CB554-7235-CD3B-B133-CC53889D90C7}"/>
              </a:ext>
            </a:extLst>
          </p:cNvPr>
          <p:cNvSpPr txBox="1"/>
          <p:nvPr/>
        </p:nvSpPr>
        <p:spPr>
          <a:xfrm>
            <a:off x="4247621" y="13760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e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223F4E3-BC07-B13F-6C64-D4E8662A2484}"/>
              </a:ext>
            </a:extLst>
          </p:cNvPr>
          <p:cNvSpPr txBox="1"/>
          <p:nvPr/>
        </p:nvSpPr>
        <p:spPr>
          <a:xfrm>
            <a:off x="4938501" y="13760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latin typeface="Arial" panose="020B0604020202020204" pitchFamily="34" charset="0"/>
                <a:ea typeface="Calibri" panose="020F0502020204030204" pitchFamily="34" charset="0"/>
                <a:cs typeface="Arial" panose="020B0604020202020204" pitchFamily="34" charset="0"/>
              </a:rPr>
              <a:t>o</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473BF93-7161-0A0C-08D5-16F8207993AD}"/>
              </a:ext>
            </a:extLst>
          </p:cNvPr>
          <p:cNvSpPr txBox="1"/>
          <p:nvPr/>
        </p:nvSpPr>
        <p:spPr>
          <a:xfrm>
            <a:off x="5517621" y="13760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latin typeface="Arial" panose="020B0604020202020204" pitchFamily="34" charset="0"/>
                <a:ea typeface="Calibri" panose="020F0502020204030204" pitchFamily="34" charset="0"/>
                <a:cs typeface="Arial" panose="020B0604020202020204" pitchFamily="34" charset="0"/>
              </a:rPr>
              <a:t>e</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398B2CA-992D-2426-20DC-F3BAEE6E5291}"/>
              </a:ext>
            </a:extLst>
          </p:cNvPr>
          <p:cNvSpPr txBox="1"/>
          <p:nvPr/>
        </p:nvSpPr>
        <p:spPr>
          <a:xfrm>
            <a:off x="5812261" y="13760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latin typeface="Arial" panose="020B0604020202020204" pitchFamily="34" charset="0"/>
                <a:ea typeface="Calibri" panose="020F0502020204030204" pitchFamily="34" charset="0"/>
                <a:cs typeface="Arial" panose="020B0604020202020204" pitchFamily="34" charset="0"/>
              </a:rPr>
              <a:t>r</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AEC839A-D411-AA7C-9BFB-49503AC7502C}"/>
              </a:ext>
            </a:extLst>
          </p:cNvPr>
          <p:cNvSpPr txBox="1"/>
          <p:nvPr/>
        </p:nvSpPr>
        <p:spPr>
          <a:xfrm>
            <a:off x="6411701" y="13760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latin typeface="Arial" panose="020B0604020202020204" pitchFamily="34" charset="0"/>
                <a:ea typeface="Calibri" panose="020F0502020204030204" pitchFamily="34" charset="0"/>
                <a:cs typeface="Arial" panose="020B0604020202020204" pitchFamily="34" charset="0"/>
              </a:rPr>
              <a:t>c</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7EA4B09-6FA5-53D1-EF5A-A9948C7345BA}"/>
              </a:ext>
            </a:extLst>
          </p:cNvPr>
          <p:cNvSpPr txBox="1"/>
          <p:nvPr/>
        </p:nvSpPr>
        <p:spPr>
          <a:xfrm>
            <a:off x="6706341" y="13760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latin typeface="Arial" panose="020B0604020202020204" pitchFamily="34" charset="0"/>
                <a:ea typeface="Calibri" panose="020F0502020204030204" pitchFamily="34" charset="0"/>
                <a:cs typeface="Arial" panose="020B0604020202020204" pitchFamily="34" charset="0"/>
              </a:rPr>
              <a:t>r</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996D81F-B6D9-CF3E-6CBF-4D434D091E5B}"/>
              </a:ext>
            </a:extLst>
          </p:cNvPr>
          <p:cNvSpPr txBox="1"/>
          <p:nvPr/>
        </p:nvSpPr>
        <p:spPr>
          <a:xfrm>
            <a:off x="7000981" y="13760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latin typeface="Arial" panose="020B0604020202020204" pitchFamily="34" charset="0"/>
                <a:ea typeface="Calibri" panose="020F0502020204030204" pitchFamily="34" charset="0"/>
                <a:cs typeface="Arial" panose="020B0604020202020204" pitchFamily="34" charset="0"/>
              </a:rPr>
              <a:t>e</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209C8E4-A695-08E9-9019-473F79B3DD80}"/>
              </a:ext>
            </a:extLst>
          </p:cNvPr>
          <p:cNvSpPr txBox="1"/>
          <p:nvPr/>
        </p:nvSpPr>
        <p:spPr>
          <a:xfrm>
            <a:off x="7590261" y="13760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latin typeface="Arial" panose="020B0604020202020204" pitchFamily="34" charset="0"/>
                <a:ea typeface="Calibri" panose="020F0502020204030204" pitchFamily="34" charset="0"/>
                <a:cs typeface="Arial" panose="020B0604020202020204" pitchFamily="34" charset="0"/>
              </a:rPr>
              <a:t>t</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A8F813C-17D7-2BDC-CF1D-8E7AC5FDF5F2}"/>
              </a:ext>
            </a:extLst>
          </p:cNvPr>
          <p:cNvSpPr txBox="1"/>
          <p:nvPr/>
        </p:nvSpPr>
        <p:spPr>
          <a:xfrm>
            <a:off x="7884901" y="1376064"/>
            <a:ext cx="222779" cy="1069524"/>
          </a:xfrm>
          <a:prstGeom prst="rect">
            <a:avLst/>
          </a:prstGeom>
          <a:noFill/>
        </p:spPr>
        <p:txBody>
          <a:bodyPr wrap="square">
            <a:spAutoFit/>
          </a:bodyPr>
          <a:lstStyle/>
          <a:p>
            <a:pPr algn="ctr">
              <a:spcBef>
                <a:spcPts val="600"/>
              </a:spcBef>
              <a:spcAft>
                <a:spcPts val="300"/>
              </a:spcAft>
            </a:pPr>
            <a:r>
              <a:rPr lang="en-US" sz="2800" b="1" i="1" dirty="0" err="1">
                <a:solidFill>
                  <a:srgbClr val="4196D5"/>
                </a:solidFill>
                <a:latin typeface="Arial" panose="020B0604020202020204" pitchFamily="34" charset="0"/>
                <a:ea typeface="Calibri" panose="020F0502020204030204" pitchFamily="34" charset="0"/>
                <a:cs typeface="Arial" panose="020B0604020202020204" pitchFamily="34" charset="0"/>
              </a:rPr>
              <a:t>i</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ECFBC78-BEF5-3CF1-F5E8-99C1C59C7D27}"/>
              </a:ext>
            </a:extLst>
          </p:cNvPr>
          <p:cNvSpPr txBox="1"/>
          <p:nvPr/>
        </p:nvSpPr>
        <p:spPr>
          <a:xfrm>
            <a:off x="8189701" y="13760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latin typeface="Arial" panose="020B0604020202020204" pitchFamily="34" charset="0"/>
                <a:ea typeface="Calibri" panose="020F0502020204030204" pitchFamily="34" charset="0"/>
                <a:cs typeface="Arial" panose="020B0604020202020204" pitchFamily="34" charset="0"/>
              </a:rPr>
              <a:t>o</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40E9ED9-8D50-4BD9-0B00-1539147C5579}"/>
              </a:ext>
            </a:extLst>
          </p:cNvPr>
          <p:cNvSpPr txBox="1"/>
          <p:nvPr/>
        </p:nvSpPr>
        <p:spPr>
          <a:xfrm>
            <a:off x="309954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A142D41-5F24-FDFF-F58D-D115848787AA}"/>
              </a:ext>
            </a:extLst>
          </p:cNvPr>
          <p:cNvSpPr txBox="1"/>
          <p:nvPr/>
        </p:nvSpPr>
        <p:spPr>
          <a:xfrm>
            <a:off x="339418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a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851E55F-76F7-4CA4-7F45-28970455D8BB}"/>
              </a:ext>
            </a:extLst>
          </p:cNvPr>
          <p:cNvSpPr txBox="1"/>
          <p:nvPr/>
        </p:nvSpPr>
        <p:spPr>
          <a:xfrm>
            <a:off x="395298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e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0CC495D-8AF1-4922-6EB5-73543A9E2D95}"/>
              </a:ext>
            </a:extLst>
          </p:cNvPr>
          <p:cNvSpPr txBox="1"/>
          <p:nvPr/>
        </p:nvSpPr>
        <p:spPr>
          <a:xfrm>
            <a:off x="465402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c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F02BCF0-CBAB-2E83-7732-1921E776CCDB}"/>
              </a:ext>
            </a:extLst>
          </p:cNvPr>
          <p:cNvSpPr txBox="1"/>
          <p:nvPr/>
        </p:nvSpPr>
        <p:spPr>
          <a:xfrm>
            <a:off x="494866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a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34C62E7-C3D3-97C3-D258-950DE302299F}"/>
              </a:ext>
            </a:extLst>
          </p:cNvPr>
          <p:cNvSpPr txBox="1"/>
          <p:nvPr/>
        </p:nvSpPr>
        <p:spPr>
          <a:xfrm>
            <a:off x="546682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e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5E8ECE4-BCEA-326C-DB66-C6B41C4A7C94}"/>
              </a:ext>
            </a:extLst>
          </p:cNvPr>
          <p:cNvSpPr txBox="1"/>
          <p:nvPr/>
        </p:nvSpPr>
        <p:spPr>
          <a:xfrm>
            <a:off x="605610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o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8BC806E-EC56-CC73-E668-47EC04583D83}"/>
              </a:ext>
            </a:extLst>
          </p:cNvPr>
          <p:cNvSpPr txBox="1"/>
          <p:nvPr/>
        </p:nvSpPr>
        <p:spPr>
          <a:xfrm>
            <a:off x="673682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c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D128662-0D1B-E223-CFC3-8D6179B41895}"/>
              </a:ext>
            </a:extLst>
          </p:cNvPr>
          <p:cNvSpPr txBox="1"/>
          <p:nvPr/>
        </p:nvSpPr>
        <p:spPr>
          <a:xfrm>
            <a:off x="704162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r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069833C-E5C7-CDAD-098A-40C9911309A0}"/>
              </a:ext>
            </a:extLst>
          </p:cNvPr>
          <p:cNvSpPr txBox="1"/>
          <p:nvPr/>
        </p:nvSpPr>
        <p:spPr>
          <a:xfrm>
            <a:off x="733626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e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AFB1446-C748-15EB-A851-2110B3ED0A94}"/>
              </a:ext>
            </a:extLst>
          </p:cNvPr>
          <p:cNvSpPr txBox="1"/>
          <p:nvPr/>
        </p:nvSpPr>
        <p:spPr>
          <a:xfrm>
            <a:off x="794586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8F413DC-685B-D6F0-DD2A-111ABD9C5F41}"/>
              </a:ext>
            </a:extLst>
          </p:cNvPr>
          <p:cNvSpPr txBox="1"/>
          <p:nvPr/>
        </p:nvSpPr>
        <p:spPr>
          <a:xfrm>
            <a:off x="8230341" y="2402224"/>
            <a:ext cx="222779" cy="1069524"/>
          </a:xfrm>
          <a:prstGeom prst="rect">
            <a:avLst/>
          </a:prstGeom>
          <a:noFill/>
        </p:spPr>
        <p:txBody>
          <a:bodyPr wrap="square">
            <a:spAutoFit/>
          </a:bodyPr>
          <a:lstStyle/>
          <a:p>
            <a:pPr algn="ctr">
              <a:spcBef>
                <a:spcPts val="600"/>
              </a:spcBef>
              <a:spcAft>
                <a:spcPts val="300"/>
              </a:spcAft>
            </a:pPr>
            <a:r>
              <a:rPr lang="en-US" sz="2800" b="1" i="1" dirty="0" err="1">
                <a:solidFill>
                  <a:srgbClr val="4196D5"/>
                </a:solidFill>
                <a:effectLst/>
                <a:latin typeface="Arial" panose="020B0604020202020204" pitchFamily="34" charset="0"/>
                <a:ea typeface="Calibri" panose="020F0502020204030204" pitchFamily="34" charset="0"/>
                <a:cs typeface="Arial" panose="020B0604020202020204" pitchFamily="34" charset="0"/>
              </a:rPr>
              <a:t>i</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D684D9F0-BAE3-E4DC-3440-A1187BB85AD6}"/>
              </a:ext>
            </a:extLst>
          </p:cNvPr>
          <p:cNvSpPr txBox="1"/>
          <p:nvPr/>
        </p:nvSpPr>
        <p:spPr>
          <a:xfrm>
            <a:off x="8535141" y="240222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o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E6102A4-336D-3978-62FC-E8E2C05E6058}"/>
              </a:ext>
            </a:extLst>
          </p:cNvPr>
          <p:cNvSpPr txBox="1"/>
          <p:nvPr/>
        </p:nvSpPr>
        <p:spPr>
          <a:xfrm>
            <a:off x="5212821" y="3560464"/>
            <a:ext cx="222779" cy="1069524"/>
          </a:xfrm>
          <a:prstGeom prst="rect">
            <a:avLst/>
          </a:prstGeom>
          <a:noFill/>
        </p:spPr>
        <p:txBody>
          <a:bodyPr wrap="square">
            <a:spAutoFit/>
          </a:bodyPr>
          <a:lstStyle/>
          <a:p>
            <a:pPr algn="ctr">
              <a:spcBef>
                <a:spcPts val="600"/>
              </a:spcBef>
              <a:spcAft>
                <a:spcPts val="300"/>
              </a:spcAft>
            </a:pPr>
            <a:r>
              <a:rPr lang="en-US" sz="2800" b="1" i="1" dirty="0" err="1">
                <a:solidFill>
                  <a:srgbClr val="4196D5"/>
                </a:solidFill>
                <a:effectLst/>
                <a:latin typeface="Arial" panose="020B0604020202020204" pitchFamily="34" charset="0"/>
                <a:ea typeface="Calibri" panose="020F0502020204030204" pitchFamily="34" charset="0"/>
                <a:cs typeface="Arial" panose="020B0604020202020204" pitchFamily="34" charset="0"/>
              </a:rPr>
              <a:t>i</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BF5E814B-3C4C-A2D6-0DB7-0AE3F0EDADEC}"/>
              </a:ext>
            </a:extLst>
          </p:cNvPr>
          <p:cNvSpPr txBox="1"/>
          <p:nvPr/>
        </p:nvSpPr>
        <p:spPr>
          <a:xfrm>
            <a:off x="5507461" y="3560464"/>
            <a:ext cx="222779" cy="1069524"/>
          </a:xfrm>
          <a:prstGeom prst="rect">
            <a:avLst/>
          </a:prstGeom>
          <a:noFill/>
        </p:spPr>
        <p:txBody>
          <a:bodyPr wrap="square">
            <a:spAutoFit/>
          </a:bodyPr>
          <a:lstStyle/>
          <a:p>
            <a:pPr algn="ctr">
              <a:spcBef>
                <a:spcPts val="600"/>
              </a:spcBef>
              <a:spcAft>
                <a:spcPts val="300"/>
              </a:spcAft>
            </a:pPr>
            <a:r>
              <a:rPr lang="en-AU"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k</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DD5110F-50BC-891A-4AA0-1FDB7386042F}"/>
              </a:ext>
            </a:extLst>
          </p:cNvPr>
          <p:cNvSpPr txBox="1"/>
          <p:nvPr/>
        </p:nvSpPr>
        <p:spPr>
          <a:xfrm>
            <a:off x="5812261" y="35604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e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A0334B4-E6CD-1DBC-EF60-61C8CA7836F5}"/>
              </a:ext>
            </a:extLst>
          </p:cNvPr>
          <p:cNvSpPr txBox="1"/>
          <p:nvPr/>
        </p:nvSpPr>
        <p:spPr>
          <a:xfrm>
            <a:off x="6686021" y="3560464"/>
            <a:ext cx="222779" cy="1069524"/>
          </a:xfrm>
          <a:prstGeom prst="rect">
            <a:avLst/>
          </a:prstGeom>
          <a:noFill/>
        </p:spPr>
        <p:txBody>
          <a:bodyPr wrap="square">
            <a:spAutoFit/>
          </a:bodyPr>
          <a:lstStyle/>
          <a:p>
            <a:pPr algn="ctr">
              <a:spcBef>
                <a:spcPts val="600"/>
              </a:spcBef>
              <a:spcAft>
                <a:spcPts val="300"/>
              </a:spcAft>
            </a:pPr>
            <a:r>
              <a:rPr lang="en-AU"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o</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0F9C144-F21F-B0F6-D39F-64F8DDB3E4A0}"/>
              </a:ext>
            </a:extLst>
          </p:cNvPr>
          <p:cNvSpPr txBox="1"/>
          <p:nvPr/>
        </p:nvSpPr>
        <p:spPr>
          <a:xfrm>
            <a:off x="6990821" y="356046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d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605490F-B504-B92C-8297-E70A67846F7E}"/>
              </a:ext>
            </a:extLst>
          </p:cNvPr>
          <p:cNvSpPr txBox="1"/>
          <p:nvPr/>
        </p:nvSpPr>
        <p:spPr>
          <a:xfrm>
            <a:off x="2571221" y="46069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c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509074D8-0E56-64DB-A1EB-A08D2564F5DB}"/>
              </a:ext>
            </a:extLst>
          </p:cNvPr>
          <p:cNvSpPr txBox="1"/>
          <p:nvPr/>
        </p:nvSpPr>
        <p:spPr>
          <a:xfrm>
            <a:off x="2876021" y="46069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l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CD01035-51CA-68DD-BCA1-62A1A1399442}"/>
              </a:ext>
            </a:extLst>
          </p:cNvPr>
          <p:cNvSpPr txBox="1"/>
          <p:nvPr/>
        </p:nvSpPr>
        <p:spPr>
          <a:xfrm>
            <a:off x="3170661" y="46069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o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2B21B11-7D2B-4ABF-9A93-B4D821CBB518}"/>
              </a:ext>
            </a:extLst>
          </p:cNvPr>
          <p:cNvSpPr txBox="1"/>
          <p:nvPr/>
        </p:nvSpPr>
        <p:spPr>
          <a:xfrm>
            <a:off x="3739621" y="46069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e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B6B4F1D-46A4-4ED2-2E4E-49DDA581DCE5}"/>
              </a:ext>
            </a:extLst>
          </p:cNvPr>
          <p:cNvSpPr txBox="1"/>
          <p:nvPr/>
        </p:nvSpPr>
        <p:spPr>
          <a:xfrm>
            <a:off x="4532101" y="46069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r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437237AD-EB04-A160-D526-492691701974}"/>
              </a:ext>
            </a:extLst>
          </p:cNvPr>
          <p:cNvSpPr txBox="1"/>
          <p:nvPr/>
        </p:nvSpPr>
        <p:spPr>
          <a:xfrm>
            <a:off x="4816581" y="4606944"/>
            <a:ext cx="222779" cy="1069524"/>
          </a:xfrm>
          <a:prstGeom prst="rect">
            <a:avLst/>
          </a:prstGeom>
          <a:noFill/>
        </p:spPr>
        <p:txBody>
          <a:bodyPr wrap="square">
            <a:spAutoFit/>
          </a:bodyPr>
          <a:lstStyle/>
          <a:p>
            <a:pPr algn="ctr">
              <a:spcBef>
                <a:spcPts val="600"/>
              </a:spcBef>
              <a:spcAft>
                <a:spcPts val="300"/>
              </a:spcAft>
            </a:pPr>
            <a:r>
              <a:rPr lang="en-US" sz="2800" b="1" i="1" dirty="0" err="1">
                <a:solidFill>
                  <a:srgbClr val="4196D5"/>
                </a:solidFill>
                <a:effectLst/>
                <a:latin typeface="Arial" panose="020B0604020202020204" pitchFamily="34" charset="0"/>
                <a:ea typeface="Calibri" panose="020F0502020204030204" pitchFamily="34" charset="0"/>
                <a:cs typeface="Arial" panose="020B0604020202020204" pitchFamily="34" charset="0"/>
              </a:rPr>
              <a:t>i</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F36A5323-C659-4011-A083-E0FC37B39CCD}"/>
              </a:ext>
            </a:extLst>
          </p:cNvPr>
          <p:cNvSpPr txBox="1"/>
          <p:nvPr/>
        </p:nvSpPr>
        <p:spPr>
          <a:xfrm>
            <a:off x="5121381" y="46069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e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2614DF0-BDE1-9801-361B-33C010F250D8}"/>
              </a:ext>
            </a:extLst>
          </p:cNvPr>
          <p:cNvSpPr txBox="1"/>
          <p:nvPr/>
        </p:nvSpPr>
        <p:spPr>
          <a:xfrm>
            <a:off x="5426181" y="46069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n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1887685D-91E2-F929-163D-35D916D206A0}"/>
              </a:ext>
            </a:extLst>
          </p:cNvPr>
          <p:cNvSpPr txBox="1"/>
          <p:nvPr/>
        </p:nvSpPr>
        <p:spPr>
          <a:xfrm>
            <a:off x="5710661" y="46069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d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B7BF8D37-DFE5-8445-B5BA-A678AF9E5723}"/>
              </a:ext>
            </a:extLst>
          </p:cNvPr>
          <p:cNvSpPr txBox="1"/>
          <p:nvPr/>
        </p:nvSpPr>
        <p:spPr>
          <a:xfrm>
            <a:off x="6279621" y="4606944"/>
            <a:ext cx="222779" cy="1069524"/>
          </a:xfrm>
          <a:prstGeom prst="rect">
            <a:avLst/>
          </a:prstGeom>
          <a:noFill/>
        </p:spPr>
        <p:txBody>
          <a:bodyPr wrap="square">
            <a:spAutoFit/>
          </a:bodyPr>
          <a:lstStyle/>
          <a:p>
            <a:pPr algn="ctr">
              <a:spcBef>
                <a:spcPts val="600"/>
              </a:spcBef>
              <a:spcAft>
                <a:spcPts val="300"/>
              </a:spcAft>
            </a:pPr>
            <a:r>
              <a:rPr lang="en-AU"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h</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A4D3E325-2FC6-CABE-6342-DA21D3BBCDEF}"/>
              </a:ext>
            </a:extLst>
          </p:cNvPr>
          <p:cNvSpPr txBox="1"/>
          <p:nvPr/>
        </p:nvSpPr>
        <p:spPr>
          <a:xfrm>
            <a:off x="6584421" y="4606944"/>
            <a:ext cx="222779" cy="1069524"/>
          </a:xfrm>
          <a:prstGeom prst="rect">
            <a:avLst/>
          </a:prstGeom>
          <a:noFill/>
        </p:spPr>
        <p:txBody>
          <a:bodyPr wrap="square">
            <a:spAutoFit/>
          </a:bodyPr>
          <a:lstStyle/>
          <a:p>
            <a:pPr algn="ctr">
              <a:spcBef>
                <a:spcPts val="600"/>
              </a:spcBef>
              <a:spcAft>
                <a:spcPts val="300"/>
              </a:spcAft>
            </a:pPr>
            <a:r>
              <a:rPr lang="en-US" sz="2800" b="1" i="1" dirty="0" err="1">
                <a:solidFill>
                  <a:srgbClr val="4196D5"/>
                </a:solidFill>
                <a:effectLst/>
                <a:latin typeface="Arial" panose="020B0604020202020204" pitchFamily="34" charset="0"/>
                <a:ea typeface="Calibri" panose="020F0502020204030204" pitchFamily="34" charset="0"/>
                <a:cs typeface="Arial" panose="020B0604020202020204" pitchFamily="34" charset="0"/>
              </a:rPr>
              <a:t>i</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48F3A0E5-8B9A-FEE3-B59F-F88A4DE4ABAB}"/>
              </a:ext>
            </a:extLst>
          </p:cNvPr>
          <p:cNvSpPr txBox="1"/>
          <p:nvPr/>
        </p:nvSpPr>
        <p:spPr>
          <a:xfrm>
            <a:off x="6879061" y="4606944"/>
            <a:ext cx="222779" cy="1069524"/>
          </a:xfrm>
          <a:prstGeom prst="rect">
            <a:avLst/>
          </a:prstGeom>
          <a:noFill/>
        </p:spPr>
        <p:txBody>
          <a:bodyPr wrap="square">
            <a:spAutoFit/>
          </a:bodyPr>
          <a:lstStyle/>
          <a:p>
            <a:pPr algn="ctr">
              <a:spcBef>
                <a:spcPts val="600"/>
              </a:spcBef>
              <a:spcAft>
                <a:spcPts val="300"/>
              </a:spcAft>
            </a:pPr>
            <a:r>
              <a:rPr lang="en-AU"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p</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561189F8-9AFC-D9A1-2480-086E3EE9F2DB}"/>
              </a:ext>
            </a:extLst>
          </p:cNvPr>
          <p:cNvSpPr txBox="1"/>
          <p:nvPr/>
        </p:nvSpPr>
        <p:spPr>
          <a:xfrm>
            <a:off x="7478501" y="4606944"/>
            <a:ext cx="222779" cy="1069524"/>
          </a:xfrm>
          <a:prstGeom prst="rect">
            <a:avLst/>
          </a:prstGeom>
          <a:noFill/>
        </p:spPr>
        <p:txBody>
          <a:bodyPr wrap="square">
            <a:spAutoFit/>
          </a:bodyPr>
          <a:lstStyle/>
          <a:p>
            <a:pPr algn="ctr">
              <a:spcBef>
                <a:spcPts val="600"/>
              </a:spcBef>
              <a:spcAft>
                <a:spcPts val="300"/>
              </a:spcAft>
            </a:pPr>
            <a:r>
              <a:rPr lang="en-AU"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w</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187EC89-AE1B-41AD-ED46-12E18743A302}"/>
              </a:ext>
            </a:extLst>
          </p:cNvPr>
          <p:cNvSpPr txBox="1"/>
          <p:nvPr/>
        </p:nvSpPr>
        <p:spPr>
          <a:xfrm>
            <a:off x="7773141" y="4606944"/>
            <a:ext cx="222779" cy="1069524"/>
          </a:xfrm>
          <a:prstGeom prst="rect">
            <a:avLst/>
          </a:prstGeom>
          <a:noFill/>
        </p:spPr>
        <p:txBody>
          <a:bodyPr wrap="square">
            <a:spAutoFit/>
          </a:bodyPr>
          <a:lstStyle/>
          <a:p>
            <a:pPr algn="ctr">
              <a:spcBef>
                <a:spcPts val="600"/>
              </a:spcBef>
              <a:spcAft>
                <a:spcPts val="300"/>
              </a:spcAft>
            </a:pPr>
            <a:r>
              <a:rPr lang="en-US" sz="2800" b="1" i="1" dirty="0" err="1">
                <a:solidFill>
                  <a:srgbClr val="4196D5"/>
                </a:solidFill>
                <a:effectLst/>
                <a:latin typeface="Arial" panose="020B0604020202020204" pitchFamily="34" charset="0"/>
                <a:ea typeface="Calibri" panose="020F0502020204030204" pitchFamily="34" charset="0"/>
                <a:cs typeface="Arial" panose="020B0604020202020204" pitchFamily="34" charset="0"/>
              </a:rPr>
              <a:t>i</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02236B0F-40FC-BA83-9F01-99F0DD0875A1}"/>
              </a:ext>
            </a:extLst>
          </p:cNvPr>
          <p:cNvSpPr txBox="1"/>
          <p:nvPr/>
        </p:nvSpPr>
        <p:spPr>
          <a:xfrm>
            <a:off x="8067781" y="46069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F449EA30-1177-19B9-44F9-22A01F50A623}"/>
              </a:ext>
            </a:extLst>
          </p:cNvPr>
          <p:cNvSpPr txBox="1"/>
          <p:nvPr/>
        </p:nvSpPr>
        <p:spPr>
          <a:xfrm>
            <a:off x="8961861" y="46069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G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13B64128-1497-BBB4-27D5-AFCF282998C9}"/>
              </a:ext>
            </a:extLst>
          </p:cNvPr>
          <p:cNvSpPr txBox="1"/>
          <p:nvPr/>
        </p:nvSpPr>
        <p:spPr>
          <a:xfrm>
            <a:off x="9266661" y="4606944"/>
            <a:ext cx="222779" cy="1069524"/>
          </a:xfrm>
          <a:prstGeom prst="rect">
            <a:avLst/>
          </a:prstGeom>
          <a:noFill/>
        </p:spPr>
        <p:txBody>
          <a:bodyPr wrap="square">
            <a:spAutoFit/>
          </a:bodyPr>
          <a:lstStyle/>
          <a:p>
            <a:pPr algn="ctr">
              <a:spcBef>
                <a:spcPts val="600"/>
              </a:spcBef>
              <a:spcAft>
                <a:spcPts val="300"/>
              </a:spcAft>
            </a:pPr>
            <a:r>
              <a:rPr lang="en-AU"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o</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B2553AA4-CD90-6D80-2331-DFF823A44FC4}"/>
              </a:ext>
            </a:extLst>
          </p:cNvPr>
          <p:cNvSpPr txBox="1"/>
          <p:nvPr/>
        </p:nvSpPr>
        <p:spPr>
          <a:xfrm>
            <a:off x="213434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c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779101D-0F75-2FD6-2DE6-6CB5B06E37A9}"/>
              </a:ext>
            </a:extLst>
          </p:cNvPr>
          <p:cNvSpPr txBox="1"/>
          <p:nvPr/>
        </p:nvSpPr>
        <p:spPr>
          <a:xfrm>
            <a:off x="243914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l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D689B3FC-4A59-7BE2-1BDD-710A9F902AA8}"/>
              </a:ext>
            </a:extLst>
          </p:cNvPr>
          <p:cNvSpPr txBox="1"/>
          <p:nvPr/>
        </p:nvSpPr>
        <p:spPr>
          <a:xfrm>
            <a:off x="273378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o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26DF61CB-BBDE-5D05-C8C3-2C91EB35F6D4}"/>
              </a:ext>
            </a:extLst>
          </p:cNvPr>
          <p:cNvSpPr txBox="1"/>
          <p:nvPr/>
        </p:nvSpPr>
        <p:spPr>
          <a:xfrm>
            <a:off x="330274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e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B31944D2-AA93-E1E8-667F-98D38FB7CD9B}"/>
              </a:ext>
            </a:extLst>
          </p:cNvPr>
          <p:cNvSpPr txBox="1"/>
          <p:nvPr/>
        </p:nvSpPr>
        <p:spPr>
          <a:xfrm>
            <a:off x="409522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r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E2324B3A-B47D-63D9-D796-BDC2C60CC44A}"/>
              </a:ext>
            </a:extLst>
          </p:cNvPr>
          <p:cNvSpPr txBox="1"/>
          <p:nvPr/>
        </p:nvSpPr>
        <p:spPr>
          <a:xfrm>
            <a:off x="4379701" y="5775344"/>
            <a:ext cx="222779" cy="1069524"/>
          </a:xfrm>
          <a:prstGeom prst="rect">
            <a:avLst/>
          </a:prstGeom>
          <a:noFill/>
        </p:spPr>
        <p:txBody>
          <a:bodyPr wrap="square">
            <a:spAutoFit/>
          </a:bodyPr>
          <a:lstStyle/>
          <a:p>
            <a:pPr algn="ctr">
              <a:spcBef>
                <a:spcPts val="600"/>
              </a:spcBef>
              <a:spcAft>
                <a:spcPts val="300"/>
              </a:spcAft>
            </a:pPr>
            <a:r>
              <a:rPr lang="en-US" sz="2800" b="1" i="1" dirty="0" err="1">
                <a:solidFill>
                  <a:srgbClr val="4196D5"/>
                </a:solidFill>
                <a:effectLst/>
                <a:latin typeface="Arial" panose="020B0604020202020204" pitchFamily="34" charset="0"/>
                <a:ea typeface="Calibri" panose="020F0502020204030204" pitchFamily="34" charset="0"/>
                <a:cs typeface="Arial" panose="020B0604020202020204" pitchFamily="34" charset="0"/>
              </a:rPr>
              <a:t>i</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7725D6A-49A5-61D5-328F-E17111F3826C}"/>
              </a:ext>
            </a:extLst>
          </p:cNvPr>
          <p:cNvSpPr txBox="1"/>
          <p:nvPr/>
        </p:nvSpPr>
        <p:spPr>
          <a:xfrm>
            <a:off x="468450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e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A09E7E6E-7DDA-8CB4-1FAD-D56E2D9EE285}"/>
              </a:ext>
            </a:extLst>
          </p:cNvPr>
          <p:cNvSpPr txBox="1"/>
          <p:nvPr/>
        </p:nvSpPr>
        <p:spPr>
          <a:xfrm>
            <a:off x="498930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n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C9DD0B79-C38F-D304-1552-B3079643AC9F}"/>
              </a:ext>
            </a:extLst>
          </p:cNvPr>
          <p:cNvSpPr txBox="1"/>
          <p:nvPr/>
        </p:nvSpPr>
        <p:spPr>
          <a:xfrm>
            <a:off x="528394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d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E0612CD-F636-3B79-77E7-0C0736A44AD9}"/>
              </a:ext>
            </a:extLst>
          </p:cNvPr>
          <p:cNvSpPr txBox="1"/>
          <p:nvPr/>
        </p:nvSpPr>
        <p:spPr>
          <a:xfrm>
            <a:off x="5852901" y="5775344"/>
            <a:ext cx="222779" cy="1069524"/>
          </a:xfrm>
          <a:prstGeom prst="rect">
            <a:avLst/>
          </a:prstGeom>
          <a:noFill/>
        </p:spPr>
        <p:txBody>
          <a:bodyPr wrap="square">
            <a:spAutoFit/>
          </a:bodyPr>
          <a:lstStyle/>
          <a:p>
            <a:pPr algn="ctr">
              <a:spcBef>
                <a:spcPts val="600"/>
              </a:spcBef>
              <a:spcAft>
                <a:spcPts val="300"/>
              </a:spcAft>
            </a:pPr>
            <a:r>
              <a:rPr lang="en-AU"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h</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C6FCF3F7-15DC-0099-0B9D-A9CF66CC1661}"/>
              </a:ext>
            </a:extLst>
          </p:cNvPr>
          <p:cNvSpPr txBox="1"/>
          <p:nvPr/>
        </p:nvSpPr>
        <p:spPr>
          <a:xfrm>
            <a:off x="6157701" y="5775344"/>
            <a:ext cx="222779" cy="1069524"/>
          </a:xfrm>
          <a:prstGeom prst="rect">
            <a:avLst/>
          </a:prstGeom>
          <a:noFill/>
        </p:spPr>
        <p:txBody>
          <a:bodyPr wrap="square">
            <a:spAutoFit/>
          </a:bodyPr>
          <a:lstStyle/>
          <a:p>
            <a:pPr algn="ctr">
              <a:spcBef>
                <a:spcPts val="600"/>
              </a:spcBef>
              <a:spcAft>
                <a:spcPts val="300"/>
              </a:spcAft>
            </a:pPr>
            <a:r>
              <a:rPr lang="en-US" sz="2800" b="1" i="1" dirty="0" err="1">
                <a:solidFill>
                  <a:srgbClr val="4196D5"/>
                </a:solidFill>
                <a:effectLst/>
                <a:latin typeface="Arial" panose="020B0604020202020204" pitchFamily="34" charset="0"/>
                <a:ea typeface="Calibri" panose="020F0502020204030204" pitchFamily="34" charset="0"/>
                <a:cs typeface="Arial" panose="020B0604020202020204" pitchFamily="34" charset="0"/>
              </a:rPr>
              <a:t>i</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51999A2F-5D3A-E6F3-34D8-8323652968C7}"/>
              </a:ext>
            </a:extLst>
          </p:cNvPr>
          <p:cNvSpPr txBox="1"/>
          <p:nvPr/>
        </p:nvSpPr>
        <p:spPr>
          <a:xfrm>
            <a:off x="6452341" y="5775344"/>
            <a:ext cx="222779" cy="1069524"/>
          </a:xfrm>
          <a:prstGeom prst="rect">
            <a:avLst/>
          </a:prstGeom>
          <a:noFill/>
        </p:spPr>
        <p:txBody>
          <a:bodyPr wrap="square">
            <a:spAutoFit/>
          </a:bodyPr>
          <a:lstStyle/>
          <a:p>
            <a:pPr algn="ctr">
              <a:spcBef>
                <a:spcPts val="600"/>
              </a:spcBef>
              <a:spcAft>
                <a:spcPts val="300"/>
              </a:spcAft>
            </a:pPr>
            <a:r>
              <a:rPr lang="en-AU"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p</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9C1C2071-4261-B4DB-CE55-3AB3CCAE9BE0}"/>
              </a:ext>
            </a:extLst>
          </p:cNvPr>
          <p:cNvSpPr txBox="1"/>
          <p:nvPr/>
        </p:nvSpPr>
        <p:spPr>
          <a:xfrm>
            <a:off x="7051781" y="5775344"/>
            <a:ext cx="222779" cy="1069524"/>
          </a:xfrm>
          <a:prstGeom prst="rect">
            <a:avLst/>
          </a:prstGeom>
          <a:noFill/>
        </p:spPr>
        <p:txBody>
          <a:bodyPr wrap="square">
            <a:spAutoFit/>
          </a:bodyPr>
          <a:lstStyle/>
          <a:p>
            <a:pPr algn="ctr">
              <a:spcBef>
                <a:spcPts val="600"/>
              </a:spcBef>
              <a:spcAft>
                <a:spcPts val="300"/>
              </a:spcAft>
            </a:pPr>
            <a:r>
              <a:rPr lang="en-AU"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w</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84565960-CE3A-1336-6472-D192DC400DFE}"/>
              </a:ext>
            </a:extLst>
          </p:cNvPr>
          <p:cNvSpPr txBox="1"/>
          <p:nvPr/>
        </p:nvSpPr>
        <p:spPr>
          <a:xfrm>
            <a:off x="7346421" y="5775344"/>
            <a:ext cx="222779" cy="1069524"/>
          </a:xfrm>
          <a:prstGeom prst="rect">
            <a:avLst/>
          </a:prstGeom>
          <a:noFill/>
        </p:spPr>
        <p:txBody>
          <a:bodyPr wrap="square">
            <a:spAutoFit/>
          </a:bodyPr>
          <a:lstStyle/>
          <a:p>
            <a:pPr algn="ctr">
              <a:spcBef>
                <a:spcPts val="600"/>
              </a:spcBef>
              <a:spcAft>
                <a:spcPts val="300"/>
              </a:spcAft>
            </a:pPr>
            <a:r>
              <a:rPr lang="en-US" sz="2800" b="1" i="1" dirty="0" err="1">
                <a:solidFill>
                  <a:srgbClr val="4196D5"/>
                </a:solidFill>
                <a:effectLst/>
                <a:latin typeface="Arial" panose="020B0604020202020204" pitchFamily="34" charset="0"/>
                <a:ea typeface="Calibri" panose="020F0502020204030204" pitchFamily="34" charset="0"/>
                <a:cs typeface="Arial" panose="020B0604020202020204" pitchFamily="34" charset="0"/>
              </a:rPr>
              <a:t>i</a:t>
            </a: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57CDEE08-4424-2987-BE1E-406FF6636DE9}"/>
              </a:ext>
            </a:extLst>
          </p:cNvPr>
          <p:cNvSpPr txBox="1"/>
          <p:nvPr/>
        </p:nvSpPr>
        <p:spPr>
          <a:xfrm>
            <a:off x="764106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8EE20E2B-D987-627C-3BA2-98933DEB4C48}"/>
              </a:ext>
            </a:extLst>
          </p:cNvPr>
          <p:cNvSpPr txBox="1"/>
          <p:nvPr/>
        </p:nvSpPr>
        <p:spPr>
          <a:xfrm>
            <a:off x="851598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p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F7D7F706-08D3-B992-3643-B44B077C0BBE}"/>
              </a:ext>
            </a:extLst>
          </p:cNvPr>
          <p:cNvSpPr txBox="1"/>
          <p:nvPr/>
        </p:nvSpPr>
        <p:spPr>
          <a:xfrm>
            <a:off x="882078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e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433038DA-4500-D9BF-5F77-C8A4B6870C59}"/>
              </a:ext>
            </a:extLst>
          </p:cNvPr>
          <p:cNvSpPr txBox="1"/>
          <p:nvPr/>
        </p:nvSpPr>
        <p:spPr>
          <a:xfrm>
            <a:off x="911542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o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6B876651-2D2C-C9AB-9EB6-98D9AD96BA78}"/>
              </a:ext>
            </a:extLst>
          </p:cNvPr>
          <p:cNvSpPr txBox="1"/>
          <p:nvPr/>
        </p:nvSpPr>
        <p:spPr>
          <a:xfrm>
            <a:off x="942022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p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1A0E2522-2336-7585-7B29-35D05AEECFF9}"/>
              </a:ext>
            </a:extLst>
          </p:cNvPr>
          <p:cNvSpPr txBox="1"/>
          <p:nvPr/>
        </p:nvSpPr>
        <p:spPr>
          <a:xfrm>
            <a:off x="9887581" y="5775344"/>
            <a:ext cx="222779" cy="1069524"/>
          </a:xfrm>
          <a:prstGeom prst="rect">
            <a:avLst/>
          </a:prstGeom>
          <a:noFill/>
        </p:spPr>
        <p:txBody>
          <a:bodyPr wrap="square">
            <a:spAutoFit/>
          </a:bodyPr>
          <a:lstStyle/>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e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600"/>
              </a:spcBef>
              <a:spcAft>
                <a:spcPts val="300"/>
              </a:spcAft>
            </a:pPr>
            <a:r>
              <a:rPr lang="en-US" sz="2800" b="1" i="1" dirty="0">
                <a:solidFill>
                  <a:srgbClr val="4196D5"/>
                </a:solidFill>
                <a:effectLst/>
                <a:latin typeface="Arial" panose="020B0604020202020204" pitchFamily="34" charset="0"/>
                <a:ea typeface="Calibri" panose="020F0502020204030204" pitchFamily="34" charset="0"/>
                <a:cs typeface="Arial" panose="020B0604020202020204" pitchFamily="34" charset="0"/>
              </a:rPr>
              <a:t> </a:t>
            </a:r>
            <a:endParaRPr lang="en-AU" sz="28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179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anim calcmode="lin" valueType="num">
                                      <p:cBhvr>
                                        <p:cTn id="15" dur="250" fill="hold"/>
                                        <p:tgtEl>
                                          <p:spTgt spid="10"/>
                                        </p:tgtEl>
                                        <p:attrNameLst>
                                          <p:attrName>ppt_x</p:attrName>
                                        </p:attrNameLst>
                                      </p:cBhvr>
                                      <p:tavLst>
                                        <p:tav tm="0">
                                          <p:val>
                                            <p:strVal val="#ppt_x"/>
                                          </p:val>
                                        </p:tav>
                                        <p:tav tm="100000">
                                          <p:val>
                                            <p:strVal val="#ppt_x"/>
                                          </p:val>
                                        </p:tav>
                                      </p:tavLst>
                                    </p:anim>
                                    <p:anim calcmode="lin" valueType="num">
                                      <p:cBhvr>
                                        <p:cTn id="16"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50"/>
                                        <p:tgtEl>
                                          <p:spTgt spid="12"/>
                                        </p:tgtEl>
                                      </p:cBhvr>
                                    </p:animEffect>
                                    <p:anim calcmode="lin" valueType="num">
                                      <p:cBhvr>
                                        <p:cTn id="22" dur="250" fill="hold"/>
                                        <p:tgtEl>
                                          <p:spTgt spid="12"/>
                                        </p:tgtEl>
                                        <p:attrNameLst>
                                          <p:attrName>ppt_x</p:attrName>
                                        </p:attrNameLst>
                                      </p:cBhvr>
                                      <p:tavLst>
                                        <p:tav tm="0">
                                          <p:val>
                                            <p:strVal val="#ppt_x"/>
                                          </p:val>
                                        </p:tav>
                                        <p:tav tm="100000">
                                          <p:val>
                                            <p:strVal val="#ppt_x"/>
                                          </p:val>
                                        </p:tav>
                                      </p:tavLst>
                                    </p:anim>
                                    <p:anim calcmode="lin" valueType="num">
                                      <p:cBhvr>
                                        <p:cTn id="23" dur="25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50"/>
                                        <p:tgtEl>
                                          <p:spTgt spid="14"/>
                                        </p:tgtEl>
                                      </p:cBhvr>
                                    </p:animEffect>
                                    <p:anim calcmode="lin" valueType="num">
                                      <p:cBhvr>
                                        <p:cTn id="27" dur="250" fill="hold"/>
                                        <p:tgtEl>
                                          <p:spTgt spid="14"/>
                                        </p:tgtEl>
                                        <p:attrNameLst>
                                          <p:attrName>ppt_x</p:attrName>
                                        </p:attrNameLst>
                                      </p:cBhvr>
                                      <p:tavLst>
                                        <p:tav tm="0">
                                          <p:val>
                                            <p:strVal val="#ppt_x"/>
                                          </p:val>
                                        </p:tav>
                                        <p:tav tm="100000">
                                          <p:val>
                                            <p:strVal val="#ppt_x"/>
                                          </p:val>
                                        </p:tav>
                                      </p:tavLst>
                                    </p:anim>
                                    <p:anim calcmode="lin" valueType="num">
                                      <p:cBhvr>
                                        <p:cTn id="28" dur="25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anim calcmode="lin" valueType="num">
                                      <p:cBhvr>
                                        <p:cTn id="32" dur="250" fill="hold"/>
                                        <p:tgtEl>
                                          <p:spTgt spid="18"/>
                                        </p:tgtEl>
                                        <p:attrNameLst>
                                          <p:attrName>ppt_x</p:attrName>
                                        </p:attrNameLst>
                                      </p:cBhvr>
                                      <p:tavLst>
                                        <p:tav tm="0">
                                          <p:val>
                                            <p:strVal val="#ppt_x"/>
                                          </p:val>
                                        </p:tav>
                                        <p:tav tm="100000">
                                          <p:val>
                                            <p:strVal val="#ppt_x"/>
                                          </p:val>
                                        </p:tav>
                                      </p:tavLst>
                                    </p:anim>
                                    <p:anim calcmode="lin" valueType="num">
                                      <p:cBhvr>
                                        <p:cTn id="33" dur="2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50"/>
                                        <p:tgtEl>
                                          <p:spTgt spid="13"/>
                                        </p:tgtEl>
                                      </p:cBhvr>
                                    </p:animEffect>
                                    <p:anim calcmode="lin" valueType="num">
                                      <p:cBhvr>
                                        <p:cTn id="39" dur="250" fill="hold"/>
                                        <p:tgtEl>
                                          <p:spTgt spid="13"/>
                                        </p:tgtEl>
                                        <p:attrNameLst>
                                          <p:attrName>ppt_x</p:attrName>
                                        </p:attrNameLst>
                                      </p:cBhvr>
                                      <p:tavLst>
                                        <p:tav tm="0">
                                          <p:val>
                                            <p:strVal val="#ppt_x"/>
                                          </p:val>
                                        </p:tav>
                                        <p:tav tm="100000">
                                          <p:val>
                                            <p:strVal val="#ppt_x"/>
                                          </p:val>
                                        </p:tav>
                                      </p:tavLst>
                                    </p:anim>
                                    <p:anim calcmode="lin" valueType="num">
                                      <p:cBhvr>
                                        <p:cTn id="40" dur="25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50"/>
                                        <p:tgtEl>
                                          <p:spTgt spid="21"/>
                                        </p:tgtEl>
                                      </p:cBhvr>
                                    </p:animEffec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250"/>
                                        <p:tgtEl>
                                          <p:spTgt spid="20"/>
                                        </p:tgtEl>
                                      </p:cBhvr>
                                    </p:animEffect>
                                    <p:anim calcmode="lin" valueType="num">
                                      <p:cBhvr>
                                        <p:cTn id="51" dur="250" fill="hold"/>
                                        <p:tgtEl>
                                          <p:spTgt spid="20"/>
                                        </p:tgtEl>
                                        <p:attrNameLst>
                                          <p:attrName>ppt_x</p:attrName>
                                        </p:attrNameLst>
                                      </p:cBhvr>
                                      <p:tavLst>
                                        <p:tav tm="0">
                                          <p:val>
                                            <p:strVal val="#ppt_x"/>
                                          </p:val>
                                        </p:tav>
                                        <p:tav tm="100000">
                                          <p:val>
                                            <p:strVal val="#ppt_x"/>
                                          </p:val>
                                        </p:tav>
                                      </p:tavLst>
                                    </p:anim>
                                    <p:anim calcmode="lin" valueType="num">
                                      <p:cBhvr>
                                        <p:cTn id="52"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50"/>
                                        <p:tgtEl>
                                          <p:spTgt spid="11"/>
                                        </p:tgtEl>
                                      </p:cBhvr>
                                    </p:animEffect>
                                    <p:anim calcmode="lin" valueType="num">
                                      <p:cBhvr>
                                        <p:cTn id="58" dur="250" fill="hold"/>
                                        <p:tgtEl>
                                          <p:spTgt spid="11"/>
                                        </p:tgtEl>
                                        <p:attrNameLst>
                                          <p:attrName>ppt_x</p:attrName>
                                        </p:attrNameLst>
                                      </p:cBhvr>
                                      <p:tavLst>
                                        <p:tav tm="0">
                                          <p:val>
                                            <p:strVal val="#ppt_x"/>
                                          </p:val>
                                        </p:tav>
                                        <p:tav tm="100000">
                                          <p:val>
                                            <p:strVal val="#ppt_x"/>
                                          </p:val>
                                        </p:tav>
                                      </p:tavLst>
                                    </p:anim>
                                    <p:anim calcmode="lin" valueType="num">
                                      <p:cBhvr>
                                        <p:cTn id="59"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250"/>
                                        <p:tgtEl>
                                          <p:spTgt spid="15"/>
                                        </p:tgtEl>
                                      </p:cBhvr>
                                    </p:animEffect>
                                    <p:anim calcmode="lin" valueType="num">
                                      <p:cBhvr>
                                        <p:cTn id="65" dur="250" fill="hold"/>
                                        <p:tgtEl>
                                          <p:spTgt spid="15"/>
                                        </p:tgtEl>
                                        <p:attrNameLst>
                                          <p:attrName>ppt_x</p:attrName>
                                        </p:attrNameLst>
                                      </p:cBhvr>
                                      <p:tavLst>
                                        <p:tav tm="0">
                                          <p:val>
                                            <p:strVal val="#ppt_x"/>
                                          </p:val>
                                        </p:tav>
                                        <p:tav tm="100000">
                                          <p:val>
                                            <p:strVal val="#ppt_x"/>
                                          </p:val>
                                        </p:tav>
                                      </p:tavLst>
                                    </p:anim>
                                    <p:anim calcmode="lin" valueType="num">
                                      <p:cBhvr>
                                        <p:cTn id="66" dur="25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250"/>
                                        <p:tgtEl>
                                          <p:spTgt spid="17"/>
                                        </p:tgtEl>
                                      </p:cBhvr>
                                    </p:animEffect>
                                    <p:anim calcmode="lin" valueType="num">
                                      <p:cBhvr>
                                        <p:cTn id="70" dur="250" fill="hold"/>
                                        <p:tgtEl>
                                          <p:spTgt spid="17"/>
                                        </p:tgtEl>
                                        <p:attrNameLst>
                                          <p:attrName>ppt_x</p:attrName>
                                        </p:attrNameLst>
                                      </p:cBhvr>
                                      <p:tavLst>
                                        <p:tav tm="0">
                                          <p:val>
                                            <p:strVal val="#ppt_x"/>
                                          </p:val>
                                        </p:tav>
                                        <p:tav tm="100000">
                                          <p:val>
                                            <p:strVal val="#ppt_x"/>
                                          </p:val>
                                        </p:tav>
                                      </p:tavLst>
                                    </p:anim>
                                    <p:anim calcmode="lin" valueType="num">
                                      <p:cBhvr>
                                        <p:cTn id="71"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250"/>
                                        <p:tgtEl>
                                          <p:spTgt spid="16"/>
                                        </p:tgtEl>
                                      </p:cBhvr>
                                    </p:animEffect>
                                    <p:anim calcmode="lin" valueType="num">
                                      <p:cBhvr>
                                        <p:cTn id="77" dur="250" fill="hold"/>
                                        <p:tgtEl>
                                          <p:spTgt spid="16"/>
                                        </p:tgtEl>
                                        <p:attrNameLst>
                                          <p:attrName>ppt_x</p:attrName>
                                        </p:attrNameLst>
                                      </p:cBhvr>
                                      <p:tavLst>
                                        <p:tav tm="0">
                                          <p:val>
                                            <p:strVal val="#ppt_x"/>
                                          </p:val>
                                        </p:tav>
                                        <p:tav tm="100000">
                                          <p:val>
                                            <p:strVal val="#ppt_x"/>
                                          </p:val>
                                        </p:tav>
                                      </p:tavLst>
                                    </p:anim>
                                    <p:anim calcmode="lin" valueType="num">
                                      <p:cBhvr>
                                        <p:cTn id="78"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250"/>
                                        <p:tgtEl>
                                          <p:spTgt spid="19"/>
                                        </p:tgtEl>
                                      </p:cBhvr>
                                    </p:animEffect>
                                    <p:anim calcmode="lin" valueType="num">
                                      <p:cBhvr>
                                        <p:cTn id="84" dur="250" fill="hold"/>
                                        <p:tgtEl>
                                          <p:spTgt spid="19"/>
                                        </p:tgtEl>
                                        <p:attrNameLst>
                                          <p:attrName>ppt_x</p:attrName>
                                        </p:attrNameLst>
                                      </p:cBhvr>
                                      <p:tavLst>
                                        <p:tav tm="0">
                                          <p:val>
                                            <p:strVal val="#ppt_x"/>
                                          </p:val>
                                        </p:tav>
                                        <p:tav tm="100000">
                                          <p:val>
                                            <p:strVal val="#ppt_x"/>
                                          </p:val>
                                        </p:tav>
                                      </p:tavLst>
                                    </p:anim>
                                    <p:anim calcmode="lin" valueType="num">
                                      <p:cBhvr>
                                        <p:cTn id="85" dur="2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250"/>
                                        <p:tgtEl>
                                          <p:spTgt spid="6"/>
                                        </p:tgtEl>
                                      </p:cBhvr>
                                    </p:animEffect>
                                    <p:anim calcmode="lin" valueType="num">
                                      <p:cBhvr>
                                        <p:cTn id="91" dur="250" fill="hold"/>
                                        <p:tgtEl>
                                          <p:spTgt spid="6"/>
                                        </p:tgtEl>
                                        <p:attrNameLst>
                                          <p:attrName>ppt_x</p:attrName>
                                        </p:attrNameLst>
                                      </p:cBhvr>
                                      <p:tavLst>
                                        <p:tav tm="0">
                                          <p:val>
                                            <p:strVal val="#ppt_x"/>
                                          </p:val>
                                        </p:tav>
                                        <p:tav tm="100000">
                                          <p:val>
                                            <p:strVal val="#ppt_x"/>
                                          </p:val>
                                        </p:tav>
                                      </p:tavLst>
                                    </p:anim>
                                    <p:anim calcmode="lin" valueType="num">
                                      <p:cBhvr>
                                        <p:cTn id="92"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250"/>
                                        <p:tgtEl>
                                          <p:spTgt spid="24"/>
                                        </p:tgtEl>
                                      </p:cBhvr>
                                    </p:animEffect>
                                    <p:anim calcmode="lin" valueType="num">
                                      <p:cBhvr>
                                        <p:cTn id="98" dur="250" fill="hold"/>
                                        <p:tgtEl>
                                          <p:spTgt spid="24"/>
                                        </p:tgtEl>
                                        <p:attrNameLst>
                                          <p:attrName>ppt_x</p:attrName>
                                        </p:attrNameLst>
                                      </p:cBhvr>
                                      <p:tavLst>
                                        <p:tav tm="0">
                                          <p:val>
                                            <p:strVal val="#ppt_x"/>
                                          </p:val>
                                        </p:tav>
                                        <p:tav tm="100000">
                                          <p:val>
                                            <p:strVal val="#ppt_x"/>
                                          </p:val>
                                        </p:tav>
                                      </p:tavLst>
                                    </p:anim>
                                    <p:anim calcmode="lin" valueType="num">
                                      <p:cBhvr>
                                        <p:cTn id="99" dur="250" fill="hold"/>
                                        <p:tgtEl>
                                          <p:spTgt spid="2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250"/>
                                        <p:tgtEl>
                                          <p:spTgt spid="27"/>
                                        </p:tgtEl>
                                      </p:cBhvr>
                                    </p:animEffect>
                                    <p:anim calcmode="lin" valueType="num">
                                      <p:cBhvr>
                                        <p:cTn id="103" dur="250" fill="hold"/>
                                        <p:tgtEl>
                                          <p:spTgt spid="27"/>
                                        </p:tgtEl>
                                        <p:attrNameLst>
                                          <p:attrName>ppt_x</p:attrName>
                                        </p:attrNameLst>
                                      </p:cBhvr>
                                      <p:tavLst>
                                        <p:tav tm="0">
                                          <p:val>
                                            <p:strVal val="#ppt_x"/>
                                          </p:val>
                                        </p:tav>
                                        <p:tav tm="100000">
                                          <p:val>
                                            <p:strVal val="#ppt_x"/>
                                          </p:val>
                                        </p:tav>
                                      </p:tavLst>
                                    </p:anim>
                                    <p:anim calcmode="lin" valueType="num">
                                      <p:cBhvr>
                                        <p:cTn id="104" dur="250" fill="hold"/>
                                        <p:tgtEl>
                                          <p:spTgt spid="2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anim calcmode="lin" valueType="num">
                                      <p:cBhvr>
                                        <p:cTn id="108" dur="250" fill="hold"/>
                                        <p:tgtEl>
                                          <p:spTgt spid="31"/>
                                        </p:tgtEl>
                                        <p:attrNameLst>
                                          <p:attrName>ppt_x</p:attrName>
                                        </p:attrNameLst>
                                      </p:cBhvr>
                                      <p:tavLst>
                                        <p:tav tm="0">
                                          <p:val>
                                            <p:strVal val="#ppt_x"/>
                                          </p:val>
                                        </p:tav>
                                        <p:tav tm="100000">
                                          <p:val>
                                            <p:strVal val="#ppt_x"/>
                                          </p:val>
                                        </p:tav>
                                      </p:tavLst>
                                    </p:anim>
                                    <p:anim calcmode="lin" valueType="num">
                                      <p:cBhvr>
                                        <p:cTn id="109" dur="25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250"/>
                                        <p:tgtEl>
                                          <p:spTgt spid="23"/>
                                        </p:tgtEl>
                                      </p:cBhvr>
                                    </p:animEffect>
                                    <p:anim calcmode="lin" valueType="num">
                                      <p:cBhvr>
                                        <p:cTn id="115" dur="250" fill="hold"/>
                                        <p:tgtEl>
                                          <p:spTgt spid="23"/>
                                        </p:tgtEl>
                                        <p:attrNameLst>
                                          <p:attrName>ppt_x</p:attrName>
                                        </p:attrNameLst>
                                      </p:cBhvr>
                                      <p:tavLst>
                                        <p:tav tm="0">
                                          <p:val>
                                            <p:strVal val="#ppt_x"/>
                                          </p:val>
                                        </p:tav>
                                        <p:tav tm="100000">
                                          <p:val>
                                            <p:strVal val="#ppt_x"/>
                                          </p:val>
                                        </p:tav>
                                      </p:tavLst>
                                    </p:anim>
                                    <p:anim calcmode="lin" valueType="num">
                                      <p:cBhvr>
                                        <p:cTn id="116" dur="250" fill="hold"/>
                                        <p:tgtEl>
                                          <p:spTgt spid="2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250"/>
                                        <p:tgtEl>
                                          <p:spTgt spid="26"/>
                                        </p:tgtEl>
                                      </p:cBhvr>
                                    </p:animEffect>
                                    <p:anim calcmode="lin" valueType="num">
                                      <p:cBhvr>
                                        <p:cTn id="120" dur="250" fill="hold"/>
                                        <p:tgtEl>
                                          <p:spTgt spid="26"/>
                                        </p:tgtEl>
                                        <p:attrNameLst>
                                          <p:attrName>ppt_x</p:attrName>
                                        </p:attrNameLst>
                                      </p:cBhvr>
                                      <p:tavLst>
                                        <p:tav tm="0">
                                          <p:val>
                                            <p:strVal val="#ppt_x"/>
                                          </p:val>
                                        </p:tav>
                                        <p:tav tm="100000">
                                          <p:val>
                                            <p:strVal val="#ppt_x"/>
                                          </p:val>
                                        </p:tav>
                                      </p:tavLst>
                                    </p:anim>
                                    <p:anim calcmode="lin" valueType="num">
                                      <p:cBhvr>
                                        <p:cTn id="121" dur="2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250"/>
                                        <p:tgtEl>
                                          <p:spTgt spid="28"/>
                                        </p:tgtEl>
                                      </p:cBhvr>
                                    </p:animEffect>
                                    <p:anim calcmode="lin" valueType="num">
                                      <p:cBhvr>
                                        <p:cTn id="127" dur="250" fill="hold"/>
                                        <p:tgtEl>
                                          <p:spTgt spid="28"/>
                                        </p:tgtEl>
                                        <p:attrNameLst>
                                          <p:attrName>ppt_x</p:attrName>
                                        </p:attrNameLst>
                                      </p:cBhvr>
                                      <p:tavLst>
                                        <p:tav tm="0">
                                          <p:val>
                                            <p:strVal val="#ppt_x"/>
                                          </p:val>
                                        </p:tav>
                                        <p:tav tm="100000">
                                          <p:val>
                                            <p:strVal val="#ppt_x"/>
                                          </p:val>
                                        </p:tav>
                                      </p:tavLst>
                                    </p:anim>
                                    <p:anim calcmode="lin" valueType="num">
                                      <p:cBhvr>
                                        <p:cTn id="128" dur="250" fill="hold"/>
                                        <p:tgtEl>
                                          <p:spTgt spid="2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250"/>
                                        <p:tgtEl>
                                          <p:spTgt spid="34"/>
                                        </p:tgtEl>
                                      </p:cBhvr>
                                    </p:animEffect>
                                    <p:anim calcmode="lin" valueType="num">
                                      <p:cBhvr>
                                        <p:cTn id="132" dur="250" fill="hold"/>
                                        <p:tgtEl>
                                          <p:spTgt spid="34"/>
                                        </p:tgtEl>
                                        <p:attrNameLst>
                                          <p:attrName>ppt_x</p:attrName>
                                        </p:attrNameLst>
                                      </p:cBhvr>
                                      <p:tavLst>
                                        <p:tav tm="0">
                                          <p:val>
                                            <p:strVal val="#ppt_x"/>
                                          </p:val>
                                        </p:tav>
                                        <p:tav tm="100000">
                                          <p:val>
                                            <p:strVal val="#ppt_x"/>
                                          </p:val>
                                        </p:tav>
                                      </p:tavLst>
                                    </p:anim>
                                    <p:anim calcmode="lin" valueType="num">
                                      <p:cBhvr>
                                        <p:cTn id="133" dur="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250"/>
                                        <p:tgtEl>
                                          <p:spTgt spid="33"/>
                                        </p:tgtEl>
                                      </p:cBhvr>
                                    </p:animEffect>
                                    <p:anim calcmode="lin" valueType="num">
                                      <p:cBhvr>
                                        <p:cTn id="139" dur="250" fill="hold"/>
                                        <p:tgtEl>
                                          <p:spTgt spid="33"/>
                                        </p:tgtEl>
                                        <p:attrNameLst>
                                          <p:attrName>ppt_x</p:attrName>
                                        </p:attrNameLst>
                                      </p:cBhvr>
                                      <p:tavLst>
                                        <p:tav tm="0">
                                          <p:val>
                                            <p:strVal val="#ppt_x"/>
                                          </p:val>
                                        </p:tav>
                                        <p:tav tm="100000">
                                          <p:val>
                                            <p:strVal val="#ppt_x"/>
                                          </p:val>
                                        </p:tav>
                                      </p:tavLst>
                                    </p:anim>
                                    <p:anim calcmode="lin" valueType="num">
                                      <p:cBhvr>
                                        <p:cTn id="140" dur="2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fade">
                                      <p:cBhvr>
                                        <p:cTn id="145" dur="250"/>
                                        <p:tgtEl>
                                          <p:spTgt spid="22"/>
                                        </p:tgtEl>
                                      </p:cBhvr>
                                    </p:animEffect>
                                    <p:anim calcmode="lin" valueType="num">
                                      <p:cBhvr>
                                        <p:cTn id="146" dur="250" fill="hold"/>
                                        <p:tgtEl>
                                          <p:spTgt spid="22"/>
                                        </p:tgtEl>
                                        <p:attrNameLst>
                                          <p:attrName>ppt_x</p:attrName>
                                        </p:attrNameLst>
                                      </p:cBhvr>
                                      <p:tavLst>
                                        <p:tav tm="0">
                                          <p:val>
                                            <p:strVal val="#ppt_x"/>
                                          </p:val>
                                        </p:tav>
                                        <p:tav tm="100000">
                                          <p:val>
                                            <p:strVal val="#ppt_x"/>
                                          </p:val>
                                        </p:tav>
                                      </p:tavLst>
                                    </p:anim>
                                    <p:anim calcmode="lin" valueType="num">
                                      <p:cBhvr>
                                        <p:cTn id="147" dur="250" fill="hold"/>
                                        <p:tgtEl>
                                          <p:spTgt spid="22"/>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fade">
                                      <p:cBhvr>
                                        <p:cTn id="150" dur="250"/>
                                        <p:tgtEl>
                                          <p:spTgt spid="32"/>
                                        </p:tgtEl>
                                      </p:cBhvr>
                                    </p:animEffect>
                                    <p:anim calcmode="lin" valueType="num">
                                      <p:cBhvr>
                                        <p:cTn id="151" dur="250" fill="hold"/>
                                        <p:tgtEl>
                                          <p:spTgt spid="32"/>
                                        </p:tgtEl>
                                        <p:attrNameLst>
                                          <p:attrName>ppt_x</p:attrName>
                                        </p:attrNameLst>
                                      </p:cBhvr>
                                      <p:tavLst>
                                        <p:tav tm="0">
                                          <p:val>
                                            <p:strVal val="#ppt_x"/>
                                          </p:val>
                                        </p:tav>
                                        <p:tav tm="100000">
                                          <p:val>
                                            <p:strVal val="#ppt_x"/>
                                          </p:val>
                                        </p:tav>
                                      </p:tavLst>
                                    </p:anim>
                                    <p:anim calcmode="lin" valueType="num">
                                      <p:cBhvr>
                                        <p:cTn id="152" dur="2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25"/>
                                        </p:tgtEl>
                                        <p:attrNameLst>
                                          <p:attrName>style.visibility</p:attrName>
                                        </p:attrNameLst>
                                      </p:cBhvr>
                                      <p:to>
                                        <p:strVal val="visible"/>
                                      </p:to>
                                    </p:set>
                                    <p:animEffect transition="in" filter="fade">
                                      <p:cBhvr>
                                        <p:cTn id="157" dur="250"/>
                                        <p:tgtEl>
                                          <p:spTgt spid="25"/>
                                        </p:tgtEl>
                                      </p:cBhvr>
                                    </p:animEffect>
                                    <p:anim calcmode="lin" valueType="num">
                                      <p:cBhvr>
                                        <p:cTn id="158" dur="250" fill="hold"/>
                                        <p:tgtEl>
                                          <p:spTgt spid="25"/>
                                        </p:tgtEl>
                                        <p:attrNameLst>
                                          <p:attrName>ppt_x</p:attrName>
                                        </p:attrNameLst>
                                      </p:cBhvr>
                                      <p:tavLst>
                                        <p:tav tm="0">
                                          <p:val>
                                            <p:strVal val="#ppt_x"/>
                                          </p:val>
                                        </p:tav>
                                        <p:tav tm="100000">
                                          <p:val>
                                            <p:strVal val="#ppt_x"/>
                                          </p:val>
                                        </p:tav>
                                      </p:tavLst>
                                    </p:anim>
                                    <p:anim calcmode="lin" valueType="num">
                                      <p:cBhvr>
                                        <p:cTn id="159" dur="250" fill="hold"/>
                                        <p:tgtEl>
                                          <p:spTgt spid="25"/>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29"/>
                                        </p:tgtEl>
                                        <p:attrNameLst>
                                          <p:attrName>style.visibility</p:attrName>
                                        </p:attrNameLst>
                                      </p:cBhvr>
                                      <p:to>
                                        <p:strVal val="visible"/>
                                      </p:to>
                                    </p:set>
                                    <p:animEffect transition="in" filter="fade">
                                      <p:cBhvr>
                                        <p:cTn id="162" dur="250"/>
                                        <p:tgtEl>
                                          <p:spTgt spid="29"/>
                                        </p:tgtEl>
                                      </p:cBhvr>
                                    </p:animEffect>
                                    <p:anim calcmode="lin" valueType="num">
                                      <p:cBhvr>
                                        <p:cTn id="163" dur="250" fill="hold"/>
                                        <p:tgtEl>
                                          <p:spTgt spid="29"/>
                                        </p:tgtEl>
                                        <p:attrNameLst>
                                          <p:attrName>ppt_x</p:attrName>
                                        </p:attrNameLst>
                                      </p:cBhvr>
                                      <p:tavLst>
                                        <p:tav tm="0">
                                          <p:val>
                                            <p:strVal val="#ppt_x"/>
                                          </p:val>
                                        </p:tav>
                                        <p:tav tm="100000">
                                          <p:val>
                                            <p:strVal val="#ppt_x"/>
                                          </p:val>
                                        </p:tav>
                                      </p:tavLst>
                                    </p:anim>
                                    <p:anim calcmode="lin" valueType="num">
                                      <p:cBhvr>
                                        <p:cTn id="164" dur="2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30"/>
                                        </p:tgtEl>
                                        <p:attrNameLst>
                                          <p:attrName>style.visibility</p:attrName>
                                        </p:attrNameLst>
                                      </p:cBhvr>
                                      <p:to>
                                        <p:strVal val="visible"/>
                                      </p:to>
                                    </p:set>
                                    <p:animEffect transition="in" filter="fade">
                                      <p:cBhvr>
                                        <p:cTn id="169" dur="250"/>
                                        <p:tgtEl>
                                          <p:spTgt spid="30"/>
                                        </p:tgtEl>
                                      </p:cBhvr>
                                    </p:animEffect>
                                    <p:anim calcmode="lin" valueType="num">
                                      <p:cBhvr>
                                        <p:cTn id="170" dur="250" fill="hold"/>
                                        <p:tgtEl>
                                          <p:spTgt spid="30"/>
                                        </p:tgtEl>
                                        <p:attrNameLst>
                                          <p:attrName>ppt_x</p:attrName>
                                        </p:attrNameLst>
                                      </p:cBhvr>
                                      <p:tavLst>
                                        <p:tav tm="0">
                                          <p:val>
                                            <p:strVal val="#ppt_x"/>
                                          </p:val>
                                        </p:tav>
                                        <p:tav tm="100000">
                                          <p:val>
                                            <p:strVal val="#ppt_x"/>
                                          </p:val>
                                        </p:tav>
                                      </p:tavLst>
                                    </p:anim>
                                    <p:anim calcmode="lin" valueType="num">
                                      <p:cBhvr>
                                        <p:cTn id="171"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2" presetClass="entr" presetSubtype="0" fill="hold" grpId="0" nodeType="clickEffect">
                                  <p:stCondLst>
                                    <p:cond delay="0"/>
                                  </p:stCondLst>
                                  <p:childTnLst>
                                    <p:set>
                                      <p:cBhvr>
                                        <p:cTn id="175" dur="1" fill="hold">
                                          <p:stCondLst>
                                            <p:cond delay="0"/>
                                          </p:stCondLst>
                                        </p:cTn>
                                        <p:tgtEl>
                                          <p:spTgt spid="7"/>
                                        </p:tgtEl>
                                        <p:attrNameLst>
                                          <p:attrName>style.visibility</p:attrName>
                                        </p:attrNameLst>
                                      </p:cBhvr>
                                      <p:to>
                                        <p:strVal val="visible"/>
                                      </p:to>
                                    </p:set>
                                    <p:animEffect transition="in" filter="fade">
                                      <p:cBhvr>
                                        <p:cTn id="176" dur="250"/>
                                        <p:tgtEl>
                                          <p:spTgt spid="7"/>
                                        </p:tgtEl>
                                      </p:cBhvr>
                                    </p:animEffect>
                                    <p:anim calcmode="lin" valueType="num">
                                      <p:cBhvr>
                                        <p:cTn id="177" dur="250" fill="hold"/>
                                        <p:tgtEl>
                                          <p:spTgt spid="7"/>
                                        </p:tgtEl>
                                        <p:attrNameLst>
                                          <p:attrName>ppt_x</p:attrName>
                                        </p:attrNameLst>
                                      </p:cBhvr>
                                      <p:tavLst>
                                        <p:tav tm="0">
                                          <p:val>
                                            <p:strVal val="#ppt_x"/>
                                          </p:val>
                                        </p:tav>
                                        <p:tav tm="100000">
                                          <p:val>
                                            <p:strVal val="#ppt_x"/>
                                          </p:val>
                                        </p:tav>
                                      </p:tavLst>
                                    </p:anim>
                                    <p:anim calcmode="lin" valueType="num">
                                      <p:cBhvr>
                                        <p:cTn id="178"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grpId="0" nodeType="click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250"/>
                                        <p:tgtEl>
                                          <p:spTgt spid="37"/>
                                        </p:tgtEl>
                                      </p:cBhvr>
                                    </p:animEffect>
                                    <p:anim calcmode="lin" valueType="num">
                                      <p:cBhvr>
                                        <p:cTn id="184" dur="250" fill="hold"/>
                                        <p:tgtEl>
                                          <p:spTgt spid="37"/>
                                        </p:tgtEl>
                                        <p:attrNameLst>
                                          <p:attrName>ppt_x</p:attrName>
                                        </p:attrNameLst>
                                      </p:cBhvr>
                                      <p:tavLst>
                                        <p:tav tm="0">
                                          <p:val>
                                            <p:strVal val="#ppt_x"/>
                                          </p:val>
                                        </p:tav>
                                        <p:tav tm="100000">
                                          <p:val>
                                            <p:strVal val="#ppt_x"/>
                                          </p:val>
                                        </p:tav>
                                      </p:tavLst>
                                    </p:anim>
                                    <p:anim calcmode="lin" valueType="num">
                                      <p:cBhvr>
                                        <p:cTn id="185" dur="25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grpId="0" nodeType="clickEffect">
                                  <p:stCondLst>
                                    <p:cond delay="0"/>
                                  </p:stCondLst>
                                  <p:childTnLst>
                                    <p:set>
                                      <p:cBhvr>
                                        <p:cTn id="189" dur="1" fill="hold">
                                          <p:stCondLst>
                                            <p:cond delay="0"/>
                                          </p:stCondLst>
                                        </p:cTn>
                                        <p:tgtEl>
                                          <p:spTgt spid="38"/>
                                        </p:tgtEl>
                                        <p:attrNameLst>
                                          <p:attrName>style.visibility</p:attrName>
                                        </p:attrNameLst>
                                      </p:cBhvr>
                                      <p:to>
                                        <p:strVal val="visible"/>
                                      </p:to>
                                    </p:set>
                                    <p:animEffect transition="in" filter="fade">
                                      <p:cBhvr>
                                        <p:cTn id="190" dur="250"/>
                                        <p:tgtEl>
                                          <p:spTgt spid="38"/>
                                        </p:tgtEl>
                                      </p:cBhvr>
                                    </p:animEffect>
                                    <p:anim calcmode="lin" valueType="num">
                                      <p:cBhvr>
                                        <p:cTn id="191" dur="250" fill="hold"/>
                                        <p:tgtEl>
                                          <p:spTgt spid="38"/>
                                        </p:tgtEl>
                                        <p:attrNameLst>
                                          <p:attrName>ppt_x</p:attrName>
                                        </p:attrNameLst>
                                      </p:cBhvr>
                                      <p:tavLst>
                                        <p:tav tm="0">
                                          <p:val>
                                            <p:strVal val="#ppt_x"/>
                                          </p:val>
                                        </p:tav>
                                        <p:tav tm="100000">
                                          <p:val>
                                            <p:strVal val="#ppt_x"/>
                                          </p:val>
                                        </p:tav>
                                      </p:tavLst>
                                    </p:anim>
                                    <p:anim calcmode="lin" valueType="num">
                                      <p:cBhvr>
                                        <p:cTn id="192" dur="2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42" presetClass="entr" presetSubtype="0" fill="hold" grpId="0" nodeType="clickEffect">
                                  <p:stCondLst>
                                    <p:cond delay="0"/>
                                  </p:stCondLst>
                                  <p:childTnLst>
                                    <p:set>
                                      <p:cBhvr>
                                        <p:cTn id="196" dur="1" fill="hold">
                                          <p:stCondLst>
                                            <p:cond delay="0"/>
                                          </p:stCondLst>
                                        </p:cTn>
                                        <p:tgtEl>
                                          <p:spTgt spid="35"/>
                                        </p:tgtEl>
                                        <p:attrNameLst>
                                          <p:attrName>style.visibility</p:attrName>
                                        </p:attrNameLst>
                                      </p:cBhvr>
                                      <p:to>
                                        <p:strVal val="visible"/>
                                      </p:to>
                                    </p:set>
                                    <p:animEffect transition="in" filter="fade">
                                      <p:cBhvr>
                                        <p:cTn id="197" dur="250"/>
                                        <p:tgtEl>
                                          <p:spTgt spid="35"/>
                                        </p:tgtEl>
                                      </p:cBhvr>
                                    </p:animEffect>
                                    <p:anim calcmode="lin" valueType="num">
                                      <p:cBhvr>
                                        <p:cTn id="198" dur="250" fill="hold"/>
                                        <p:tgtEl>
                                          <p:spTgt spid="35"/>
                                        </p:tgtEl>
                                        <p:attrNameLst>
                                          <p:attrName>ppt_x</p:attrName>
                                        </p:attrNameLst>
                                      </p:cBhvr>
                                      <p:tavLst>
                                        <p:tav tm="0">
                                          <p:val>
                                            <p:strVal val="#ppt_x"/>
                                          </p:val>
                                        </p:tav>
                                        <p:tav tm="100000">
                                          <p:val>
                                            <p:strVal val="#ppt_x"/>
                                          </p:val>
                                        </p:tav>
                                      </p:tavLst>
                                    </p:anim>
                                    <p:anim calcmode="lin" valueType="num">
                                      <p:cBhvr>
                                        <p:cTn id="199" dur="2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42" presetClass="entr" presetSubtype="0" fill="hold" grpId="0" nodeType="clickEffect">
                                  <p:stCondLst>
                                    <p:cond delay="0"/>
                                  </p:stCondLst>
                                  <p:childTnLst>
                                    <p:set>
                                      <p:cBhvr>
                                        <p:cTn id="203" dur="1" fill="hold">
                                          <p:stCondLst>
                                            <p:cond delay="0"/>
                                          </p:stCondLst>
                                        </p:cTn>
                                        <p:tgtEl>
                                          <p:spTgt spid="36"/>
                                        </p:tgtEl>
                                        <p:attrNameLst>
                                          <p:attrName>style.visibility</p:attrName>
                                        </p:attrNameLst>
                                      </p:cBhvr>
                                      <p:to>
                                        <p:strVal val="visible"/>
                                      </p:to>
                                    </p:set>
                                    <p:animEffect transition="in" filter="fade">
                                      <p:cBhvr>
                                        <p:cTn id="204" dur="250"/>
                                        <p:tgtEl>
                                          <p:spTgt spid="36"/>
                                        </p:tgtEl>
                                      </p:cBhvr>
                                    </p:animEffect>
                                    <p:anim calcmode="lin" valueType="num">
                                      <p:cBhvr>
                                        <p:cTn id="205" dur="250" fill="hold"/>
                                        <p:tgtEl>
                                          <p:spTgt spid="36"/>
                                        </p:tgtEl>
                                        <p:attrNameLst>
                                          <p:attrName>ppt_x</p:attrName>
                                        </p:attrNameLst>
                                      </p:cBhvr>
                                      <p:tavLst>
                                        <p:tav tm="0">
                                          <p:val>
                                            <p:strVal val="#ppt_x"/>
                                          </p:val>
                                        </p:tav>
                                        <p:tav tm="100000">
                                          <p:val>
                                            <p:strVal val="#ppt_x"/>
                                          </p:val>
                                        </p:tav>
                                      </p:tavLst>
                                    </p:anim>
                                    <p:anim calcmode="lin" valueType="num">
                                      <p:cBhvr>
                                        <p:cTn id="206" dur="2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42" presetClass="entr" presetSubtype="0" fill="hold" grpId="0" nodeType="click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fade">
                                      <p:cBhvr>
                                        <p:cTn id="211" dur="250"/>
                                        <p:tgtEl>
                                          <p:spTgt spid="39"/>
                                        </p:tgtEl>
                                      </p:cBhvr>
                                    </p:animEffect>
                                    <p:anim calcmode="lin" valueType="num">
                                      <p:cBhvr>
                                        <p:cTn id="212" dur="250" fill="hold"/>
                                        <p:tgtEl>
                                          <p:spTgt spid="39"/>
                                        </p:tgtEl>
                                        <p:attrNameLst>
                                          <p:attrName>ppt_x</p:attrName>
                                        </p:attrNameLst>
                                      </p:cBhvr>
                                      <p:tavLst>
                                        <p:tav tm="0">
                                          <p:val>
                                            <p:strVal val="#ppt_x"/>
                                          </p:val>
                                        </p:tav>
                                        <p:tav tm="100000">
                                          <p:val>
                                            <p:strVal val="#ppt_x"/>
                                          </p:val>
                                        </p:tav>
                                      </p:tavLst>
                                    </p:anim>
                                    <p:anim calcmode="lin" valueType="num">
                                      <p:cBhvr>
                                        <p:cTn id="213" dur="2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42" presetClass="entr" presetSubtype="0" fill="hold" grpId="0" nodeType="clickEffect">
                                  <p:stCondLst>
                                    <p:cond delay="0"/>
                                  </p:stCondLst>
                                  <p:childTnLst>
                                    <p:set>
                                      <p:cBhvr>
                                        <p:cTn id="217" dur="1" fill="hold">
                                          <p:stCondLst>
                                            <p:cond delay="0"/>
                                          </p:stCondLst>
                                        </p:cTn>
                                        <p:tgtEl>
                                          <p:spTgt spid="8"/>
                                        </p:tgtEl>
                                        <p:attrNameLst>
                                          <p:attrName>style.visibility</p:attrName>
                                        </p:attrNameLst>
                                      </p:cBhvr>
                                      <p:to>
                                        <p:strVal val="visible"/>
                                      </p:to>
                                    </p:set>
                                    <p:animEffect transition="in" filter="fade">
                                      <p:cBhvr>
                                        <p:cTn id="218" dur="250"/>
                                        <p:tgtEl>
                                          <p:spTgt spid="8"/>
                                        </p:tgtEl>
                                      </p:cBhvr>
                                    </p:animEffect>
                                    <p:anim calcmode="lin" valueType="num">
                                      <p:cBhvr>
                                        <p:cTn id="219" dur="250" fill="hold"/>
                                        <p:tgtEl>
                                          <p:spTgt spid="8"/>
                                        </p:tgtEl>
                                        <p:attrNameLst>
                                          <p:attrName>ppt_x</p:attrName>
                                        </p:attrNameLst>
                                      </p:cBhvr>
                                      <p:tavLst>
                                        <p:tav tm="0">
                                          <p:val>
                                            <p:strVal val="#ppt_x"/>
                                          </p:val>
                                        </p:tav>
                                        <p:tav tm="100000">
                                          <p:val>
                                            <p:strVal val="#ppt_x"/>
                                          </p:val>
                                        </p:tav>
                                      </p:tavLst>
                                    </p:anim>
                                    <p:anim calcmode="lin" valueType="num">
                                      <p:cBhvr>
                                        <p:cTn id="220"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42" presetClass="entr" presetSubtype="0" fill="hold" grpId="0" nodeType="clickEffect">
                                  <p:stCondLst>
                                    <p:cond delay="0"/>
                                  </p:stCondLst>
                                  <p:childTnLst>
                                    <p:set>
                                      <p:cBhvr>
                                        <p:cTn id="224" dur="1" fill="hold">
                                          <p:stCondLst>
                                            <p:cond delay="0"/>
                                          </p:stCondLst>
                                        </p:cTn>
                                        <p:tgtEl>
                                          <p:spTgt spid="43"/>
                                        </p:tgtEl>
                                        <p:attrNameLst>
                                          <p:attrName>style.visibility</p:attrName>
                                        </p:attrNameLst>
                                      </p:cBhvr>
                                      <p:to>
                                        <p:strVal val="visible"/>
                                      </p:to>
                                    </p:set>
                                    <p:animEffect transition="in" filter="fade">
                                      <p:cBhvr>
                                        <p:cTn id="225" dur="250"/>
                                        <p:tgtEl>
                                          <p:spTgt spid="43"/>
                                        </p:tgtEl>
                                      </p:cBhvr>
                                    </p:animEffect>
                                    <p:anim calcmode="lin" valueType="num">
                                      <p:cBhvr>
                                        <p:cTn id="226" dur="250" fill="hold"/>
                                        <p:tgtEl>
                                          <p:spTgt spid="43"/>
                                        </p:tgtEl>
                                        <p:attrNameLst>
                                          <p:attrName>ppt_x</p:attrName>
                                        </p:attrNameLst>
                                      </p:cBhvr>
                                      <p:tavLst>
                                        <p:tav tm="0">
                                          <p:val>
                                            <p:strVal val="#ppt_x"/>
                                          </p:val>
                                        </p:tav>
                                        <p:tav tm="100000">
                                          <p:val>
                                            <p:strVal val="#ppt_x"/>
                                          </p:val>
                                        </p:tav>
                                      </p:tavLst>
                                    </p:anim>
                                    <p:anim calcmode="lin" valueType="num">
                                      <p:cBhvr>
                                        <p:cTn id="227" dur="250" fill="hold"/>
                                        <p:tgtEl>
                                          <p:spTgt spid="43"/>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0"/>
                                  </p:stCondLst>
                                  <p:childTnLst>
                                    <p:set>
                                      <p:cBhvr>
                                        <p:cTn id="229" dur="1" fill="hold">
                                          <p:stCondLst>
                                            <p:cond delay="0"/>
                                          </p:stCondLst>
                                        </p:cTn>
                                        <p:tgtEl>
                                          <p:spTgt spid="46"/>
                                        </p:tgtEl>
                                        <p:attrNameLst>
                                          <p:attrName>style.visibility</p:attrName>
                                        </p:attrNameLst>
                                      </p:cBhvr>
                                      <p:to>
                                        <p:strVal val="visible"/>
                                      </p:to>
                                    </p:set>
                                    <p:animEffect transition="in" filter="fade">
                                      <p:cBhvr>
                                        <p:cTn id="230" dur="250"/>
                                        <p:tgtEl>
                                          <p:spTgt spid="46"/>
                                        </p:tgtEl>
                                      </p:cBhvr>
                                    </p:animEffect>
                                    <p:anim calcmode="lin" valueType="num">
                                      <p:cBhvr>
                                        <p:cTn id="231" dur="250" fill="hold"/>
                                        <p:tgtEl>
                                          <p:spTgt spid="46"/>
                                        </p:tgtEl>
                                        <p:attrNameLst>
                                          <p:attrName>ppt_x</p:attrName>
                                        </p:attrNameLst>
                                      </p:cBhvr>
                                      <p:tavLst>
                                        <p:tav tm="0">
                                          <p:val>
                                            <p:strVal val="#ppt_x"/>
                                          </p:val>
                                        </p:tav>
                                        <p:tav tm="100000">
                                          <p:val>
                                            <p:strVal val="#ppt_x"/>
                                          </p:val>
                                        </p:tav>
                                      </p:tavLst>
                                    </p:anim>
                                    <p:anim calcmode="lin" valueType="num">
                                      <p:cBhvr>
                                        <p:cTn id="232" dur="25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42" presetClass="entr" presetSubtype="0" fill="hold" grpId="0" nodeType="clickEffect">
                                  <p:stCondLst>
                                    <p:cond delay="0"/>
                                  </p:stCondLst>
                                  <p:childTnLst>
                                    <p:set>
                                      <p:cBhvr>
                                        <p:cTn id="236" dur="1" fill="hold">
                                          <p:stCondLst>
                                            <p:cond delay="0"/>
                                          </p:stCondLst>
                                        </p:cTn>
                                        <p:tgtEl>
                                          <p:spTgt spid="42"/>
                                        </p:tgtEl>
                                        <p:attrNameLst>
                                          <p:attrName>style.visibility</p:attrName>
                                        </p:attrNameLst>
                                      </p:cBhvr>
                                      <p:to>
                                        <p:strVal val="visible"/>
                                      </p:to>
                                    </p:set>
                                    <p:animEffect transition="in" filter="fade">
                                      <p:cBhvr>
                                        <p:cTn id="237" dur="250"/>
                                        <p:tgtEl>
                                          <p:spTgt spid="42"/>
                                        </p:tgtEl>
                                      </p:cBhvr>
                                    </p:animEffect>
                                    <p:anim calcmode="lin" valueType="num">
                                      <p:cBhvr>
                                        <p:cTn id="238" dur="250" fill="hold"/>
                                        <p:tgtEl>
                                          <p:spTgt spid="42"/>
                                        </p:tgtEl>
                                        <p:attrNameLst>
                                          <p:attrName>ppt_x</p:attrName>
                                        </p:attrNameLst>
                                      </p:cBhvr>
                                      <p:tavLst>
                                        <p:tav tm="0">
                                          <p:val>
                                            <p:strVal val="#ppt_x"/>
                                          </p:val>
                                        </p:tav>
                                        <p:tav tm="100000">
                                          <p:val>
                                            <p:strVal val="#ppt_x"/>
                                          </p:val>
                                        </p:tav>
                                      </p:tavLst>
                                    </p:anim>
                                    <p:anim calcmode="lin" valueType="num">
                                      <p:cBhvr>
                                        <p:cTn id="239" dur="250" fill="hold"/>
                                        <p:tgtEl>
                                          <p:spTgt spid="42"/>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58"/>
                                        </p:tgtEl>
                                        <p:attrNameLst>
                                          <p:attrName>style.visibility</p:attrName>
                                        </p:attrNameLst>
                                      </p:cBhvr>
                                      <p:to>
                                        <p:strVal val="visible"/>
                                      </p:to>
                                    </p:set>
                                    <p:animEffect transition="in" filter="fade">
                                      <p:cBhvr>
                                        <p:cTn id="242" dur="250"/>
                                        <p:tgtEl>
                                          <p:spTgt spid="58"/>
                                        </p:tgtEl>
                                      </p:cBhvr>
                                    </p:animEffect>
                                    <p:anim calcmode="lin" valueType="num">
                                      <p:cBhvr>
                                        <p:cTn id="243" dur="250" fill="hold"/>
                                        <p:tgtEl>
                                          <p:spTgt spid="58"/>
                                        </p:tgtEl>
                                        <p:attrNameLst>
                                          <p:attrName>ppt_x</p:attrName>
                                        </p:attrNameLst>
                                      </p:cBhvr>
                                      <p:tavLst>
                                        <p:tav tm="0">
                                          <p:val>
                                            <p:strVal val="#ppt_x"/>
                                          </p:val>
                                        </p:tav>
                                        <p:tav tm="100000">
                                          <p:val>
                                            <p:strVal val="#ppt_x"/>
                                          </p:val>
                                        </p:tav>
                                      </p:tavLst>
                                    </p:anim>
                                    <p:anim calcmode="lin" valueType="num">
                                      <p:cBhvr>
                                        <p:cTn id="244" dur="25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42" presetClass="entr" presetSubtype="0" fill="hold" grpId="0" nodeType="click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fade">
                                      <p:cBhvr>
                                        <p:cTn id="249" dur="250"/>
                                        <p:tgtEl>
                                          <p:spTgt spid="45"/>
                                        </p:tgtEl>
                                      </p:cBhvr>
                                    </p:animEffect>
                                    <p:anim calcmode="lin" valueType="num">
                                      <p:cBhvr>
                                        <p:cTn id="250" dur="250" fill="hold"/>
                                        <p:tgtEl>
                                          <p:spTgt spid="45"/>
                                        </p:tgtEl>
                                        <p:attrNameLst>
                                          <p:attrName>ppt_x</p:attrName>
                                        </p:attrNameLst>
                                      </p:cBhvr>
                                      <p:tavLst>
                                        <p:tav tm="0">
                                          <p:val>
                                            <p:strVal val="#ppt_x"/>
                                          </p:val>
                                        </p:tav>
                                        <p:tav tm="100000">
                                          <p:val>
                                            <p:strVal val="#ppt_x"/>
                                          </p:val>
                                        </p:tav>
                                      </p:tavLst>
                                    </p:anim>
                                    <p:anim calcmode="lin" valueType="num">
                                      <p:cBhvr>
                                        <p:cTn id="251" dur="250" fill="hold"/>
                                        <p:tgtEl>
                                          <p:spTgt spid="45"/>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50"/>
                                        </p:tgtEl>
                                        <p:attrNameLst>
                                          <p:attrName>style.visibility</p:attrName>
                                        </p:attrNameLst>
                                      </p:cBhvr>
                                      <p:to>
                                        <p:strVal val="visible"/>
                                      </p:to>
                                    </p:set>
                                    <p:animEffect transition="in" filter="fade">
                                      <p:cBhvr>
                                        <p:cTn id="254" dur="250"/>
                                        <p:tgtEl>
                                          <p:spTgt spid="50"/>
                                        </p:tgtEl>
                                      </p:cBhvr>
                                    </p:animEffect>
                                    <p:anim calcmode="lin" valueType="num">
                                      <p:cBhvr>
                                        <p:cTn id="255" dur="250" fill="hold"/>
                                        <p:tgtEl>
                                          <p:spTgt spid="50"/>
                                        </p:tgtEl>
                                        <p:attrNameLst>
                                          <p:attrName>ppt_x</p:attrName>
                                        </p:attrNameLst>
                                      </p:cBhvr>
                                      <p:tavLst>
                                        <p:tav tm="0">
                                          <p:val>
                                            <p:strVal val="#ppt_x"/>
                                          </p:val>
                                        </p:tav>
                                        <p:tav tm="100000">
                                          <p:val>
                                            <p:strVal val="#ppt_x"/>
                                          </p:val>
                                        </p:tav>
                                      </p:tavLst>
                                    </p:anim>
                                    <p:anim calcmode="lin" valueType="num">
                                      <p:cBhvr>
                                        <p:cTn id="256" dur="250" fill="hold"/>
                                        <p:tgtEl>
                                          <p:spTgt spid="50"/>
                                        </p:tgtEl>
                                        <p:attrNameLst>
                                          <p:attrName>ppt_y</p:attrName>
                                        </p:attrNameLst>
                                      </p:cBhvr>
                                      <p:tavLst>
                                        <p:tav tm="0">
                                          <p:val>
                                            <p:strVal val="#ppt_y+.1"/>
                                          </p:val>
                                        </p:tav>
                                        <p:tav tm="100000">
                                          <p:val>
                                            <p:strVal val="#ppt_y"/>
                                          </p:val>
                                        </p:tav>
                                      </p:tavLst>
                                    </p:anim>
                                  </p:childTnLst>
                                </p:cTn>
                              </p:par>
                              <p:par>
                                <p:cTn id="257" presetID="42" presetClass="entr" presetSubtype="0" fill="hold" grpId="0" nodeType="withEffect">
                                  <p:stCondLst>
                                    <p:cond delay="0"/>
                                  </p:stCondLst>
                                  <p:childTnLst>
                                    <p:set>
                                      <p:cBhvr>
                                        <p:cTn id="258" dur="1" fill="hold">
                                          <p:stCondLst>
                                            <p:cond delay="0"/>
                                          </p:stCondLst>
                                        </p:cTn>
                                        <p:tgtEl>
                                          <p:spTgt spid="55"/>
                                        </p:tgtEl>
                                        <p:attrNameLst>
                                          <p:attrName>style.visibility</p:attrName>
                                        </p:attrNameLst>
                                      </p:cBhvr>
                                      <p:to>
                                        <p:strVal val="visible"/>
                                      </p:to>
                                    </p:set>
                                    <p:animEffect transition="in" filter="fade">
                                      <p:cBhvr>
                                        <p:cTn id="259" dur="250"/>
                                        <p:tgtEl>
                                          <p:spTgt spid="55"/>
                                        </p:tgtEl>
                                      </p:cBhvr>
                                    </p:animEffect>
                                    <p:anim calcmode="lin" valueType="num">
                                      <p:cBhvr>
                                        <p:cTn id="260" dur="250" fill="hold"/>
                                        <p:tgtEl>
                                          <p:spTgt spid="55"/>
                                        </p:tgtEl>
                                        <p:attrNameLst>
                                          <p:attrName>ppt_x</p:attrName>
                                        </p:attrNameLst>
                                      </p:cBhvr>
                                      <p:tavLst>
                                        <p:tav tm="0">
                                          <p:val>
                                            <p:strVal val="#ppt_x"/>
                                          </p:val>
                                        </p:tav>
                                        <p:tav tm="100000">
                                          <p:val>
                                            <p:strVal val="#ppt_x"/>
                                          </p:val>
                                        </p:tav>
                                      </p:tavLst>
                                    </p:anim>
                                    <p:anim calcmode="lin" valueType="num">
                                      <p:cBhvr>
                                        <p:cTn id="261" dur="2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42" presetClass="entr" presetSubtype="0" fill="hold" grpId="0" nodeType="clickEffect">
                                  <p:stCondLst>
                                    <p:cond delay="0"/>
                                  </p:stCondLst>
                                  <p:childTnLst>
                                    <p:set>
                                      <p:cBhvr>
                                        <p:cTn id="265" dur="1" fill="hold">
                                          <p:stCondLst>
                                            <p:cond delay="0"/>
                                          </p:stCondLst>
                                        </p:cTn>
                                        <p:tgtEl>
                                          <p:spTgt spid="40"/>
                                        </p:tgtEl>
                                        <p:attrNameLst>
                                          <p:attrName>style.visibility</p:attrName>
                                        </p:attrNameLst>
                                      </p:cBhvr>
                                      <p:to>
                                        <p:strVal val="visible"/>
                                      </p:to>
                                    </p:set>
                                    <p:animEffect transition="in" filter="fade">
                                      <p:cBhvr>
                                        <p:cTn id="266" dur="250"/>
                                        <p:tgtEl>
                                          <p:spTgt spid="40"/>
                                        </p:tgtEl>
                                      </p:cBhvr>
                                    </p:animEffect>
                                    <p:anim calcmode="lin" valueType="num">
                                      <p:cBhvr>
                                        <p:cTn id="267" dur="250" fill="hold"/>
                                        <p:tgtEl>
                                          <p:spTgt spid="40"/>
                                        </p:tgtEl>
                                        <p:attrNameLst>
                                          <p:attrName>ppt_x</p:attrName>
                                        </p:attrNameLst>
                                      </p:cBhvr>
                                      <p:tavLst>
                                        <p:tav tm="0">
                                          <p:val>
                                            <p:strVal val="#ppt_x"/>
                                          </p:val>
                                        </p:tav>
                                        <p:tav tm="100000">
                                          <p:val>
                                            <p:strVal val="#ppt_x"/>
                                          </p:val>
                                        </p:tav>
                                      </p:tavLst>
                                    </p:anim>
                                    <p:anim calcmode="lin" valueType="num">
                                      <p:cBhvr>
                                        <p:cTn id="268" dur="25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42" presetClass="entr" presetSubtype="0" fill="hold" grpId="0" nodeType="clickEffect">
                                  <p:stCondLst>
                                    <p:cond delay="0"/>
                                  </p:stCondLst>
                                  <p:childTnLst>
                                    <p:set>
                                      <p:cBhvr>
                                        <p:cTn id="272" dur="1" fill="hold">
                                          <p:stCondLst>
                                            <p:cond delay="0"/>
                                          </p:stCondLst>
                                        </p:cTn>
                                        <p:tgtEl>
                                          <p:spTgt spid="44"/>
                                        </p:tgtEl>
                                        <p:attrNameLst>
                                          <p:attrName>style.visibility</p:attrName>
                                        </p:attrNameLst>
                                      </p:cBhvr>
                                      <p:to>
                                        <p:strVal val="visible"/>
                                      </p:to>
                                    </p:set>
                                    <p:animEffect transition="in" filter="fade">
                                      <p:cBhvr>
                                        <p:cTn id="273" dur="250"/>
                                        <p:tgtEl>
                                          <p:spTgt spid="44"/>
                                        </p:tgtEl>
                                      </p:cBhvr>
                                    </p:animEffect>
                                    <p:anim calcmode="lin" valueType="num">
                                      <p:cBhvr>
                                        <p:cTn id="274" dur="250" fill="hold"/>
                                        <p:tgtEl>
                                          <p:spTgt spid="44"/>
                                        </p:tgtEl>
                                        <p:attrNameLst>
                                          <p:attrName>ppt_x</p:attrName>
                                        </p:attrNameLst>
                                      </p:cBhvr>
                                      <p:tavLst>
                                        <p:tav tm="0">
                                          <p:val>
                                            <p:strVal val="#ppt_x"/>
                                          </p:val>
                                        </p:tav>
                                        <p:tav tm="100000">
                                          <p:val>
                                            <p:strVal val="#ppt_x"/>
                                          </p:val>
                                        </p:tav>
                                      </p:tavLst>
                                    </p:anim>
                                    <p:anim calcmode="lin" valueType="num">
                                      <p:cBhvr>
                                        <p:cTn id="27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76" fill="hold">
                      <p:stCondLst>
                        <p:cond delay="indefinite"/>
                      </p:stCondLst>
                      <p:childTnLst>
                        <p:par>
                          <p:cTn id="277" fill="hold">
                            <p:stCondLst>
                              <p:cond delay="0"/>
                            </p:stCondLst>
                            <p:childTnLst>
                              <p:par>
                                <p:cTn id="278" presetID="42" presetClass="entr" presetSubtype="0" fill="hold" grpId="0" nodeType="clickEffect">
                                  <p:stCondLst>
                                    <p:cond delay="0"/>
                                  </p:stCondLst>
                                  <p:childTnLst>
                                    <p:set>
                                      <p:cBhvr>
                                        <p:cTn id="279" dur="1" fill="hold">
                                          <p:stCondLst>
                                            <p:cond delay="0"/>
                                          </p:stCondLst>
                                        </p:cTn>
                                        <p:tgtEl>
                                          <p:spTgt spid="49"/>
                                        </p:tgtEl>
                                        <p:attrNameLst>
                                          <p:attrName>style.visibility</p:attrName>
                                        </p:attrNameLst>
                                      </p:cBhvr>
                                      <p:to>
                                        <p:strVal val="visible"/>
                                      </p:to>
                                    </p:set>
                                    <p:animEffect transition="in" filter="fade">
                                      <p:cBhvr>
                                        <p:cTn id="280" dur="250"/>
                                        <p:tgtEl>
                                          <p:spTgt spid="49"/>
                                        </p:tgtEl>
                                      </p:cBhvr>
                                    </p:animEffect>
                                    <p:anim calcmode="lin" valueType="num">
                                      <p:cBhvr>
                                        <p:cTn id="281" dur="250" fill="hold"/>
                                        <p:tgtEl>
                                          <p:spTgt spid="49"/>
                                        </p:tgtEl>
                                        <p:attrNameLst>
                                          <p:attrName>ppt_x</p:attrName>
                                        </p:attrNameLst>
                                      </p:cBhvr>
                                      <p:tavLst>
                                        <p:tav tm="0">
                                          <p:val>
                                            <p:strVal val="#ppt_x"/>
                                          </p:val>
                                        </p:tav>
                                        <p:tav tm="100000">
                                          <p:val>
                                            <p:strVal val="#ppt_x"/>
                                          </p:val>
                                        </p:tav>
                                      </p:tavLst>
                                    </p:anim>
                                    <p:anim calcmode="lin" valueType="num">
                                      <p:cBhvr>
                                        <p:cTn id="282" dur="25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42" presetClass="entr" presetSubtype="0" fill="hold" grpId="0" nodeType="clickEffect">
                                  <p:stCondLst>
                                    <p:cond delay="0"/>
                                  </p:stCondLst>
                                  <p:childTnLst>
                                    <p:set>
                                      <p:cBhvr>
                                        <p:cTn id="286" dur="1" fill="hold">
                                          <p:stCondLst>
                                            <p:cond delay="0"/>
                                          </p:stCondLst>
                                        </p:cTn>
                                        <p:tgtEl>
                                          <p:spTgt spid="41"/>
                                        </p:tgtEl>
                                        <p:attrNameLst>
                                          <p:attrName>style.visibility</p:attrName>
                                        </p:attrNameLst>
                                      </p:cBhvr>
                                      <p:to>
                                        <p:strVal val="visible"/>
                                      </p:to>
                                    </p:set>
                                    <p:animEffect transition="in" filter="fade">
                                      <p:cBhvr>
                                        <p:cTn id="287" dur="250"/>
                                        <p:tgtEl>
                                          <p:spTgt spid="41"/>
                                        </p:tgtEl>
                                      </p:cBhvr>
                                    </p:animEffect>
                                    <p:anim calcmode="lin" valueType="num">
                                      <p:cBhvr>
                                        <p:cTn id="288" dur="250" fill="hold"/>
                                        <p:tgtEl>
                                          <p:spTgt spid="41"/>
                                        </p:tgtEl>
                                        <p:attrNameLst>
                                          <p:attrName>ppt_x</p:attrName>
                                        </p:attrNameLst>
                                      </p:cBhvr>
                                      <p:tavLst>
                                        <p:tav tm="0">
                                          <p:val>
                                            <p:strVal val="#ppt_x"/>
                                          </p:val>
                                        </p:tav>
                                        <p:tav tm="100000">
                                          <p:val>
                                            <p:strVal val="#ppt_x"/>
                                          </p:val>
                                        </p:tav>
                                      </p:tavLst>
                                    </p:anim>
                                    <p:anim calcmode="lin" valueType="num">
                                      <p:cBhvr>
                                        <p:cTn id="289" dur="2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90" fill="hold">
                      <p:stCondLst>
                        <p:cond delay="indefinite"/>
                      </p:stCondLst>
                      <p:childTnLst>
                        <p:par>
                          <p:cTn id="291" fill="hold">
                            <p:stCondLst>
                              <p:cond delay="0"/>
                            </p:stCondLst>
                            <p:childTnLst>
                              <p:par>
                                <p:cTn id="292" presetID="42" presetClass="entr" presetSubtype="0" fill="hold" grpId="0" nodeType="clickEffect">
                                  <p:stCondLst>
                                    <p:cond delay="0"/>
                                  </p:stCondLst>
                                  <p:childTnLst>
                                    <p:set>
                                      <p:cBhvr>
                                        <p:cTn id="293" dur="1" fill="hold">
                                          <p:stCondLst>
                                            <p:cond delay="0"/>
                                          </p:stCondLst>
                                        </p:cTn>
                                        <p:tgtEl>
                                          <p:spTgt spid="47"/>
                                        </p:tgtEl>
                                        <p:attrNameLst>
                                          <p:attrName>style.visibility</p:attrName>
                                        </p:attrNameLst>
                                      </p:cBhvr>
                                      <p:to>
                                        <p:strVal val="visible"/>
                                      </p:to>
                                    </p:set>
                                    <p:animEffect transition="in" filter="fade">
                                      <p:cBhvr>
                                        <p:cTn id="294" dur="250"/>
                                        <p:tgtEl>
                                          <p:spTgt spid="47"/>
                                        </p:tgtEl>
                                      </p:cBhvr>
                                    </p:animEffect>
                                    <p:anim calcmode="lin" valueType="num">
                                      <p:cBhvr>
                                        <p:cTn id="295" dur="250" fill="hold"/>
                                        <p:tgtEl>
                                          <p:spTgt spid="47"/>
                                        </p:tgtEl>
                                        <p:attrNameLst>
                                          <p:attrName>ppt_x</p:attrName>
                                        </p:attrNameLst>
                                      </p:cBhvr>
                                      <p:tavLst>
                                        <p:tav tm="0">
                                          <p:val>
                                            <p:strVal val="#ppt_x"/>
                                          </p:val>
                                        </p:tav>
                                        <p:tav tm="100000">
                                          <p:val>
                                            <p:strVal val="#ppt_x"/>
                                          </p:val>
                                        </p:tav>
                                      </p:tavLst>
                                    </p:anim>
                                    <p:anim calcmode="lin" valueType="num">
                                      <p:cBhvr>
                                        <p:cTn id="296"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42" presetClass="entr" presetSubtype="0" fill="hold" grpId="0" nodeType="clickEffect">
                                  <p:stCondLst>
                                    <p:cond delay="0"/>
                                  </p:stCondLst>
                                  <p:childTnLst>
                                    <p:set>
                                      <p:cBhvr>
                                        <p:cTn id="300" dur="1" fill="hold">
                                          <p:stCondLst>
                                            <p:cond delay="0"/>
                                          </p:stCondLst>
                                        </p:cTn>
                                        <p:tgtEl>
                                          <p:spTgt spid="56"/>
                                        </p:tgtEl>
                                        <p:attrNameLst>
                                          <p:attrName>style.visibility</p:attrName>
                                        </p:attrNameLst>
                                      </p:cBhvr>
                                      <p:to>
                                        <p:strVal val="visible"/>
                                      </p:to>
                                    </p:set>
                                    <p:animEffect transition="in" filter="fade">
                                      <p:cBhvr>
                                        <p:cTn id="301" dur="250"/>
                                        <p:tgtEl>
                                          <p:spTgt spid="56"/>
                                        </p:tgtEl>
                                      </p:cBhvr>
                                    </p:animEffect>
                                    <p:anim calcmode="lin" valueType="num">
                                      <p:cBhvr>
                                        <p:cTn id="302" dur="250" fill="hold"/>
                                        <p:tgtEl>
                                          <p:spTgt spid="56"/>
                                        </p:tgtEl>
                                        <p:attrNameLst>
                                          <p:attrName>ppt_x</p:attrName>
                                        </p:attrNameLst>
                                      </p:cBhvr>
                                      <p:tavLst>
                                        <p:tav tm="0">
                                          <p:val>
                                            <p:strVal val="#ppt_x"/>
                                          </p:val>
                                        </p:tav>
                                        <p:tav tm="100000">
                                          <p:val>
                                            <p:strVal val="#ppt_x"/>
                                          </p:val>
                                        </p:tav>
                                      </p:tavLst>
                                    </p:anim>
                                    <p:anim calcmode="lin" valueType="num">
                                      <p:cBhvr>
                                        <p:cTn id="303" dur="25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04" fill="hold">
                      <p:stCondLst>
                        <p:cond delay="indefinite"/>
                      </p:stCondLst>
                      <p:childTnLst>
                        <p:par>
                          <p:cTn id="305" fill="hold">
                            <p:stCondLst>
                              <p:cond delay="0"/>
                            </p:stCondLst>
                            <p:childTnLst>
                              <p:par>
                                <p:cTn id="306" presetID="42" presetClass="entr" presetSubtype="0" fill="hold" grpId="0" nodeType="clickEffect">
                                  <p:stCondLst>
                                    <p:cond delay="0"/>
                                  </p:stCondLst>
                                  <p:childTnLst>
                                    <p:set>
                                      <p:cBhvr>
                                        <p:cTn id="307" dur="1" fill="hold">
                                          <p:stCondLst>
                                            <p:cond delay="0"/>
                                          </p:stCondLst>
                                        </p:cTn>
                                        <p:tgtEl>
                                          <p:spTgt spid="53"/>
                                        </p:tgtEl>
                                        <p:attrNameLst>
                                          <p:attrName>style.visibility</p:attrName>
                                        </p:attrNameLst>
                                      </p:cBhvr>
                                      <p:to>
                                        <p:strVal val="visible"/>
                                      </p:to>
                                    </p:set>
                                    <p:animEffect transition="in" filter="fade">
                                      <p:cBhvr>
                                        <p:cTn id="308" dur="250"/>
                                        <p:tgtEl>
                                          <p:spTgt spid="53"/>
                                        </p:tgtEl>
                                      </p:cBhvr>
                                    </p:animEffect>
                                    <p:anim calcmode="lin" valueType="num">
                                      <p:cBhvr>
                                        <p:cTn id="309" dur="250" fill="hold"/>
                                        <p:tgtEl>
                                          <p:spTgt spid="53"/>
                                        </p:tgtEl>
                                        <p:attrNameLst>
                                          <p:attrName>ppt_x</p:attrName>
                                        </p:attrNameLst>
                                      </p:cBhvr>
                                      <p:tavLst>
                                        <p:tav tm="0">
                                          <p:val>
                                            <p:strVal val="#ppt_x"/>
                                          </p:val>
                                        </p:tav>
                                        <p:tav tm="100000">
                                          <p:val>
                                            <p:strVal val="#ppt_x"/>
                                          </p:val>
                                        </p:tav>
                                      </p:tavLst>
                                    </p:anim>
                                    <p:anim calcmode="lin" valueType="num">
                                      <p:cBhvr>
                                        <p:cTn id="310" dur="25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11" fill="hold">
                      <p:stCondLst>
                        <p:cond delay="indefinite"/>
                      </p:stCondLst>
                      <p:childTnLst>
                        <p:par>
                          <p:cTn id="312" fill="hold">
                            <p:stCondLst>
                              <p:cond delay="0"/>
                            </p:stCondLst>
                            <p:childTnLst>
                              <p:par>
                                <p:cTn id="313" presetID="42" presetClass="entr" presetSubtype="0" fill="hold" grpId="0" nodeType="clickEffect">
                                  <p:stCondLst>
                                    <p:cond delay="0"/>
                                  </p:stCondLst>
                                  <p:childTnLst>
                                    <p:set>
                                      <p:cBhvr>
                                        <p:cTn id="314" dur="1" fill="hold">
                                          <p:stCondLst>
                                            <p:cond delay="0"/>
                                          </p:stCondLst>
                                        </p:cTn>
                                        <p:tgtEl>
                                          <p:spTgt spid="54"/>
                                        </p:tgtEl>
                                        <p:attrNameLst>
                                          <p:attrName>style.visibility</p:attrName>
                                        </p:attrNameLst>
                                      </p:cBhvr>
                                      <p:to>
                                        <p:strVal val="visible"/>
                                      </p:to>
                                    </p:set>
                                    <p:animEffect transition="in" filter="fade">
                                      <p:cBhvr>
                                        <p:cTn id="315" dur="250"/>
                                        <p:tgtEl>
                                          <p:spTgt spid="54"/>
                                        </p:tgtEl>
                                      </p:cBhvr>
                                    </p:animEffect>
                                    <p:anim calcmode="lin" valueType="num">
                                      <p:cBhvr>
                                        <p:cTn id="316" dur="250" fill="hold"/>
                                        <p:tgtEl>
                                          <p:spTgt spid="54"/>
                                        </p:tgtEl>
                                        <p:attrNameLst>
                                          <p:attrName>ppt_x</p:attrName>
                                        </p:attrNameLst>
                                      </p:cBhvr>
                                      <p:tavLst>
                                        <p:tav tm="0">
                                          <p:val>
                                            <p:strVal val="#ppt_x"/>
                                          </p:val>
                                        </p:tav>
                                        <p:tav tm="100000">
                                          <p:val>
                                            <p:strVal val="#ppt_x"/>
                                          </p:val>
                                        </p:tav>
                                      </p:tavLst>
                                    </p:anim>
                                    <p:anim calcmode="lin" valueType="num">
                                      <p:cBhvr>
                                        <p:cTn id="317" dur="25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18" fill="hold">
                      <p:stCondLst>
                        <p:cond delay="indefinite"/>
                      </p:stCondLst>
                      <p:childTnLst>
                        <p:par>
                          <p:cTn id="319" fill="hold">
                            <p:stCondLst>
                              <p:cond delay="0"/>
                            </p:stCondLst>
                            <p:childTnLst>
                              <p:par>
                                <p:cTn id="320" presetID="42" presetClass="entr" presetSubtype="0" fill="hold" grpId="0" nodeType="clickEffect">
                                  <p:stCondLst>
                                    <p:cond delay="0"/>
                                  </p:stCondLst>
                                  <p:childTnLst>
                                    <p:set>
                                      <p:cBhvr>
                                        <p:cTn id="321" dur="1" fill="hold">
                                          <p:stCondLst>
                                            <p:cond delay="0"/>
                                          </p:stCondLst>
                                        </p:cTn>
                                        <p:tgtEl>
                                          <p:spTgt spid="48"/>
                                        </p:tgtEl>
                                        <p:attrNameLst>
                                          <p:attrName>style.visibility</p:attrName>
                                        </p:attrNameLst>
                                      </p:cBhvr>
                                      <p:to>
                                        <p:strVal val="visible"/>
                                      </p:to>
                                    </p:set>
                                    <p:animEffect transition="in" filter="fade">
                                      <p:cBhvr>
                                        <p:cTn id="322" dur="250"/>
                                        <p:tgtEl>
                                          <p:spTgt spid="48"/>
                                        </p:tgtEl>
                                      </p:cBhvr>
                                    </p:animEffect>
                                    <p:anim calcmode="lin" valueType="num">
                                      <p:cBhvr>
                                        <p:cTn id="323" dur="250" fill="hold"/>
                                        <p:tgtEl>
                                          <p:spTgt spid="48"/>
                                        </p:tgtEl>
                                        <p:attrNameLst>
                                          <p:attrName>ppt_x</p:attrName>
                                        </p:attrNameLst>
                                      </p:cBhvr>
                                      <p:tavLst>
                                        <p:tav tm="0">
                                          <p:val>
                                            <p:strVal val="#ppt_x"/>
                                          </p:val>
                                        </p:tav>
                                        <p:tav tm="100000">
                                          <p:val>
                                            <p:strVal val="#ppt_x"/>
                                          </p:val>
                                        </p:tav>
                                      </p:tavLst>
                                    </p:anim>
                                    <p:anim calcmode="lin" valueType="num">
                                      <p:cBhvr>
                                        <p:cTn id="324" dur="25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25" fill="hold">
                      <p:stCondLst>
                        <p:cond delay="indefinite"/>
                      </p:stCondLst>
                      <p:childTnLst>
                        <p:par>
                          <p:cTn id="326" fill="hold">
                            <p:stCondLst>
                              <p:cond delay="0"/>
                            </p:stCondLst>
                            <p:childTnLst>
                              <p:par>
                                <p:cTn id="327" presetID="42" presetClass="entr" presetSubtype="0" fill="hold" grpId="0" nodeType="clickEffect">
                                  <p:stCondLst>
                                    <p:cond delay="0"/>
                                  </p:stCondLst>
                                  <p:childTnLst>
                                    <p:set>
                                      <p:cBhvr>
                                        <p:cTn id="328" dur="1" fill="hold">
                                          <p:stCondLst>
                                            <p:cond delay="0"/>
                                          </p:stCondLst>
                                        </p:cTn>
                                        <p:tgtEl>
                                          <p:spTgt spid="57"/>
                                        </p:tgtEl>
                                        <p:attrNameLst>
                                          <p:attrName>style.visibility</p:attrName>
                                        </p:attrNameLst>
                                      </p:cBhvr>
                                      <p:to>
                                        <p:strVal val="visible"/>
                                      </p:to>
                                    </p:set>
                                    <p:animEffect transition="in" filter="fade">
                                      <p:cBhvr>
                                        <p:cTn id="329" dur="250"/>
                                        <p:tgtEl>
                                          <p:spTgt spid="57"/>
                                        </p:tgtEl>
                                      </p:cBhvr>
                                    </p:animEffect>
                                    <p:anim calcmode="lin" valueType="num">
                                      <p:cBhvr>
                                        <p:cTn id="330" dur="250" fill="hold"/>
                                        <p:tgtEl>
                                          <p:spTgt spid="57"/>
                                        </p:tgtEl>
                                        <p:attrNameLst>
                                          <p:attrName>ppt_x</p:attrName>
                                        </p:attrNameLst>
                                      </p:cBhvr>
                                      <p:tavLst>
                                        <p:tav tm="0">
                                          <p:val>
                                            <p:strVal val="#ppt_x"/>
                                          </p:val>
                                        </p:tav>
                                        <p:tav tm="100000">
                                          <p:val>
                                            <p:strVal val="#ppt_x"/>
                                          </p:val>
                                        </p:tav>
                                      </p:tavLst>
                                    </p:anim>
                                    <p:anim calcmode="lin" valueType="num">
                                      <p:cBhvr>
                                        <p:cTn id="331" dur="25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32" fill="hold">
                      <p:stCondLst>
                        <p:cond delay="indefinite"/>
                      </p:stCondLst>
                      <p:childTnLst>
                        <p:par>
                          <p:cTn id="333" fill="hold">
                            <p:stCondLst>
                              <p:cond delay="0"/>
                            </p:stCondLst>
                            <p:childTnLst>
                              <p:par>
                                <p:cTn id="334" presetID="42" presetClass="entr" presetSubtype="0" fill="hold" grpId="0" nodeType="clickEffect">
                                  <p:stCondLst>
                                    <p:cond delay="0"/>
                                  </p:stCondLst>
                                  <p:childTnLst>
                                    <p:set>
                                      <p:cBhvr>
                                        <p:cTn id="335" dur="1" fill="hold">
                                          <p:stCondLst>
                                            <p:cond delay="0"/>
                                          </p:stCondLst>
                                        </p:cTn>
                                        <p:tgtEl>
                                          <p:spTgt spid="9"/>
                                        </p:tgtEl>
                                        <p:attrNameLst>
                                          <p:attrName>style.visibility</p:attrName>
                                        </p:attrNameLst>
                                      </p:cBhvr>
                                      <p:to>
                                        <p:strVal val="visible"/>
                                      </p:to>
                                    </p:set>
                                    <p:animEffect transition="in" filter="fade">
                                      <p:cBhvr>
                                        <p:cTn id="336" dur="250"/>
                                        <p:tgtEl>
                                          <p:spTgt spid="9"/>
                                        </p:tgtEl>
                                      </p:cBhvr>
                                    </p:animEffect>
                                    <p:anim calcmode="lin" valueType="num">
                                      <p:cBhvr>
                                        <p:cTn id="337" dur="250" fill="hold"/>
                                        <p:tgtEl>
                                          <p:spTgt spid="9"/>
                                        </p:tgtEl>
                                        <p:attrNameLst>
                                          <p:attrName>ppt_x</p:attrName>
                                        </p:attrNameLst>
                                      </p:cBhvr>
                                      <p:tavLst>
                                        <p:tav tm="0">
                                          <p:val>
                                            <p:strVal val="#ppt_x"/>
                                          </p:val>
                                        </p:tav>
                                        <p:tav tm="100000">
                                          <p:val>
                                            <p:strVal val="#ppt_x"/>
                                          </p:val>
                                        </p:tav>
                                      </p:tavLst>
                                    </p:anim>
                                    <p:anim calcmode="lin" valueType="num">
                                      <p:cBhvr>
                                        <p:cTn id="338"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9" fill="hold">
                      <p:stCondLst>
                        <p:cond delay="indefinite"/>
                      </p:stCondLst>
                      <p:childTnLst>
                        <p:par>
                          <p:cTn id="340" fill="hold">
                            <p:stCondLst>
                              <p:cond delay="0"/>
                            </p:stCondLst>
                            <p:childTnLst>
                              <p:par>
                                <p:cTn id="341" presetID="42" presetClass="entr" presetSubtype="0" fill="hold" grpId="0" nodeType="clickEffect">
                                  <p:stCondLst>
                                    <p:cond delay="0"/>
                                  </p:stCondLst>
                                  <p:childTnLst>
                                    <p:set>
                                      <p:cBhvr>
                                        <p:cTn id="342" dur="1" fill="hold">
                                          <p:stCondLst>
                                            <p:cond delay="0"/>
                                          </p:stCondLst>
                                        </p:cTn>
                                        <p:tgtEl>
                                          <p:spTgt spid="62"/>
                                        </p:tgtEl>
                                        <p:attrNameLst>
                                          <p:attrName>style.visibility</p:attrName>
                                        </p:attrNameLst>
                                      </p:cBhvr>
                                      <p:to>
                                        <p:strVal val="visible"/>
                                      </p:to>
                                    </p:set>
                                    <p:animEffect transition="in" filter="fade">
                                      <p:cBhvr>
                                        <p:cTn id="343" dur="250"/>
                                        <p:tgtEl>
                                          <p:spTgt spid="62"/>
                                        </p:tgtEl>
                                      </p:cBhvr>
                                    </p:animEffect>
                                    <p:anim calcmode="lin" valueType="num">
                                      <p:cBhvr>
                                        <p:cTn id="344" dur="250" fill="hold"/>
                                        <p:tgtEl>
                                          <p:spTgt spid="62"/>
                                        </p:tgtEl>
                                        <p:attrNameLst>
                                          <p:attrName>ppt_x</p:attrName>
                                        </p:attrNameLst>
                                      </p:cBhvr>
                                      <p:tavLst>
                                        <p:tav tm="0">
                                          <p:val>
                                            <p:strVal val="#ppt_x"/>
                                          </p:val>
                                        </p:tav>
                                        <p:tav tm="100000">
                                          <p:val>
                                            <p:strVal val="#ppt_x"/>
                                          </p:val>
                                        </p:tav>
                                      </p:tavLst>
                                    </p:anim>
                                    <p:anim calcmode="lin" valueType="num">
                                      <p:cBhvr>
                                        <p:cTn id="345" dur="250" fill="hold"/>
                                        <p:tgtEl>
                                          <p:spTgt spid="62"/>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65"/>
                                        </p:tgtEl>
                                        <p:attrNameLst>
                                          <p:attrName>style.visibility</p:attrName>
                                        </p:attrNameLst>
                                      </p:cBhvr>
                                      <p:to>
                                        <p:strVal val="visible"/>
                                      </p:to>
                                    </p:set>
                                    <p:animEffect transition="in" filter="fade">
                                      <p:cBhvr>
                                        <p:cTn id="348" dur="250"/>
                                        <p:tgtEl>
                                          <p:spTgt spid="65"/>
                                        </p:tgtEl>
                                      </p:cBhvr>
                                    </p:animEffect>
                                    <p:anim calcmode="lin" valueType="num">
                                      <p:cBhvr>
                                        <p:cTn id="349" dur="250" fill="hold"/>
                                        <p:tgtEl>
                                          <p:spTgt spid="65"/>
                                        </p:tgtEl>
                                        <p:attrNameLst>
                                          <p:attrName>ppt_x</p:attrName>
                                        </p:attrNameLst>
                                      </p:cBhvr>
                                      <p:tavLst>
                                        <p:tav tm="0">
                                          <p:val>
                                            <p:strVal val="#ppt_x"/>
                                          </p:val>
                                        </p:tav>
                                        <p:tav tm="100000">
                                          <p:val>
                                            <p:strVal val="#ppt_x"/>
                                          </p:val>
                                        </p:tav>
                                      </p:tavLst>
                                    </p:anim>
                                    <p:anim calcmode="lin" valueType="num">
                                      <p:cBhvr>
                                        <p:cTn id="350" dur="250" fill="hold"/>
                                        <p:tgtEl>
                                          <p:spTgt spid="65"/>
                                        </p:tgtEl>
                                        <p:attrNameLst>
                                          <p:attrName>ppt_y</p:attrName>
                                        </p:attrNameLst>
                                      </p:cBhvr>
                                      <p:tavLst>
                                        <p:tav tm="0">
                                          <p:val>
                                            <p:strVal val="#ppt_y+.1"/>
                                          </p:val>
                                        </p:tav>
                                        <p:tav tm="100000">
                                          <p:val>
                                            <p:strVal val="#ppt_y"/>
                                          </p:val>
                                        </p:tav>
                                      </p:tavLst>
                                    </p:anim>
                                  </p:childTnLst>
                                </p:cTn>
                              </p:par>
                              <p:par>
                                <p:cTn id="351" presetID="42" presetClass="entr" presetSubtype="0" fill="hold" grpId="0" nodeType="withEffect">
                                  <p:stCondLst>
                                    <p:cond delay="0"/>
                                  </p:stCondLst>
                                  <p:childTnLst>
                                    <p:set>
                                      <p:cBhvr>
                                        <p:cTn id="352" dur="1" fill="hold">
                                          <p:stCondLst>
                                            <p:cond delay="0"/>
                                          </p:stCondLst>
                                        </p:cTn>
                                        <p:tgtEl>
                                          <p:spTgt spid="75"/>
                                        </p:tgtEl>
                                        <p:attrNameLst>
                                          <p:attrName>style.visibility</p:attrName>
                                        </p:attrNameLst>
                                      </p:cBhvr>
                                      <p:to>
                                        <p:strVal val="visible"/>
                                      </p:to>
                                    </p:set>
                                    <p:animEffect transition="in" filter="fade">
                                      <p:cBhvr>
                                        <p:cTn id="353" dur="250"/>
                                        <p:tgtEl>
                                          <p:spTgt spid="75"/>
                                        </p:tgtEl>
                                      </p:cBhvr>
                                    </p:animEffect>
                                    <p:anim calcmode="lin" valueType="num">
                                      <p:cBhvr>
                                        <p:cTn id="354" dur="250" fill="hold"/>
                                        <p:tgtEl>
                                          <p:spTgt spid="75"/>
                                        </p:tgtEl>
                                        <p:attrNameLst>
                                          <p:attrName>ppt_x</p:attrName>
                                        </p:attrNameLst>
                                      </p:cBhvr>
                                      <p:tavLst>
                                        <p:tav tm="0">
                                          <p:val>
                                            <p:strVal val="#ppt_x"/>
                                          </p:val>
                                        </p:tav>
                                        <p:tav tm="100000">
                                          <p:val>
                                            <p:strVal val="#ppt_x"/>
                                          </p:val>
                                        </p:tav>
                                      </p:tavLst>
                                    </p:anim>
                                    <p:anim calcmode="lin" valueType="num">
                                      <p:cBhvr>
                                        <p:cTn id="355" dur="250" fill="hold"/>
                                        <p:tgtEl>
                                          <p:spTgt spid="75"/>
                                        </p:tgtEl>
                                        <p:attrNameLst>
                                          <p:attrName>ppt_y</p:attrName>
                                        </p:attrNameLst>
                                      </p:cBhvr>
                                      <p:tavLst>
                                        <p:tav tm="0">
                                          <p:val>
                                            <p:strVal val="#ppt_y+.1"/>
                                          </p:val>
                                        </p:tav>
                                        <p:tav tm="100000">
                                          <p:val>
                                            <p:strVal val="#ppt_y"/>
                                          </p:val>
                                        </p:tav>
                                      </p:tavLst>
                                    </p:anim>
                                  </p:childTnLst>
                                </p:cTn>
                              </p:par>
                              <p:par>
                                <p:cTn id="356" presetID="42" presetClass="entr" presetSubtype="0" fill="hold" grpId="0" nodeType="withEffect">
                                  <p:stCondLst>
                                    <p:cond delay="0"/>
                                  </p:stCondLst>
                                  <p:childTnLst>
                                    <p:set>
                                      <p:cBhvr>
                                        <p:cTn id="357" dur="1" fill="hold">
                                          <p:stCondLst>
                                            <p:cond delay="0"/>
                                          </p:stCondLst>
                                        </p:cTn>
                                        <p:tgtEl>
                                          <p:spTgt spid="78"/>
                                        </p:tgtEl>
                                        <p:attrNameLst>
                                          <p:attrName>style.visibility</p:attrName>
                                        </p:attrNameLst>
                                      </p:cBhvr>
                                      <p:to>
                                        <p:strVal val="visible"/>
                                      </p:to>
                                    </p:set>
                                    <p:animEffect transition="in" filter="fade">
                                      <p:cBhvr>
                                        <p:cTn id="358" dur="250"/>
                                        <p:tgtEl>
                                          <p:spTgt spid="78"/>
                                        </p:tgtEl>
                                      </p:cBhvr>
                                    </p:animEffect>
                                    <p:anim calcmode="lin" valueType="num">
                                      <p:cBhvr>
                                        <p:cTn id="359" dur="250" fill="hold"/>
                                        <p:tgtEl>
                                          <p:spTgt spid="78"/>
                                        </p:tgtEl>
                                        <p:attrNameLst>
                                          <p:attrName>ppt_x</p:attrName>
                                        </p:attrNameLst>
                                      </p:cBhvr>
                                      <p:tavLst>
                                        <p:tav tm="0">
                                          <p:val>
                                            <p:strVal val="#ppt_x"/>
                                          </p:val>
                                        </p:tav>
                                        <p:tav tm="100000">
                                          <p:val>
                                            <p:strVal val="#ppt_x"/>
                                          </p:val>
                                        </p:tav>
                                      </p:tavLst>
                                    </p:anim>
                                    <p:anim calcmode="lin" valueType="num">
                                      <p:cBhvr>
                                        <p:cTn id="360" dur="25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61" fill="hold">
                      <p:stCondLst>
                        <p:cond delay="indefinite"/>
                      </p:stCondLst>
                      <p:childTnLst>
                        <p:par>
                          <p:cTn id="362" fill="hold">
                            <p:stCondLst>
                              <p:cond delay="0"/>
                            </p:stCondLst>
                            <p:childTnLst>
                              <p:par>
                                <p:cTn id="363" presetID="42" presetClass="entr" presetSubtype="0" fill="hold" grpId="0" nodeType="clickEffect">
                                  <p:stCondLst>
                                    <p:cond delay="0"/>
                                  </p:stCondLst>
                                  <p:childTnLst>
                                    <p:set>
                                      <p:cBhvr>
                                        <p:cTn id="364" dur="1" fill="hold">
                                          <p:stCondLst>
                                            <p:cond delay="0"/>
                                          </p:stCondLst>
                                        </p:cTn>
                                        <p:tgtEl>
                                          <p:spTgt spid="61"/>
                                        </p:tgtEl>
                                        <p:attrNameLst>
                                          <p:attrName>style.visibility</p:attrName>
                                        </p:attrNameLst>
                                      </p:cBhvr>
                                      <p:to>
                                        <p:strVal val="visible"/>
                                      </p:to>
                                    </p:set>
                                    <p:animEffect transition="in" filter="fade">
                                      <p:cBhvr>
                                        <p:cTn id="365" dur="250"/>
                                        <p:tgtEl>
                                          <p:spTgt spid="61"/>
                                        </p:tgtEl>
                                      </p:cBhvr>
                                    </p:animEffect>
                                    <p:anim calcmode="lin" valueType="num">
                                      <p:cBhvr>
                                        <p:cTn id="366" dur="250" fill="hold"/>
                                        <p:tgtEl>
                                          <p:spTgt spid="61"/>
                                        </p:tgtEl>
                                        <p:attrNameLst>
                                          <p:attrName>ppt_x</p:attrName>
                                        </p:attrNameLst>
                                      </p:cBhvr>
                                      <p:tavLst>
                                        <p:tav tm="0">
                                          <p:val>
                                            <p:strVal val="#ppt_x"/>
                                          </p:val>
                                        </p:tav>
                                        <p:tav tm="100000">
                                          <p:val>
                                            <p:strVal val="#ppt_x"/>
                                          </p:val>
                                        </p:tav>
                                      </p:tavLst>
                                    </p:anim>
                                    <p:anim calcmode="lin" valueType="num">
                                      <p:cBhvr>
                                        <p:cTn id="367" dur="250" fill="hold"/>
                                        <p:tgtEl>
                                          <p:spTgt spid="61"/>
                                        </p:tgtEl>
                                        <p:attrNameLst>
                                          <p:attrName>ppt_y</p:attrName>
                                        </p:attrNameLst>
                                      </p:cBhvr>
                                      <p:tavLst>
                                        <p:tav tm="0">
                                          <p:val>
                                            <p:strVal val="#ppt_y+.1"/>
                                          </p:val>
                                        </p:tav>
                                        <p:tav tm="100000">
                                          <p:val>
                                            <p:strVal val="#ppt_y"/>
                                          </p:val>
                                        </p:tav>
                                      </p:tavLst>
                                    </p:anim>
                                  </p:childTnLst>
                                </p:cTn>
                              </p:par>
                              <p:par>
                                <p:cTn id="368" presetID="42" presetClass="entr" presetSubtype="0" fill="hold" grpId="0" nodeType="withEffect">
                                  <p:stCondLst>
                                    <p:cond delay="0"/>
                                  </p:stCondLst>
                                  <p:childTnLst>
                                    <p:set>
                                      <p:cBhvr>
                                        <p:cTn id="369" dur="1" fill="hold">
                                          <p:stCondLst>
                                            <p:cond delay="0"/>
                                          </p:stCondLst>
                                        </p:cTn>
                                        <p:tgtEl>
                                          <p:spTgt spid="76"/>
                                        </p:tgtEl>
                                        <p:attrNameLst>
                                          <p:attrName>style.visibility</p:attrName>
                                        </p:attrNameLst>
                                      </p:cBhvr>
                                      <p:to>
                                        <p:strVal val="visible"/>
                                      </p:to>
                                    </p:set>
                                    <p:animEffect transition="in" filter="fade">
                                      <p:cBhvr>
                                        <p:cTn id="370" dur="250"/>
                                        <p:tgtEl>
                                          <p:spTgt spid="76"/>
                                        </p:tgtEl>
                                      </p:cBhvr>
                                    </p:animEffect>
                                    <p:anim calcmode="lin" valueType="num">
                                      <p:cBhvr>
                                        <p:cTn id="371" dur="250" fill="hold"/>
                                        <p:tgtEl>
                                          <p:spTgt spid="76"/>
                                        </p:tgtEl>
                                        <p:attrNameLst>
                                          <p:attrName>ppt_x</p:attrName>
                                        </p:attrNameLst>
                                      </p:cBhvr>
                                      <p:tavLst>
                                        <p:tav tm="0">
                                          <p:val>
                                            <p:strVal val="#ppt_x"/>
                                          </p:val>
                                        </p:tav>
                                        <p:tav tm="100000">
                                          <p:val>
                                            <p:strVal val="#ppt_x"/>
                                          </p:val>
                                        </p:tav>
                                      </p:tavLst>
                                    </p:anim>
                                    <p:anim calcmode="lin" valueType="num">
                                      <p:cBhvr>
                                        <p:cTn id="372" dur="25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73" fill="hold">
                      <p:stCondLst>
                        <p:cond delay="indefinite"/>
                      </p:stCondLst>
                      <p:childTnLst>
                        <p:par>
                          <p:cTn id="374" fill="hold">
                            <p:stCondLst>
                              <p:cond delay="0"/>
                            </p:stCondLst>
                            <p:childTnLst>
                              <p:par>
                                <p:cTn id="375" presetID="42" presetClass="entr" presetSubtype="0" fill="hold" grpId="0" nodeType="clickEffect">
                                  <p:stCondLst>
                                    <p:cond delay="0"/>
                                  </p:stCondLst>
                                  <p:childTnLst>
                                    <p:set>
                                      <p:cBhvr>
                                        <p:cTn id="376" dur="1" fill="hold">
                                          <p:stCondLst>
                                            <p:cond delay="0"/>
                                          </p:stCondLst>
                                        </p:cTn>
                                        <p:tgtEl>
                                          <p:spTgt spid="64"/>
                                        </p:tgtEl>
                                        <p:attrNameLst>
                                          <p:attrName>style.visibility</p:attrName>
                                        </p:attrNameLst>
                                      </p:cBhvr>
                                      <p:to>
                                        <p:strVal val="visible"/>
                                      </p:to>
                                    </p:set>
                                    <p:animEffect transition="in" filter="fade">
                                      <p:cBhvr>
                                        <p:cTn id="377" dur="250"/>
                                        <p:tgtEl>
                                          <p:spTgt spid="64"/>
                                        </p:tgtEl>
                                      </p:cBhvr>
                                    </p:animEffect>
                                    <p:anim calcmode="lin" valueType="num">
                                      <p:cBhvr>
                                        <p:cTn id="378" dur="250" fill="hold"/>
                                        <p:tgtEl>
                                          <p:spTgt spid="64"/>
                                        </p:tgtEl>
                                        <p:attrNameLst>
                                          <p:attrName>ppt_x</p:attrName>
                                        </p:attrNameLst>
                                      </p:cBhvr>
                                      <p:tavLst>
                                        <p:tav tm="0">
                                          <p:val>
                                            <p:strVal val="#ppt_x"/>
                                          </p:val>
                                        </p:tav>
                                        <p:tav tm="100000">
                                          <p:val>
                                            <p:strVal val="#ppt_x"/>
                                          </p:val>
                                        </p:tav>
                                      </p:tavLst>
                                    </p:anim>
                                    <p:anim calcmode="lin" valueType="num">
                                      <p:cBhvr>
                                        <p:cTn id="379" dur="250" fill="hold"/>
                                        <p:tgtEl>
                                          <p:spTgt spid="64"/>
                                        </p:tgtEl>
                                        <p:attrNameLst>
                                          <p:attrName>ppt_y</p:attrName>
                                        </p:attrNameLst>
                                      </p:cBhvr>
                                      <p:tavLst>
                                        <p:tav tm="0">
                                          <p:val>
                                            <p:strVal val="#ppt_y+.1"/>
                                          </p:val>
                                        </p:tav>
                                        <p:tav tm="100000">
                                          <p:val>
                                            <p:strVal val="#ppt_y"/>
                                          </p:val>
                                        </p:tav>
                                      </p:tavLst>
                                    </p:anim>
                                  </p:childTnLst>
                                </p:cTn>
                              </p:par>
                              <p:par>
                                <p:cTn id="380" presetID="42" presetClass="entr" presetSubtype="0" fill="hold" grpId="0" nodeType="withEffect">
                                  <p:stCondLst>
                                    <p:cond delay="0"/>
                                  </p:stCondLst>
                                  <p:childTnLst>
                                    <p:set>
                                      <p:cBhvr>
                                        <p:cTn id="381" dur="1" fill="hold">
                                          <p:stCondLst>
                                            <p:cond delay="0"/>
                                          </p:stCondLst>
                                        </p:cTn>
                                        <p:tgtEl>
                                          <p:spTgt spid="69"/>
                                        </p:tgtEl>
                                        <p:attrNameLst>
                                          <p:attrName>style.visibility</p:attrName>
                                        </p:attrNameLst>
                                      </p:cBhvr>
                                      <p:to>
                                        <p:strVal val="visible"/>
                                      </p:to>
                                    </p:set>
                                    <p:animEffect transition="in" filter="fade">
                                      <p:cBhvr>
                                        <p:cTn id="382" dur="250"/>
                                        <p:tgtEl>
                                          <p:spTgt spid="69"/>
                                        </p:tgtEl>
                                      </p:cBhvr>
                                    </p:animEffect>
                                    <p:anim calcmode="lin" valueType="num">
                                      <p:cBhvr>
                                        <p:cTn id="383" dur="250" fill="hold"/>
                                        <p:tgtEl>
                                          <p:spTgt spid="69"/>
                                        </p:tgtEl>
                                        <p:attrNameLst>
                                          <p:attrName>ppt_x</p:attrName>
                                        </p:attrNameLst>
                                      </p:cBhvr>
                                      <p:tavLst>
                                        <p:tav tm="0">
                                          <p:val>
                                            <p:strVal val="#ppt_x"/>
                                          </p:val>
                                        </p:tav>
                                        <p:tav tm="100000">
                                          <p:val>
                                            <p:strVal val="#ppt_x"/>
                                          </p:val>
                                        </p:tav>
                                      </p:tavLst>
                                    </p:anim>
                                    <p:anim calcmode="lin" valueType="num">
                                      <p:cBhvr>
                                        <p:cTn id="384" dur="250" fill="hold"/>
                                        <p:tgtEl>
                                          <p:spTgt spid="69"/>
                                        </p:tgtEl>
                                        <p:attrNameLst>
                                          <p:attrName>ppt_y</p:attrName>
                                        </p:attrNameLst>
                                      </p:cBhvr>
                                      <p:tavLst>
                                        <p:tav tm="0">
                                          <p:val>
                                            <p:strVal val="#ppt_y+.1"/>
                                          </p:val>
                                        </p:tav>
                                        <p:tav tm="100000">
                                          <p:val>
                                            <p:strVal val="#ppt_y"/>
                                          </p:val>
                                        </p:tav>
                                      </p:tavLst>
                                    </p:anim>
                                  </p:childTnLst>
                                </p:cTn>
                              </p:par>
                              <p:par>
                                <p:cTn id="385" presetID="42" presetClass="entr" presetSubtype="0" fill="hold" grpId="0" nodeType="withEffect">
                                  <p:stCondLst>
                                    <p:cond delay="0"/>
                                  </p:stCondLst>
                                  <p:childTnLst>
                                    <p:set>
                                      <p:cBhvr>
                                        <p:cTn id="386" dur="1" fill="hold">
                                          <p:stCondLst>
                                            <p:cond delay="0"/>
                                          </p:stCondLst>
                                        </p:cTn>
                                        <p:tgtEl>
                                          <p:spTgt spid="72"/>
                                        </p:tgtEl>
                                        <p:attrNameLst>
                                          <p:attrName>style.visibility</p:attrName>
                                        </p:attrNameLst>
                                      </p:cBhvr>
                                      <p:to>
                                        <p:strVal val="visible"/>
                                      </p:to>
                                    </p:set>
                                    <p:animEffect transition="in" filter="fade">
                                      <p:cBhvr>
                                        <p:cTn id="387" dur="250"/>
                                        <p:tgtEl>
                                          <p:spTgt spid="72"/>
                                        </p:tgtEl>
                                      </p:cBhvr>
                                    </p:animEffect>
                                    <p:anim calcmode="lin" valueType="num">
                                      <p:cBhvr>
                                        <p:cTn id="388" dur="250" fill="hold"/>
                                        <p:tgtEl>
                                          <p:spTgt spid="72"/>
                                        </p:tgtEl>
                                        <p:attrNameLst>
                                          <p:attrName>ppt_x</p:attrName>
                                        </p:attrNameLst>
                                      </p:cBhvr>
                                      <p:tavLst>
                                        <p:tav tm="0">
                                          <p:val>
                                            <p:strVal val="#ppt_x"/>
                                          </p:val>
                                        </p:tav>
                                        <p:tav tm="100000">
                                          <p:val>
                                            <p:strVal val="#ppt_x"/>
                                          </p:val>
                                        </p:tav>
                                      </p:tavLst>
                                    </p:anim>
                                    <p:anim calcmode="lin" valueType="num">
                                      <p:cBhvr>
                                        <p:cTn id="389" dur="25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90" fill="hold">
                      <p:stCondLst>
                        <p:cond delay="indefinite"/>
                      </p:stCondLst>
                      <p:childTnLst>
                        <p:par>
                          <p:cTn id="391" fill="hold">
                            <p:stCondLst>
                              <p:cond delay="0"/>
                            </p:stCondLst>
                            <p:childTnLst>
                              <p:par>
                                <p:cTn id="392" presetID="42" presetClass="entr" presetSubtype="0" fill="hold" grpId="0" nodeType="clickEffect">
                                  <p:stCondLst>
                                    <p:cond delay="0"/>
                                  </p:stCondLst>
                                  <p:childTnLst>
                                    <p:set>
                                      <p:cBhvr>
                                        <p:cTn id="393" dur="1" fill="hold">
                                          <p:stCondLst>
                                            <p:cond delay="0"/>
                                          </p:stCondLst>
                                        </p:cTn>
                                        <p:tgtEl>
                                          <p:spTgt spid="68"/>
                                        </p:tgtEl>
                                        <p:attrNameLst>
                                          <p:attrName>style.visibility</p:attrName>
                                        </p:attrNameLst>
                                      </p:cBhvr>
                                      <p:to>
                                        <p:strVal val="visible"/>
                                      </p:to>
                                    </p:set>
                                    <p:animEffect transition="in" filter="fade">
                                      <p:cBhvr>
                                        <p:cTn id="394" dur="250"/>
                                        <p:tgtEl>
                                          <p:spTgt spid="68"/>
                                        </p:tgtEl>
                                      </p:cBhvr>
                                    </p:animEffect>
                                    <p:anim calcmode="lin" valueType="num">
                                      <p:cBhvr>
                                        <p:cTn id="395" dur="250" fill="hold"/>
                                        <p:tgtEl>
                                          <p:spTgt spid="68"/>
                                        </p:tgtEl>
                                        <p:attrNameLst>
                                          <p:attrName>ppt_x</p:attrName>
                                        </p:attrNameLst>
                                      </p:cBhvr>
                                      <p:tavLst>
                                        <p:tav tm="0">
                                          <p:val>
                                            <p:strVal val="#ppt_x"/>
                                          </p:val>
                                        </p:tav>
                                        <p:tav tm="100000">
                                          <p:val>
                                            <p:strVal val="#ppt_x"/>
                                          </p:val>
                                        </p:tav>
                                      </p:tavLst>
                                    </p:anim>
                                    <p:anim calcmode="lin" valueType="num">
                                      <p:cBhvr>
                                        <p:cTn id="396" dur="25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97" fill="hold">
                      <p:stCondLst>
                        <p:cond delay="indefinite"/>
                      </p:stCondLst>
                      <p:childTnLst>
                        <p:par>
                          <p:cTn id="398" fill="hold">
                            <p:stCondLst>
                              <p:cond delay="0"/>
                            </p:stCondLst>
                            <p:childTnLst>
                              <p:par>
                                <p:cTn id="399" presetID="42" presetClass="entr" presetSubtype="0" fill="hold" grpId="0" nodeType="clickEffect">
                                  <p:stCondLst>
                                    <p:cond delay="0"/>
                                  </p:stCondLst>
                                  <p:childTnLst>
                                    <p:set>
                                      <p:cBhvr>
                                        <p:cTn id="400" dur="1" fill="hold">
                                          <p:stCondLst>
                                            <p:cond delay="0"/>
                                          </p:stCondLst>
                                        </p:cTn>
                                        <p:tgtEl>
                                          <p:spTgt spid="66"/>
                                        </p:tgtEl>
                                        <p:attrNameLst>
                                          <p:attrName>style.visibility</p:attrName>
                                        </p:attrNameLst>
                                      </p:cBhvr>
                                      <p:to>
                                        <p:strVal val="visible"/>
                                      </p:to>
                                    </p:set>
                                    <p:animEffect transition="in" filter="fade">
                                      <p:cBhvr>
                                        <p:cTn id="401" dur="250"/>
                                        <p:tgtEl>
                                          <p:spTgt spid="66"/>
                                        </p:tgtEl>
                                      </p:cBhvr>
                                    </p:animEffect>
                                    <p:anim calcmode="lin" valueType="num">
                                      <p:cBhvr>
                                        <p:cTn id="402" dur="250" fill="hold"/>
                                        <p:tgtEl>
                                          <p:spTgt spid="66"/>
                                        </p:tgtEl>
                                        <p:attrNameLst>
                                          <p:attrName>ppt_x</p:attrName>
                                        </p:attrNameLst>
                                      </p:cBhvr>
                                      <p:tavLst>
                                        <p:tav tm="0">
                                          <p:val>
                                            <p:strVal val="#ppt_x"/>
                                          </p:val>
                                        </p:tav>
                                        <p:tav tm="100000">
                                          <p:val>
                                            <p:strVal val="#ppt_x"/>
                                          </p:val>
                                        </p:tav>
                                      </p:tavLst>
                                    </p:anim>
                                    <p:anim calcmode="lin" valueType="num">
                                      <p:cBhvr>
                                        <p:cTn id="403" dur="25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404" fill="hold">
                      <p:stCondLst>
                        <p:cond delay="indefinite"/>
                      </p:stCondLst>
                      <p:childTnLst>
                        <p:par>
                          <p:cTn id="405" fill="hold">
                            <p:stCondLst>
                              <p:cond delay="0"/>
                            </p:stCondLst>
                            <p:childTnLst>
                              <p:par>
                                <p:cTn id="406" presetID="42" presetClass="entr" presetSubtype="0" fill="hold" grpId="0" nodeType="clickEffect">
                                  <p:stCondLst>
                                    <p:cond delay="0"/>
                                  </p:stCondLst>
                                  <p:childTnLst>
                                    <p:set>
                                      <p:cBhvr>
                                        <p:cTn id="407" dur="1" fill="hold">
                                          <p:stCondLst>
                                            <p:cond delay="0"/>
                                          </p:stCondLst>
                                        </p:cTn>
                                        <p:tgtEl>
                                          <p:spTgt spid="71"/>
                                        </p:tgtEl>
                                        <p:attrNameLst>
                                          <p:attrName>style.visibility</p:attrName>
                                        </p:attrNameLst>
                                      </p:cBhvr>
                                      <p:to>
                                        <p:strVal val="visible"/>
                                      </p:to>
                                    </p:set>
                                    <p:animEffect transition="in" filter="fade">
                                      <p:cBhvr>
                                        <p:cTn id="408" dur="250"/>
                                        <p:tgtEl>
                                          <p:spTgt spid="71"/>
                                        </p:tgtEl>
                                      </p:cBhvr>
                                    </p:animEffect>
                                    <p:anim calcmode="lin" valueType="num">
                                      <p:cBhvr>
                                        <p:cTn id="409" dur="250" fill="hold"/>
                                        <p:tgtEl>
                                          <p:spTgt spid="71"/>
                                        </p:tgtEl>
                                        <p:attrNameLst>
                                          <p:attrName>ppt_x</p:attrName>
                                        </p:attrNameLst>
                                      </p:cBhvr>
                                      <p:tavLst>
                                        <p:tav tm="0">
                                          <p:val>
                                            <p:strVal val="#ppt_x"/>
                                          </p:val>
                                        </p:tav>
                                        <p:tav tm="100000">
                                          <p:val>
                                            <p:strVal val="#ppt_x"/>
                                          </p:val>
                                        </p:tav>
                                      </p:tavLst>
                                    </p:anim>
                                    <p:anim calcmode="lin" valueType="num">
                                      <p:cBhvr>
                                        <p:cTn id="410" dur="25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411" fill="hold">
                      <p:stCondLst>
                        <p:cond delay="indefinite"/>
                      </p:stCondLst>
                      <p:childTnLst>
                        <p:par>
                          <p:cTn id="412" fill="hold">
                            <p:stCondLst>
                              <p:cond delay="0"/>
                            </p:stCondLst>
                            <p:childTnLst>
                              <p:par>
                                <p:cTn id="413" presetID="42" presetClass="entr" presetSubtype="0" fill="hold" grpId="0" nodeType="clickEffect">
                                  <p:stCondLst>
                                    <p:cond delay="0"/>
                                  </p:stCondLst>
                                  <p:childTnLst>
                                    <p:set>
                                      <p:cBhvr>
                                        <p:cTn id="414" dur="1" fill="hold">
                                          <p:stCondLst>
                                            <p:cond delay="0"/>
                                          </p:stCondLst>
                                        </p:cTn>
                                        <p:tgtEl>
                                          <p:spTgt spid="63"/>
                                        </p:tgtEl>
                                        <p:attrNameLst>
                                          <p:attrName>style.visibility</p:attrName>
                                        </p:attrNameLst>
                                      </p:cBhvr>
                                      <p:to>
                                        <p:strVal val="visible"/>
                                      </p:to>
                                    </p:set>
                                    <p:animEffect transition="in" filter="fade">
                                      <p:cBhvr>
                                        <p:cTn id="415" dur="250"/>
                                        <p:tgtEl>
                                          <p:spTgt spid="63"/>
                                        </p:tgtEl>
                                      </p:cBhvr>
                                    </p:animEffect>
                                    <p:anim calcmode="lin" valueType="num">
                                      <p:cBhvr>
                                        <p:cTn id="416" dur="250" fill="hold"/>
                                        <p:tgtEl>
                                          <p:spTgt spid="63"/>
                                        </p:tgtEl>
                                        <p:attrNameLst>
                                          <p:attrName>ppt_x</p:attrName>
                                        </p:attrNameLst>
                                      </p:cBhvr>
                                      <p:tavLst>
                                        <p:tav tm="0">
                                          <p:val>
                                            <p:strVal val="#ppt_x"/>
                                          </p:val>
                                        </p:tav>
                                        <p:tav tm="100000">
                                          <p:val>
                                            <p:strVal val="#ppt_x"/>
                                          </p:val>
                                        </p:tav>
                                      </p:tavLst>
                                    </p:anim>
                                    <p:anim calcmode="lin" valueType="num">
                                      <p:cBhvr>
                                        <p:cTn id="417" dur="25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18" fill="hold">
                      <p:stCondLst>
                        <p:cond delay="indefinite"/>
                      </p:stCondLst>
                      <p:childTnLst>
                        <p:par>
                          <p:cTn id="419" fill="hold">
                            <p:stCondLst>
                              <p:cond delay="0"/>
                            </p:stCondLst>
                            <p:childTnLst>
                              <p:par>
                                <p:cTn id="420" presetID="42" presetClass="entr" presetSubtype="0" fill="hold" grpId="0" nodeType="clickEffect">
                                  <p:stCondLst>
                                    <p:cond delay="0"/>
                                  </p:stCondLst>
                                  <p:childTnLst>
                                    <p:set>
                                      <p:cBhvr>
                                        <p:cTn id="421" dur="1" fill="hold">
                                          <p:stCondLst>
                                            <p:cond delay="0"/>
                                          </p:stCondLst>
                                        </p:cTn>
                                        <p:tgtEl>
                                          <p:spTgt spid="60"/>
                                        </p:tgtEl>
                                        <p:attrNameLst>
                                          <p:attrName>style.visibility</p:attrName>
                                        </p:attrNameLst>
                                      </p:cBhvr>
                                      <p:to>
                                        <p:strVal val="visible"/>
                                      </p:to>
                                    </p:set>
                                    <p:animEffect transition="in" filter="fade">
                                      <p:cBhvr>
                                        <p:cTn id="422" dur="250"/>
                                        <p:tgtEl>
                                          <p:spTgt spid="60"/>
                                        </p:tgtEl>
                                      </p:cBhvr>
                                    </p:animEffect>
                                    <p:anim calcmode="lin" valueType="num">
                                      <p:cBhvr>
                                        <p:cTn id="423" dur="250" fill="hold"/>
                                        <p:tgtEl>
                                          <p:spTgt spid="60"/>
                                        </p:tgtEl>
                                        <p:attrNameLst>
                                          <p:attrName>ppt_x</p:attrName>
                                        </p:attrNameLst>
                                      </p:cBhvr>
                                      <p:tavLst>
                                        <p:tav tm="0">
                                          <p:val>
                                            <p:strVal val="#ppt_x"/>
                                          </p:val>
                                        </p:tav>
                                        <p:tav tm="100000">
                                          <p:val>
                                            <p:strVal val="#ppt_x"/>
                                          </p:val>
                                        </p:tav>
                                      </p:tavLst>
                                    </p:anim>
                                    <p:anim calcmode="lin" valueType="num">
                                      <p:cBhvr>
                                        <p:cTn id="424" dur="2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25" fill="hold">
                      <p:stCondLst>
                        <p:cond delay="indefinite"/>
                      </p:stCondLst>
                      <p:childTnLst>
                        <p:par>
                          <p:cTn id="426" fill="hold">
                            <p:stCondLst>
                              <p:cond delay="0"/>
                            </p:stCondLst>
                            <p:childTnLst>
                              <p:par>
                                <p:cTn id="427" presetID="42" presetClass="entr" presetSubtype="0" fill="hold" grpId="0" nodeType="clickEffect">
                                  <p:stCondLst>
                                    <p:cond delay="0"/>
                                  </p:stCondLst>
                                  <p:childTnLst>
                                    <p:set>
                                      <p:cBhvr>
                                        <p:cTn id="428" dur="1" fill="hold">
                                          <p:stCondLst>
                                            <p:cond delay="0"/>
                                          </p:stCondLst>
                                        </p:cTn>
                                        <p:tgtEl>
                                          <p:spTgt spid="73"/>
                                        </p:tgtEl>
                                        <p:attrNameLst>
                                          <p:attrName>style.visibility</p:attrName>
                                        </p:attrNameLst>
                                      </p:cBhvr>
                                      <p:to>
                                        <p:strVal val="visible"/>
                                      </p:to>
                                    </p:set>
                                    <p:animEffect transition="in" filter="fade">
                                      <p:cBhvr>
                                        <p:cTn id="429" dur="250"/>
                                        <p:tgtEl>
                                          <p:spTgt spid="73"/>
                                        </p:tgtEl>
                                      </p:cBhvr>
                                    </p:animEffect>
                                    <p:anim calcmode="lin" valueType="num">
                                      <p:cBhvr>
                                        <p:cTn id="430" dur="250" fill="hold"/>
                                        <p:tgtEl>
                                          <p:spTgt spid="73"/>
                                        </p:tgtEl>
                                        <p:attrNameLst>
                                          <p:attrName>ppt_x</p:attrName>
                                        </p:attrNameLst>
                                      </p:cBhvr>
                                      <p:tavLst>
                                        <p:tav tm="0">
                                          <p:val>
                                            <p:strVal val="#ppt_x"/>
                                          </p:val>
                                        </p:tav>
                                        <p:tav tm="100000">
                                          <p:val>
                                            <p:strVal val="#ppt_x"/>
                                          </p:val>
                                        </p:tav>
                                      </p:tavLst>
                                    </p:anim>
                                    <p:anim calcmode="lin" valueType="num">
                                      <p:cBhvr>
                                        <p:cTn id="431" dur="25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32" fill="hold">
                      <p:stCondLst>
                        <p:cond delay="indefinite"/>
                      </p:stCondLst>
                      <p:childTnLst>
                        <p:par>
                          <p:cTn id="433" fill="hold">
                            <p:stCondLst>
                              <p:cond delay="0"/>
                            </p:stCondLst>
                            <p:childTnLst>
                              <p:par>
                                <p:cTn id="434" presetID="42" presetClass="entr" presetSubtype="0" fill="hold" grpId="0" nodeType="clickEffect">
                                  <p:stCondLst>
                                    <p:cond delay="0"/>
                                  </p:stCondLst>
                                  <p:childTnLst>
                                    <p:set>
                                      <p:cBhvr>
                                        <p:cTn id="435" dur="1" fill="hold">
                                          <p:stCondLst>
                                            <p:cond delay="0"/>
                                          </p:stCondLst>
                                        </p:cTn>
                                        <p:tgtEl>
                                          <p:spTgt spid="59"/>
                                        </p:tgtEl>
                                        <p:attrNameLst>
                                          <p:attrName>style.visibility</p:attrName>
                                        </p:attrNameLst>
                                      </p:cBhvr>
                                      <p:to>
                                        <p:strVal val="visible"/>
                                      </p:to>
                                    </p:set>
                                    <p:animEffect transition="in" filter="fade">
                                      <p:cBhvr>
                                        <p:cTn id="436" dur="250"/>
                                        <p:tgtEl>
                                          <p:spTgt spid="59"/>
                                        </p:tgtEl>
                                      </p:cBhvr>
                                    </p:animEffect>
                                    <p:anim calcmode="lin" valueType="num">
                                      <p:cBhvr>
                                        <p:cTn id="437" dur="250" fill="hold"/>
                                        <p:tgtEl>
                                          <p:spTgt spid="59"/>
                                        </p:tgtEl>
                                        <p:attrNameLst>
                                          <p:attrName>ppt_x</p:attrName>
                                        </p:attrNameLst>
                                      </p:cBhvr>
                                      <p:tavLst>
                                        <p:tav tm="0">
                                          <p:val>
                                            <p:strVal val="#ppt_x"/>
                                          </p:val>
                                        </p:tav>
                                        <p:tav tm="100000">
                                          <p:val>
                                            <p:strVal val="#ppt_x"/>
                                          </p:val>
                                        </p:tav>
                                      </p:tavLst>
                                    </p:anim>
                                    <p:anim calcmode="lin" valueType="num">
                                      <p:cBhvr>
                                        <p:cTn id="438" dur="25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39" fill="hold">
                      <p:stCondLst>
                        <p:cond delay="indefinite"/>
                      </p:stCondLst>
                      <p:childTnLst>
                        <p:par>
                          <p:cTn id="440" fill="hold">
                            <p:stCondLst>
                              <p:cond delay="0"/>
                            </p:stCondLst>
                            <p:childTnLst>
                              <p:par>
                                <p:cTn id="441" presetID="42" presetClass="entr" presetSubtype="0" fill="hold" grpId="0" nodeType="clickEffect">
                                  <p:stCondLst>
                                    <p:cond delay="0"/>
                                  </p:stCondLst>
                                  <p:childTnLst>
                                    <p:set>
                                      <p:cBhvr>
                                        <p:cTn id="442" dur="1" fill="hold">
                                          <p:stCondLst>
                                            <p:cond delay="0"/>
                                          </p:stCondLst>
                                        </p:cTn>
                                        <p:tgtEl>
                                          <p:spTgt spid="70"/>
                                        </p:tgtEl>
                                        <p:attrNameLst>
                                          <p:attrName>style.visibility</p:attrName>
                                        </p:attrNameLst>
                                      </p:cBhvr>
                                      <p:to>
                                        <p:strVal val="visible"/>
                                      </p:to>
                                    </p:set>
                                    <p:animEffect transition="in" filter="fade">
                                      <p:cBhvr>
                                        <p:cTn id="443" dur="250"/>
                                        <p:tgtEl>
                                          <p:spTgt spid="70"/>
                                        </p:tgtEl>
                                      </p:cBhvr>
                                    </p:animEffect>
                                    <p:anim calcmode="lin" valueType="num">
                                      <p:cBhvr>
                                        <p:cTn id="444" dur="250" fill="hold"/>
                                        <p:tgtEl>
                                          <p:spTgt spid="70"/>
                                        </p:tgtEl>
                                        <p:attrNameLst>
                                          <p:attrName>ppt_x</p:attrName>
                                        </p:attrNameLst>
                                      </p:cBhvr>
                                      <p:tavLst>
                                        <p:tav tm="0">
                                          <p:val>
                                            <p:strVal val="#ppt_x"/>
                                          </p:val>
                                        </p:tav>
                                        <p:tav tm="100000">
                                          <p:val>
                                            <p:strVal val="#ppt_x"/>
                                          </p:val>
                                        </p:tav>
                                      </p:tavLst>
                                    </p:anim>
                                    <p:anim calcmode="lin" valueType="num">
                                      <p:cBhvr>
                                        <p:cTn id="445" dur="250" fill="hold"/>
                                        <p:tgtEl>
                                          <p:spTgt spid="70"/>
                                        </p:tgtEl>
                                        <p:attrNameLst>
                                          <p:attrName>ppt_y</p:attrName>
                                        </p:attrNameLst>
                                      </p:cBhvr>
                                      <p:tavLst>
                                        <p:tav tm="0">
                                          <p:val>
                                            <p:strVal val="#ppt_y+.1"/>
                                          </p:val>
                                        </p:tav>
                                        <p:tav tm="100000">
                                          <p:val>
                                            <p:strVal val="#ppt_y"/>
                                          </p:val>
                                        </p:tav>
                                      </p:tavLst>
                                    </p:anim>
                                  </p:childTnLst>
                                </p:cTn>
                              </p:par>
                              <p:par>
                                <p:cTn id="446" presetID="42" presetClass="entr" presetSubtype="0" fill="hold" grpId="0" nodeType="withEffect">
                                  <p:stCondLst>
                                    <p:cond delay="0"/>
                                  </p:stCondLst>
                                  <p:childTnLst>
                                    <p:set>
                                      <p:cBhvr>
                                        <p:cTn id="447" dur="1" fill="hold">
                                          <p:stCondLst>
                                            <p:cond delay="0"/>
                                          </p:stCondLst>
                                        </p:cTn>
                                        <p:tgtEl>
                                          <p:spTgt spid="74"/>
                                        </p:tgtEl>
                                        <p:attrNameLst>
                                          <p:attrName>style.visibility</p:attrName>
                                        </p:attrNameLst>
                                      </p:cBhvr>
                                      <p:to>
                                        <p:strVal val="visible"/>
                                      </p:to>
                                    </p:set>
                                    <p:animEffect transition="in" filter="fade">
                                      <p:cBhvr>
                                        <p:cTn id="448" dur="250"/>
                                        <p:tgtEl>
                                          <p:spTgt spid="74"/>
                                        </p:tgtEl>
                                      </p:cBhvr>
                                    </p:animEffect>
                                    <p:anim calcmode="lin" valueType="num">
                                      <p:cBhvr>
                                        <p:cTn id="449" dur="250" fill="hold"/>
                                        <p:tgtEl>
                                          <p:spTgt spid="74"/>
                                        </p:tgtEl>
                                        <p:attrNameLst>
                                          <p:attrName>ppt_x</p:attrName>
                                        </p:attrNameLst>
                                      </p:cBhvr>
                                      <p:tavLst>
                                        <p:tav tm="0">
                                          <p:val>
                                            <p:strVal val="#ppt_x"/>
                                          </p:val>
                                        </p:tav>
                                        <p:tav tm="100000">
                                          <p:val>
                                            <p:strVal val="#ppt_x"/>
                                          </p:val>
                                        </p:tav>
                                      </p:tavLst>
                                    </p:anim>
                                    <p:anim calcmode="lin" valueType="num">
                                      <p:cBhvr>
                                        <p:cTn id="450" dur="250" fill="hold"/>
                                        <p:tgtEl>
                                          <p:spTgt spid="74"/>
                                        </p:tgtEl>
                                        <p:attrNameLst>
                                          <p:attrName>ppt_y</p:attrName>
                                        </p:attrNameLst>
                                      </p:cBhvr>
                                      <p:tavLst>
                                        <p:tav tm="0">
                                          <p:val>
                                            <p:strVal val="#ppt_y+.1"/>
                                          </p:val>
                                        </p:tav>
                                        <p:tav tm="100000">
                                          <p:val>
                                            <p:strVal val="#ppt_y"/>
                                          </p:val>
                                        </p:tav>
                                      </p:tavLst>
                                    </p:anim>
                                  </p:childTnLst>
                                </p:cTn>
                              </p:par>
                              <p:par>
                                <p:cTn id="451" presetID="42" presetClass="entr" presetSubtype="0" fill="hold" grpId="0" nodeType="withEffect">
                                  <p:stCondLst>
                                    <p:cond delay="0"/>
                                  </p:stCondLst>
                                  <p:childTnLst>
                                    <p:set>
                                      <p:cBhvr>
                                        <p:cTn id="452" dur="1" fill="hold">
                                          <p:stCondLst>
                                            <p:cond delay="0"/>
                                          </p:stCondLst>
                                        </p:cTn>
                                        <p:tgtEl>
                                          <p:spTgt spid="77"/>
                                        </p:tgtEl>
                                        <p:attrNameLst>
                                          <p:attrName>style.visibility</p:attrName>
                                        </p:attrNameLst>
                                      </p:cBhvr>
                                      <p:to>
                                        <p:strVal val="visible"/>
                                      </p:to>
                                    </p:set>
                                    <p:animEffect transition="in" filter="fade">
                                      <p:cBhvr>
                                        <p:cTn id="453" dur="250"/>
                                        <p:tgtEl>
                                          <p:spTgt spid="77"/>
                                        </p:tgtEl>
                                      </p:cBhvr>
                                    </p:animEffect>
                                    <p:anim calcmode="lin" valueType="num">
                                      <p:cBhvr>
                                        <p:cTn id="454" dur="250" fill="hold"/>
                                        <p:tgtEl>
                                          <p:spTgt spid="77"/>
                                        </p:tgtEl>
                                        <p:attrNameLst>
                                          <p:attrName>ppt_x</p:attrName>
                                        </p:attrNameLst>
                                      </p:cBhvr>
                                      <p:tavLst>
                                        <p:tav tm="0">
                                          <p:val>
                                            <p:strVal val="#ppt_x"/>
                                          </p:val>
                                        </p:tav>
                                        <p:tav tm="100000">
                                          <p:val>
                                            <p:strVal val="#ppt_x"/>
                                          </p:val>
                                        </p:tav>
                                      </p:tavLst>
                                    </p:anim>
                                    <p:anim calcmode="lin" valueType="num">
                                      <p:cBhvr>
                                        <p:cTn id="455" dur="25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456" fill="hold">
                      <p:stCondLst>
                        <p:cond delay="indefinite"/>
                      </p:stCondLst>
                      <p:childTnLst>
                        <p:par>
                          <p:cTn id="457" fill="hold">
                            <p:stCondLst>
                              <p:cond delay="0"/>
                            </p:stCondLst>
                            <p:childTnLst>
                              <p:par>
                                <p:cTn id="458" presetID="42" presetClass="entr" presetSubtype="0" fill="hold" grpId="0" nodeType="clickEffect">
                                  <p:stCondLst>
                                    <p:cond delay="0"/>
                                  </p:stCondLst>
                                  <p:childTnLst>
                                    <p:set>
                                      <p:cBhvr>
                                        <p:cTn id="459" dur="1" fill="hold">
                                          <p:stCondLst>
                                            <p:cond delay="0"/>
                                          </p:stCondLst>
                                        </p:cTn>
                                        <p:tgtEl>
                                          <p:spTgt spid="67"/>
                                        </p:tgtEl>
                                        <p:attrNameLst>
                                          <p:attrName>style.visibility</p:attrName>
                                        </p:attrNameLst>
                                      </p:cBhvr>
                                      <p:to>
                                        <p:strVal val="visible"/>
                                      </p:to>
                                    </p:set>
                                    <p:animEffect transition="in" filter="fade">
                                      <p:cBhvr>
                                        <p:cTn id="460" dur="250"/>
                                        <p:tgtEl>
                                          <p:spTgt spid="67"/>
                                        </p:tgtEl>
                                      </p:cBhvr>
                                    </p:animEffect>
                                    <p:anim calcmode="lin" valueType="num">
                                      <p:cBhvr>
                                        <p:cTn id="461" dur="250" fill="hold"/>
                                        <p:tgtEl>
                                          <p:spTgt spid="67"/>
                                        </p:tgtEl>
                                        <p:attrNameLst>
                                          <p:attrName>ppt_x</p:attrName>
                                        </p:attrNameLst>
                                      </p:cBhvr>
                                      <p:tavLst>
                                        <p:tav tm="0">
                                          <p:val>
                                            <p:strVal val="#ppt_x"/>
                                          </p:val>
                                        </p:tav>
                                        <p:tav tm="100000">
                                          <p:val>
                                            <p:strVal val="#ppt_x"/>
                                          </p:val>
                                        </p:tav>
                                      </p:tavLst>
                                    </p:anim>
                                    <p:anim calcmode="lin" valueType="num">
                                      <p:cBhvr>
                                        <p:cTn id="462" dur="2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07C54E-CA6F-3D2D-287A-242C73C27F42}"/>
              </a:ext>
            </a:extLst>
          </p:cNvPr>
          <p:cNvSpPr txBox="1"/>
          <p:nvPr/>
        </p:nvSpPr>
        <p:spPr>
          <a:xfrm>
            <a:off x="629392" y="260445"/>
            <a:ext cx="10933216" cy="6370975"/>
          </a:xfrm>
          <a:prstGeom prst="rect">
            <a:avLst/>
          </a:prstGeom>
          <a:noFill/>
        </p:spPr>
        <p:txBody>
          <a:bodyPr wrap="square">
            <a:spAutoFit/>
          </a:bodyPr>
          <a:lstStyle/>
          <a:p>
            <a:pPr>
              <a:spcBef>
                <a:spcPts val="1200"/>
              </a:spcBef>
              <a:spcAft>
                <a:spcPts val="600"/>
              </a:spcAft>
            </a:pPr>
            <a:r>
              <a:rPr lang="en-US" sz="2600" b="1" dirty="0">
                <a:solidFill>
                  <a:srgbClr val="4196D5"/>
                </a:solidFill>
                <a:effectLst/>
                <a:latin typeface="Arial" panose="020B0604020202020204" pitchFamily="34" charset="0"/>
                <a:ea typeface="Calibri" panose="020F0502020204030204" pitchFamily="34" charset="0"/>
                <a:cs typeface="Arial" panose="020B0604020202020204" pitchFamily="34" charset="0"/>
              </a:rPr>
              <a:t>Genesis 1:1, 26–31; 2:15–17</a:t>
            </a:r>
            <a:endParaRPr lang="en-AU" sz="2600" b="1" dirty="0">
              <a:solidFill>
                <a:srgbClr val="4196D5"/>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300"/>
              </a:spcAft>
            </a:pPr>
            <a:r>
              <a:rPr lang="en-US" sz="2600" dirty="0">
                <a:effectLst/>
                <a:latin typeface="Arial" panose="020B0604020202020204" pitchFamily="34" charset="0"/>
                <a:ea typeface="Calibri" panose="020F0502020204030204" pitchFamily="34" charset="0"/>
                <a:cs typeface="Arial" panose="020B0604020202020204" pitchFamily="34" charset="0"/>
              </a:rPr>
              <a:t>In the beginning, God created the heavens and the earth.</a:t>
            </a:r>
            <a:endParaRPr lang="en-AU" sz="2600" dirty="0">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300"/>
              </a:spcAft>
            </a:pPr>
            <a:endParaRPr lang="en-US" sz="200" dirty="0">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300"/>
              </a:spcAft>
            </a:pPr>
            <a:r>
              <a:rPr lang="en-US" sz="2600" dirty="0">
                <a:effectLst/>
                <a:latin typeface="Arial" panose="020B0604020202020204" pitchFamily="34" charset="0"/>
                <a:ea typeface="Calibri" panose="020F0502020204030204" pitchFamily="34" charset="0"/>
                <a:cs typeface="Arial" panose="020B0604020202020204" pitchFamily="34" charset="0"/>
              </a:rPr>
              <a:t>God said, ‘Let us make humans so that they are like us. Let them rule over the fish in the sea, the birds in the sky, the wild animals, and the creatures that move along the ground.’ So God created human beings in his image. He created them to be like him. He created them male and female.</a:t>
            </a:r>
          </a:p>
          <a:p>
            <a:pPr>
              <a:spcBef>
                <a:spcPts val="600"/>
              </a:spcBef>
              <a:spcAft>
                <a:spcPts val="300"/>
              </a:spcAft>
            </a:pPr>
            <a:endParaRPr lang="en-AU" sz="200" dirty="0">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300"/>
              </a:spcAft>
            </a:pPr>
            <a:r>
              <a:rPr lang="en-US" sz="2600" dirty="0">
                <a:effectLst/>
                <a:latin typeface="Arial" panose="020B0604020202020204" pitchFamily="34" charset="0"/>
                <a:ea typeface="Calibri" panose="020F0502020204030204" pitchFamily="34" charset="0"/>
                <a:cs typeface="Arial" panose="020B0604020202020204" pitchFamily="34" charset="0"/>
              </a:rPr>
              <a:t>God blessed them. He told them to fill the earth and bring it under their control. God said, ‘I am giving you every plant on the earth for food.’ </a:t>
            </a:r>
            <a:br>
              <a:rPr lang="en-US" sz="2600" dirty="0">
                <a:effectLst/>
                <a:latin typeface="Arial" panose="020B0604020202020204" pitchFamily="34" charset="0"/>
                <a:ea typeface="Calibri" panose="020F0502020204030204" pitchFamily="34" charset="0"/>
                <a:cs typeface="Arial" panose="020B0604020202020204" pitchFamily="34" charset="0"/>
              </a:rPr>
            </a:br>
            <a:r>
              <a:rPr lang="en-US" sz="2600" dirty="0">
                <a:effectLst/>
                <a:latin typeface="Arial" panose="020B0604020202020204" pitchFamily="34" charset="0"/>
                <a:ea typeface="Calibri" panose="020F0502020204030204" pitchFamily="34" charset="0"/>
                <a:cs typeface="Arial" panose="020B0604020202020204" pitchFamily="34" charset="0"/>
              </a:rPr>
              <a:t>God saw everything he had made, and it was very good. There was evening, and there was morning. God put the man in the Garden of Eden to take care of it. God said, </a:t>
            </a:r>
            <a:r>
              <a:rPr lang="en-US" sz="2600" b="1" dirty="0">
                <a:effectLst/>
                <a:latin typeface="Arial" panose="020B0604020202020204" pitchFamily="34" charset="0"/>
                <a:ea typeface="Calibri" panose="020F0502020204030204" pitchFamily="34" charset="0"/>
                <a:cs typeface="Arial" panose="020B0604020202020204" pitchFamily="34" charset="0"/>
              </a:rPr>
              <a:t>‘You may eat fruit from any tree in the garden. But you must not eat fruit from the tree of the knowledge of good and evil. If you do, you will certainly die.’</a:t>
            </a:r>
            <a:endParaRPr lang="en-AU" sz="26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655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map&#10;&#10;Description automatically generated">
            <a:extLst>
              <a:ext uri="{FF2B5EF4-FFF2-40B4-BE49-F238E27FC236}">
                <a16:creationId xmlns:a16="http://schemas.microsoft.com/office/drawing/2014/main" id="{72716410-FB36-81B9-A9B3-FB92DC2001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90800" y="247650"/>
            <a:ext cx="7010400" cy="6362700"/>
          </a:xfrm>
          <a:prstGeom prst="rect">
            <a:avLst/>
          </a:prstGeom>
        </p:spPr>
      </p:pic>
    </p:spTree>
    <p:extLst>
      <p:ext uri="{BB962C8B-B14F-4D97-AF65-F5344CB8AC3E}">
        <p14:creationId xmlns:p14="http://schemas.microsoft.com/office/powerpoint/2010/main" val="32745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AA7854CE-6D36-464E-8ADB-C4D2C258CC0C}"/>
              </a:ext>
            </a:extLst>
          </p:cNvPr>
          <p:cNvCxnSpPr>
            <a:cxnSpLocks/>
            <a:stCxn id="74" idx="3"/>
          </p:cNvCxnSpPr>
          <p:nvPr/>
        </p:nvCxnSpPr>
        <p:spPr>
          <a:xfrm flipV="1">
            <a:off x="2001580" y="1877894"/>
            <a:ext cx="10325887" cy="18639"/>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pic>
        <p:nvPicPr>
          <p:cNvPr id="50" name="Picture 49" descr="A picture containing linedrawing&#10;&#10;Description automatically generated">
            <a:extLst>
              <a:ext uri="{FF2B5EF4-FFF2-40B4-BE49-F238E27FC236}">
                <a16:creationId xmlns:a16="http://schemas.microsoft.com/office/drawing/2014/main" id="{0BF91F06-2BBB-E34B-9BE4-071F99EFC7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4193" y="1179395"/>
            <a:ext cx="1439334" cy="1439334"/>
          </a:xfrm>
          <a:prstGeom prst="rect">
            <a:avLst/>
          </a:prstGeom>
        </p:spPr>
      </p:pic>
      <p:cxnSp>
        <p:nvCxnSpPr>
          <p:cNvPr id="51" name="Straight Connector 50">
            <a:extLst>
              <a:ext uri="{FF2B5EF4-FFF2-40B4-BE49-F238E27FC236}">
                <a16:creationId xmlns:a16="http://schemas.microsoft.com/office/drawing/2014/main" id="{4928DAD4-2E80-7047-9A7D-0A00F592CD64}"/>
              </a:ext>
            </a:extLst>
          </p:cNvPr>
          <p:cNvCxnSpPr>
            <a:cxnSpLocks/>
          </p:cNvCxnSpPr>
          <p:nvPr/>
        </p:nvCxnSpPr>
        <p:spPr>
          <a:xfrm>
            <a:off x="-931333" y="5012267"/>
            <a:ext cx="11023600" cy="0"/>
          </a:xfrm>
          <a:prstGeom prst="line">
            <a:avLst/>
          </a:prstGeom>
          <a:ln w="50800">
            <a:solidFill>
              <a:srgbClr val="4296D6"/>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BAA9165-7B2F-AC49-98DB-1D341F72BA3F}"/>
              </a:ext>
            </a:extLst>
          </p:cNvPr>
          <p:cNvSpPr/>
          <p:nvPr/>
        </p:nvSpPr>
        <p:spPr>
          <a:xfrm>
            <a:off x="1092282" y="584722"/>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53" name="Rectangle 52">
            <a:extLst>
              <a:ext uri="{FF2B5EF4-FFF2-40B4-BE49-F238E27FC236}">
                <a16:creationId xmlns:a16="http://schemas.microsoft.com/office/drawing/2014/main" id="{27BAF27E-C462-504F-912E-DB20C0856C54}"/>
              </a:ext>
            </a:extLst>
          </p:cNvPr>
          <p:cNvSpPr/>
          <p:nvPr/>
        </p:nvSpPr>
        <p:spPr>
          <a:xfrm>
            <a:off x="1166908" y="584321"/>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a:t>
            </a:r>
            <a:endParaRPr lang="en-US" sz="2400" dirty="0">
              <a:solidFill>
                <a:schemeClr val="bg1"/>
              </a:solidFill>
              <a:latin typeface="Arial" charset="0"/>
              <a:ea typeface="Arial" charset="0"/>
              <a:cs typeface="Arial" charset="0"/>
            </a:endParaRPr>
          </a:p>
        </p:txBody>
      </p:sp>
      <p:sp>
        <p:nvSpPr>
          <p:cNvPr id="54" name="Rectangle 53">
            <a:extLst>
              <a:ext uri="{FF2B5EF4-FFF2-40B4-BE49-F238E27FC236}">
                <a16:creationId xmlns:a16="http://schemas.microsoft.com/office/drawing/2014/main" id="{C74AC3F2-78E2-E748-BE6A-5DD308423181}"/>
              </a:ext>
            </a:extLst>
          </p:cNvPr>
          <p:cNvSpPr/>
          <p:nvPr/>
        </p:nvSpPr>
        <p:spPr>
          <a:xfrm>
            <a:off x="3022683" y="584722"/>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55" name="Rectangle 54">
            <a:extLst>
              <a:ext uri="{FF2B5EF4-FFF2-40B4-BE49-F238E27FC236}">
                <a16:creationId xmlns:a16="http://schemas.microsoft.com/office/drawing/2014/main" id="{0E596B94-9F76-8143-87BE-CE76AD7D7CFB}"/>
              </a:ext>
            </a:extLst>
          </p:cNvPr>
          <p:cNvSpPr/>
          <p:nvPr/>
        </p:nvSpPr>
        <p:spPr>
          <a:xfrm>
            <a:off x="3097309" y="584321"/>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2</a:t>
            </a:r>
            <a:endParaRPr lang="en-US" sz="2400" dirty="0">
              <a:solidFill>
                <a:schemeClr val="bg1"/>
              </a:solidFill>
              <a:latin typeface="Arial" charset="0"/>
              <a:ea typeface="Arial" charset="0"/>
              <a:cs typeface="Arial" charset="0"/>
            </a:endParaRPr>
          </a:p>
        </p:txBody>
      </p:sp>
      <p:sp>
        <p:nvSpPr>
          <p:cNvPr id="56" name="Rectangle 55">
            <a:extLst>
              <a:ext uri="{FF2B5EF4-FFF2-40B4-BE49-F238E27FC236}">
                <a16:creationId xmlns:a16="http://schemas.microsoft.com/office/drawing/2014/main" id="{DC87937E-7441-AB45-A63E-769B583B1091}"/>
              </a:ext>
            </a:extLst>
          </p:cNvPr>
          <p:cNvSpPr/>
          <p:nvPr/>
        </p:nvSpPr>
        <p:spPr>
          <a:xfrm>
            <a:off x="4953083" y="584722"/>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57" name="Rectangle 56">
            <a:extLst>
              <a:ext uri="{FF2B5EF4-FFF2-40B4-BE49-F238E27FC236}">
                <a16:creationId xmlns:a16="http://schemas.microsoft.com/office/drawing/2014/main" id="{61AA684D-30A9-524F-887D-D0548B068D15}"/>
              </a:ext>
            </a:extLst>
          </p:cNvPr>
          <p:cNvSpPr/>
          <p:nvPr/>
        </p:nvSpPr>
        <p:spPr>
          <a:xfrm>
            <a:off x="5027709" y="584321"/>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3</a:t>
            </a:r>
            <a:endParaRPr lang="en-US" sz="2400" dirty="0">
              <a:solidFill>
                <a:schemeClr val="bg1"/>
              </a:solidFill>
              <a:latin typeface="Arial" charset="0"/>
              <a:ea typeface="Arial" charset="0"/>
              <a:cs typeface="Arial" charset="0"/>
            </a:endParaRPr>
          </a:p>
        </p:txBody>
      </p:sp>
      <p:sp>
        <p:nvSpPr>
          <p:cNvPr id="58" name="Rectangle 57">
            <a:extLst>
              <a:ext uri="{FF2B5EF4-FFF2-40B4-BE49-F238E27FC236}">
                <a16:creationId xmlns:a16="http://schemas.microsoft.com/office/drawing/2014/main" id="{DB940C8C-561A-0740-8C57-2F62BF5E6BC0}"/>
              </a:ext>
            </a:extLst>
          </p:cNvPr>
          <p:cNvSpPr/>
          <p:nvPr/>
        </p:nvSpPr>
        <p:spPr>
          <a:xfrm>
            <a:off x="6883483" y="584722"/>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59" name="Rectangle 58">
            <a:extLst>
              <a:ext uri="{FF2B5EF4-FFF2-40B4-BE49-F238E27FC236}">
                <a16:creationId xmlns:a16="http://schemas.microsoft.com/office/drawing/2014/main" id="{77BEBEB1-0685-BC4E-9784-B033763742DC}"/>
              </a:ext>
            </a:extLst>
          </p:cNvPr>
          <p:cNvSpPr/>
          <p:nvPr/>
        </p:nvSpPr>
        <p:spPr>
          <a:xfrm>
            <a:off x="6872349" y="584321"/>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4a</a:t>
            </a:r>
            <a:endParaRPr lang="en-US" sz="2400" dirty="0">
              <a:solidFill>
                <a:schemeClr val="bg1"/>
              </a:solidFill>
              <a:latin typeface="Arial" charset="0"/>
              <a:ea typeface="Arial" charset="0"/>
              <a:cs typeface="Arial" charset="0"/>
            </a:endParaRPr>
          </a:p>
        </p:txBody>
      </p:sp>
      <p:sp>
        <p:nvSpPr>
          <p:cNvPr id="60" name="Rectangle 59">
            <a:extLst>
              <a:ext uri="{FF2B5EF4-FFF2-40B4-BE49-F238E27FC236}">
                <a16:creationId xmlns:a16="http://schemas.microsoft.com/office/drawing/2014/main" id="{A73A8DFF-0629-CC42-9AFC-E5BE39917EB1}"/>
              </a:ext>
            </a:extLst>
          </p:cNvPr>
          <p:cNvSpPr/>
          <p:nvPr/>
        </p:nvSpPr>
        <p:spPr>
          <a:xfrm>
            <a:off x="8796950" y="584722"/>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1" name="Rectangle 60">
            <a:extLst>
              <a:ext uri="{FF2B5EF4-FFF2-40B4-BE49-F238E27FC236}">
                <a16:creationId xmlns:a16="http://schemas.microsoft.com/office/drawing/2014/main" id="{B879E201-506D-CE42-9992-2F8C229E4A6D}"/>
              </a:ext>
            </a:extLst>
          </p:cNvPr>
          <p:cNvSpPr/>
          <p:nvPr/>
        </p:nvSpPr>
        <p:spPr>
          <a:xfrm>
            <a:off x="8777800" y="584321"/>
            <a:ext cx="543740"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4b</a:t>
            </a:r>
            <a:endParaRPr lang="en-US" sz="2400" dirty="0">
              <a:solidFill>
                <a:schemeClr val="bg1"/>
              </a:solidFill>
              <a:latin typeface="Arial" charset="0"/>
              <a:ea typeface="Arial" charset="0"/>
              <a:cs typeface="Arial" charset="0"/>
            </a:endParaRPr>
          </a:p>
        </p:txBody>
      </p:sp>
      <p:sp>
        <p:nvSpPr>
          <p:cNvPr id="62" name="Rectangle 61">
            <a:extLst>
              <a:ext uri="{FF2B5EF4-FFF2-40B4-BE49-F238E27FC236}">
                <a16:creationId xmlns:a16="http://schemas.microsoft.com/office/drawing/2014/main" id="{2D9028A3-5E0D-4147-B818-9FE0813C0767}"/>
              </a:ext>
            </a:extLst>
          </p:cNvPr>
          <p:cNvSpPr/>
          <p:nvPr/>
        </p:nvSpPr>
        <p:spPr>
          <a:xfrm>
            <a:off x="10693483" y="584722"/>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3" name="Rectangle 62">
            <a:extLst>
              <a:ext uri="{FF2B5EF4-FFF2-40B4-BE49-F238E27FC236}">
                <a16:creationId xmlns:a16="http://schemas.microsoft.com/office/drawing/2014/main" id="{1A1B50E2-AF74-444F-A222-970B6797CD76}"/>
              </a:ext>
            </a:extLst>
          </p:cNvPr>
          <p:cNvSpPr/>
          <p:nvPr/>
        </p:nvSpPr>
        <p:spPr>
          <a:xfrm>
            <a:off x="10768109" y="584321"/>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5</a:t>
            </a:r>
            <a:endParaRPr lang="en-US" sz="2400" dirty="0">
              <a:solidFill>
                <a:schemeClr val="bg1"/>
              </a:solidFill>
              <a:latin typeface="Arial" charset="0"/>
              <a:ea typeface="Arial" charset="0"/>
              <a:cs typeface="Arial" charset="0"/>
            </a:endParaRPr>
          </a:p>
        </p:txBody>
      </p:sp>
      <p:sp>
        <p:nvSpPr>
          <p:cNvPr id="64" name="Rectangle 63">
            <a:extLst>
              <a:ext uri="{FF2B5EF4-FFF2-40B4-BE49-F238E27FC236}">
                <a16:creationId xmlns:a16="http://schemas.microsoft.com/office/drawing/2014/main" id="{84F1A380-2680-034E-9161-85C0D03DE63E}"/>
              </a:ext>
            </a:extLst>
          </p:cNvPr>
          <p:cNvSpPr/>
          <p:nvPr/>
        </p:nvSpPr>
        <p:spPr>
          <a:xfrm>
            <a:off x="2057482" y="37190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5" name="Rectangle 64">
            <a:extLst>
              <a:ext uri="{FF2B5EF4-FFF2-40B4-BE49-F238E27FC236}">
                <a16:creationId xmlns:a16="http://schemas.microsoft.com/office/drawing/2014/main" id="{5EFC2306-27B0-6748-998F-BEA831E779DB}"/>
              </a:ext>
            </a:extLst>
          </p:cNvPr>
          <p:cNvSpPr/>
          <p:nvPr/>
        </p:nvSpPr>
        <p:spPr>
          <a:xfrm>
            <a:off x="2132108" y="37313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6</a:t>
            </a:r>
            <a:endParaRPr lang="en-US" sz="2400" dirty="0">
              <a:solidFill>
                <a:schemeClr val="bg1"/>
              </a:solidFill>
              <a:latin typeface="Arial" charset="0"/>
              <a:ea typeface="Arial" charset="0"/>
              <a:cs typeface="Arial" charset="0"/>
            </a:endParaRPr>
          </a:p>
        </p:txBody>
      </p:sp>
      <p:sp>
        <p:nvSpPr>
          <p:cNvPr id="66" name="Rectangle 65">
            <a:extLst>
              <a:ext uri="{FF2B5EF4-FFF2-40B4-BE49-F238E27FC236}">
                <a16:creationId xmlns:a16="http://schemas.microsoft.com/office/drawing/2014/main" id="{D0EC26E1-8767-354C-B614-AF963994807B}"/>
              </a:ext>
            </a:extLst>
          </p:cNvPr>
          <p:cNvSpPr/>
          <p:nvPr/>
        </p:nvSpPr>
        <p:spPr>
          <a:xfrm>
            <a:off x="3987883" y="37190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7" name="Rectangle 66">
            <a:extLst>
              <a:ext uri="{FF2B5EF4-FFF2-40B4-BE49-F238E27FC236}">
                <a16:creationId xmlns:a16="http://schemas.microsoft.com/office/drawing/2014/main" id="{742AA2AC-816A-A349-B819-E04785376D48}"/>
              </a:ext>
            </a:extLst>
          </p:cNvPr>
          <p:cNvSpPr/>
          <p:nvPr/>
        </p:nvSpPr>
        <p:spPr>
          <a:xfrm>
            <a:off x="4062510" y="37313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7</a:t>
            </a:r>
            <a:endParaRPr lang="en-US" sz="2400" dirty="0">
              <a:solidFill>
                <a:schemeClr val="bg1"/>
              </a:solidFill>
              <a:latin typeface="Arial" charset="0"/>
              <a:ea typeface="Arial" charset="0"/>
              <a:cs typeface="Arial" charset="0"/>
            </a:endParaRPr>
          </a:p>
        </p:txBody>
      </p:sp>
      <p:sp>
        <p:nvSpPr>
          <p:cNvPr id="68" name="Rectangle 67">
            <a:extLst>
              <a:ext uri="{FF2B5EF4-FFF2-40B4-BE49-F238E27FC236}">
                <a16:creationId xmlns:a16="http://schemas.microsoft.com/office/drawing/2014/main" id="{B807B340-41C6-E24A-8F58-BFC34A8F129B}"/>
              </a:ext>
            </a:extLst>
          </p:cNvPr>
          <p:cNvSpPr/>
          <p:nvPr/>
        </p:nvSpPr>
        <p:spPr>
          <a:xfrm>
            <a:off x="5918283" y="37190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9" name="Rectangle 68">
            <a:extLst>
              <a:ext uri="{FF2B5EF4-FFF2-40B4-BE49-F238E27FC236}">
                <a16:creationId xmlns:a16="http://schemas.microsoft.com/office/drawing/2014/main" id="{22B78867-45AD-AB4D-B3DC-5EBCE8184347}"/>
              </a:ext>
            </a:extLst>
          </p:cNvPr>
          <p:cNvSpPr/>
          <p:nvPr/>
        </p:nvSpPr>
        <p:spPr>
          <a:xfrm>
            <a:off x="5992909" y="3731395"/>
            <a:ext cx="356188"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8</a:t>
            </a:r>
            <a:endParaRPr lang="en-US" sz="2400" dirty="0">
              <a:solidFill>
                <a:schemeClr val="bg1"/>
              </a:solidFill>
              <a:latin typeface="Arial" charset="0"/>
              <a:ea typeface="Arial" charset="0"/>
              <a:cs typeface="Arial" charset="0"/>
            </a:endParaRPr>
          </a:p>
        </p:txBody>
      </p:sp>
      <p:sp>
        <p:nvSpPr>
          <p:cNvPr id="70" name="Rectangle 69">
            <a:extLst>
              <a:ext uri="{FF2B5EF4-FFF2-40B4-BE49-F238E27FC236}">
                <a16:creationId xmlns:a16="http://schemas.microsoft.com/office/drawing/2014/main" id="{718D1A26-AF32-6E4E-810E-27369683BEF1}"/>
              </a:ext>
            </a:extLst>
          </p:cNvPr>
          <p:cNvSpPr/>
          <p:nvPr/>
        </p:nvSpPr>
        <p:spPr>
          <a:xfrm>
            <a:off x="7848683" y="37190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1" name="Rectangle 70">
            <a:extLst>
              <a:ext uri="{FF2B5EF4-FFF2-40B4-BE49-F238E27FC236}">
                <a16:creationId xmlns:a16="http://schemas.microsoft.com/office/drawing/2014/main" id="{D62E24AF-4C09-D947-9C0D-84FA919D24EE}"/>
              </a:ext>
            </a:extLst>
          </p:cNvPr>
          <p:cNvSpPr/>
          <p:nvPr/>
        </p:nvSpPr>
        <p:spPr>
          <a:xfrm>
            <a:off x="7923310" y="3731395"/>
            <a:ext cx="356187"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9</a:t>
            </a:r>
            <a:endParaRPr lang="en-US" sz="2400" dirty="0">
              <a:solidFill>
                <a:schemeClr val="bg1"/>
              </a:solidFill>
              <a:latin typeface="Arial" charset="0"/>
              <a:ea typeface="Arial" charset="0"/>
              <a:cs typeface="Arial" charset="0"/>
            </a:endParaRPr>
          </a:p>
        </p:txBody>
      </p:sp>
      <p:sp>
        <p:nvSpPr>
          <p:cNvPr id="72" name="Rectangle 71">
            <a:extLst>
              <a:ext uri="{FF2B5EF4-FFF2-40B4-BE49-F238E27FC236}">
                <a16:creationId xmlns:a16="http://schemas.microsoft.com/office/drawing/2014/main" id="{58E862CD-3441-4546-9FE9-740F9D4DE5CB}"/>
              </a:ext>
            </a:extLst>
          </p:cNvPr>
          <p:cNvSpPr/>
          <p:nvPr/>
        </p:nvSpPr>
        <p:spPr>
          <a:xfrm>
            <a:off x="9762150" y="3719096"/>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3" name="Rectangle 72">
            <a:extLst>
              <a:ext uri="{FF2B5EF4-FFF2-40B4-BE49-F238E27FC236}">
                <a16:creationId xmlns:a16="http://schemas.microsoft.com/office/drawing/2014/main" id="{63153B46-43FB-124F-A87F-A7E2F240E392}"/>
              </a:ext>
            </a:extLst>
          </p:cNvPr>
          <p:cNvSpPr/>
          <p:nvPr/>
        </p:nvSpPr>
        <p:spPr>
          <a:xfrm>
            <a:off x="9751016" y="3731395"/>
            <a:ext cx="527709" cy="461665"/>
          </a:xfrm>
          <a:prstGeom prst="rect">
            <a:avLst/>
          </a:prstGeom>
        </p:spPr>
        <p:txBody>
          <a:bodyPr wrap="none">
            <a:spAutoFit/>
          </a:bodyPr>
          <a:lstStyle/>
          <a:p>
            <a:pPr algn="ctr"/>
            <a:r>
              <a:rPr lang="en-AU" sz="2400" b="1" dirty="0">
                <a:solidFill>
                  <a:schemeClr val="bg1"/>
                </a:solidFill>
                <a:latin typeface="Arial" charset="0"/>
                <a:ea typeface="Arial" charset="0"/>
                <a:cs typeface="Arial" charset="0"/>
              </a:rPr>
              <a:t>10</a:t>
            </a:r>
            <a:endParaRPr lang="en-US" sz="2400" dirty="0">
              <a:solidFill>
                <a:schemeClr val="bg1"/>
              </a:solidFill>
              <a:latin typeface="Arial" charset="0"/>
              <a:ea typeface="Arial" charset="0"/>
              <a:cs typeface="Arial" charset="0"/>
            </a:endParaRPr>
          </a:p>
        </p:txBody>
      </p:sp>
      <p:sp>
        <p:nvSpPr>
          <p:cNvPr id="74" name="Rectangle 73">
            <a:extLst>
              <a:ext uri="{FF2B5EF4-FFF2-40B4-BE49-F238E27FC236}">
                <a16:creationId xmlns:a16="http://schemas.microsoft.com/office/drawing/2014/main" id="{C86C41E0-16A8-F848-937D-B4C1B77846C8}"/>
              </a:ext>
            </a:extLst>
          </p:cNvPr>
          <p:cNvSpPr/>
          <p:nvPr/>
        </p:nvSpPr>
        <p:spPr>
          <a:xfrm>
            <a:off x="594241" y="1211355"/>
            <a:ext cx="1407339" cy="1370356"/>
          </a:xfrm>
          <a:prstGeom prst="rect">
            <a:avLst/>
          </a:prstGeom>
          <a:no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A4B8954-11B8-9F4C-92F2-31889F1E5923}"/>
              </a:ext>
            </a:extLst>
          </p:cNvPr>
          <p:cNvSpPr/>
          <p:nvPr/>
        </p:nvSpPr>
        <p:spPr>
          <a:xfrm>
            <a:off x="2538597" y="1211355"/>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FD2D727-ED3D-8640-A1C7-29ADF6020502}"/>
              </a:ext>
            </a:extLst>
          </p:cNvPr>
          <p:cNvSpPr/>
          <p:nvPr/>
        </p:nvSpPr>
        <p:spPr>
          <a:xfrm>
            <a:off x="4498025" y="1211355"/>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015F845-F700-F84A-9EE0-9FD351103E59}"/>
              </a:ext>
            </a:extLst>
          </p:cNvPr>
          <p:cNvSpPr/>
          <p:nvPr/>
        </p:nvSpPr>
        <p:spPr>
          <a:xfrm>
            <a:off x="6421715" y="1211355"/>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20C410E-96C8-244A-A3D5-0FE6159B92F8}"/>
              </a:ext>
            </a:extLst>
          </p:cNvPr>
          <p:cNvSpPr/>
          <p:nvPr/>
        </p:nvSpPr>
        <p:spPr>
          <a:xfrm>
            <a:off x="8332466" y="1211355"/>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CD8B539-03C7-A743-97CF-9B7EC50F0EE3}"/>
              </a:ext>
            </a:extLst>
          </p:cNvPr>
          <p:cNvSpPr/>
          <p:nvPr/>
        </p:nvSpPr>
        <p:spPr>
          <a:xfrm>
            <a:off x="10238904" y="1211355"/>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0EED263-86A5-B544-AA59-C319C1116483}"/>
              </a:ext>
            </a:extLst>
          </p:cNvPr>
          <p:cNvSpPr/>
          <p:nvPr/>
        </p:nvSpPr>
        <p:spPr>
          <a:xfrm>
            <a:off x="1548467" y="4322932"/>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9C05E53-EA90-AC41-88FD-3A35F4C20FCA}"/>
              </a:ext>
            </a:extLst>
          </p:cNvPr>
          <p:cNvSpPr/>
          <p:nvPr/>
        </p:nvSpPr>
        <p:spPr>
          <a:xfrm>
            <a:off x="3489411" y="4322932"/>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FF54C7DF-5152-8F4E-9E6A-C173A7C8AAFE}"/>
              </a:ext>
            </a:extLst>
          </p:cNvPr>
          <p:cNvSpPr/>
          <p:nvPr/>
        </p:nvSpPr>
        <p:spPr>
          <a:xfrm>
            <a:off x="5421728" y="4322932"/>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7551B92-7B81-CA4A-AB8B-967E39E7DDB6}"/>
              </a:ext>
            </a:extLst>
          </p:cNvPr>
          <p:cNvSpPr/>
          <p:nvPr/>
        </p:nvSpPr>
        <p:spPr>
          <a:xfrm>
            <a:off x="7298274" y="4322932"/>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D8DEEDF-F4EF-A04B-B0B8-C303E17E467F}"/>
              </a:ext>
            </a:extLst>
          </p:cNvPr>
          <p:cNvSpPr/>
          <p:nvPr/>
        </p:nvSpPr>
        <p:spPr>
          <a:xfrm>
            <a:off x="9243531" y="4322932"/>
            <a:ext cx="1407339" cy="1370356"/>
          </a:xfrm>
          <a:prstGeom prst="rect">
            <a:avLst/>
          </a:prstGeom>
          <a:solidFill>
            <a:schemeClr val="bg1"/>
          </a:solidFill>
          <a:ln w="50800">
            <a:solidFill>
              <a:srgbClr val="42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1BEEB09-EF92-9F41-9BE3-9C7BD7B632EB}"/>
              </a:ext>
            </a:extLst>
          </p:cNvPr>
          <p:cNvSpPr/>
          <p:nvPr/>
        </p:nvSpPr>
        <p:spPr>
          <a:xfrm>
            <a:off x="737500" y="2680631"/>
            <a:ext cx="1120820" cy="369332"/>
          </a:xfrm>
          <a:prstGeom prst="rect">
            <a:avLst/>
          </a:prstGeom>
        </p:spPr>
        <p:txBody>
          <a:bodyPr wrap="none">
            <a:spAutoFit/>
          </a:bodyPr>
          <a:lstStyle/>
          <a:p>
            <a:r>
              <a:rPr lang="en-US" b="1" dirty="0">
                <a:latin typeface="Arial" charset="0"/>
                <a:ea typeface="Arial" charset="0"/>
                <a:cs typeface="Arial" charset="0"/>
              </a:rPr>
              <a:t>Creation</a:t>
            </a:r>
            <a:endParaRPr lang="en-US" dirty="0"/>
          </a:p>
        </p:txBody>
      </p:sp>
    </p:spTree>
    <p:extLst>
      <p:ext uri="{BB962C8B-B14F-4D97-AF65-F5344CB8AC3E}">
        <p14:creationId xmlns:p14="http://schemas.microsoft.com/office/powerpoint/2010/main" val="821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0853A1-1007-4C52-BEFB-F48F5319A3E3}"/>
              </a:ext>
            </a:extLst>
          </p:cNvPr>
          <p:cNvSpPr txBox="1"/>
          <p:nvPr/>
        </p:nvSpPr>
        <p:spPr>
          <a:xfrm>
            <a:off x="2683619" y="4048302"/>
            <a:ext cx="6371772" cy="707886"/>
          </a:xfrm>
          <a:prstGeom prst="rect">
            <a:avLst/>
          </a:prstGeom>
          <a:noFill/>
        </p:spPr>
        <p:txBody>
          <a:bodyPr wrap="square" rtlCol="0">
            <a:spAutoFit/>
          </a:bodyPr>
          <a:lstStyle/>
          <a:p>
            <a:r>
              <a:rPr lang="en-US" sz="4000" b="1" dirty="0">
                <a:latin typeface="Arial" charset="0"/>
                <a:ea typeface="Arial" charset="0"/>
                <a:cs typeface="Arial" charset="0"/>
              </a:rPr>
              <a:t>A </a:t>
            </a:r>
            <a:r>
              <a:rPr lang="en-AU" sz="4000" b="1" dirty="0">
                <a:latin typeface="Arial" charset="0"/>
                <a:ea typeface="Arial" charset="0"/>
                <a:cs typeface="Arial" charset="0"/>
              </a:rPr>
              <a:t>good world</a:t>
            </a:r>
          </a:p>
        </p:txBody>
      </p:sp>
      <p:sp>
        <p:nvSpPr>
          <p:cNvPr id="8" name="Lesson 1:…"/>
          <p:cNvSpPr txBox="1"/>
          <p:nvPr/>
        </p:nvSpPr>
        <p:spPr>
          <a:xfrm>
            <a:off x="2683619" y="2383452"/>
            <a:ext cx="8588468" cy="1333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dirty="0">
                <a:solidFill>
                  <a:srgbClr val="4196D5"/>
                </a:solidFill>
                <a:latin typeface="Arial" charset="0"/>
                <a:ea typeface="Arial" charset="0"/>
                <a:cs typeface="Arial" charset="0"/>
                <a:sym typeface="Quasimoda Bold"/>
              </a:rPr>
              <a:t>PART 1</a:t>
            </a:r>
          </a:p>
        </p:txBody>
      </p:sp>
      <p:cxnSp>
        <p:nvCxnSpPr>
          <p:cNvPr id="11" name="Straight Connector 10"/>
          <p:cNvCxnSpPr/>
          <p:nvPr/>
        </p:nvCxnSpPr>
        <p:spPr>
          <a:xfrm>
            <a:off x="2788550"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0853A1-1007-4C52-BEFB-F48F5319A3E3}"/>
              </a:ext>
            </a:extLst>
          </p:cNvPr>
          <p:cNvSpPr txBox="1"/>
          <p:nvPr/>
        </p:nvSpPr>
        <p:spPr>
          <a:xfrm>
            <a:off x="5017252" y="526444"/>
            <a:ext cx="6371772" cy="707886"/>
          </a:xfrm>
          <a:prstGeom prst="rect">
            <a:avLst/>
          </a:prstGeom>
          <a:noFill/>
        </p:spPr>
        <p:txBody>
          <a:bodyPr wrap="square" rtlCol="0">
            <a:spAutoFit/>
          </a:bodyPr>
          <a:lstStyle/>
          <a:p>
            <a:pPr algn="r"/>
            <a:r>
              <a:rPr lang="en-US" sz="4000" dirty="0">
                <a:solidFill>
                  <a:srgbClr val="4196D5"/>
                </a:solidFill>
                <a:latin typeface="Arial" charset="0"/>
                <a:ea typeface="Arial" charset="0"/>
                <a:cs typeface="Arial" charset="0"/>
              </a:rPr>
              <a:t>Lesson 1</a:t>
            </a:r>
            <a:endParaRPr lang="en-AU" sz="4000" dirty="0">
              <a:solidFill>
                <a:srgbClr val="4196D5"/>
              </a:solidFill>
              <a:latin typeface="Arial" charset="0"/>
              <a:ea typeface="Arial" charset="0"/>
              <a:cs typeface="Arial" charset="0"/>
            </a:endParaRPr>
          </a:p>
        </p:txBody>
      </p:sp>
      <p:sp>
        <p:nvSpPr>
          <p:cNvPr id="7" name="Rectangle 6"/>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18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aterfall surrounded by trees&#10;&#10;Description automatically generated with low confidence">
            <a:extLst>
              <a:ext uri="{FF2B5EF4-FFF2-40B4-BE49-F238E27FC236}">
                <a16:creationId xmlns:a16="http://schemas.microsoft.com/office/drawing/2014/main" id="{472E8659-6534-2924-F683-88344214ECD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725" y="1866421"/>
            <a:ext cx="4175726" cy="2785568"/>
          </a:xfrm>
          <a:prstGeom prst="rect">
            <a:avLst/>
          </a:prstGeom>
        </p:spPr>
      </p:pic>
      <p:sp>
        <p:nvSpPr>
          <p:cNvPr id="8" name="TextBox 7">
            <a:extLst>
              <a:ext uri="{FF2B5EF4-FFF2-40B4-BE49-F238E27FC236}">
                <a16:creationId xmlns:a16="http://schemas.microsoft.com/office/drawing/2014/main" id="{D41ACBF8-E5F2-1BA5-AA6E-E848B7FA1138}"/>
              </a:ext>
            </a:extLst>
          </p:cNvPr>
          <p:cNvSpPr txBox="1"/>
          <p:nvPr/>
        </p:nvSpPr>
        <p:spPr>
          <a:xfrm>
            <a:off x="525447" y="4774183"/>
            <a:ext cx="3077767" cy="954107"/>
          </a:xfrm>
          <a:prstGeom prst="rect">
            <a:avLst/>
          </a:prstGeom>
          <a:noFill/>
        </p:spPr>
        <p:txBody>
          <a:bodyPr wrap="square" rtlCol="0">
            <a:spAutoFit/>
          </a:bodyPr>
          <a:lstStyle/>
          <a:p>
            <a:pPr algn="ctr"/>
            <a:r>
              <a:rPr lang="en-US" sz="2800" dirty="0">
                <a:latin typeface="Arial" panose="020B0604020202020204" pitchFamily="34" charset="0"/>
                <a:ea typeface="Calibri" panose="020F0502020204030204" pitchFamily="34" charset="0"/>
                <a:cs typeface="Arial" panose="020B0604020202020204" pitchFamily="34" charset="0"/>
              </a:rPr>
              <a:t>Iguazu Falls, Argentina</a:t>
            </a:r>
            <a:endParaRPr lang="en-AU" sz="2800" b="1" dirty="0">
              <a:latin typeface="Arial" panose="020B0604020202020204" pitchFamily="34" charset="0"/>
              <a:ea typeface="Arial" charset="0"/>
              <a:cs typeface="Arial" panose="020B0604020202020204" pitchFamily="34" charset="0"/>
            </a:endParaRPr>
          </a:p>
        </p:txBody>
      </p:sp>
      <p:pic>
        <p:nvPicPr>
          <p:cNvPr id="5" name="Picture 4" descr="A river winding through a canyon&#10;&#10;Description automatically generated with low confidence">
            <a:extLst>
              <a:ext uri="{FF2B5EF4-FFF2-40B4-BE49-F238E27FC236}">
                <a16:creationId xmlns:a16="http://schemas.microsoft.com/office/drawing/2014/main" id="{1252901B-B6FA-3786-6DB4-8B78983362C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0356" y="1866421"/>
            <a:ext cx="4175725" cy="2783816"/>
          </a:xfrm>
          <a:prstGeom prst="rect">
            <a:avLst/>
          </a:prstGeom>
        </p:spPr>
      </p:pic>
      <p:sp>
        <p:nvSpPr>
          <p:cNvPr id="10" name="TextBox 9">
            <a:extLst>
              <a:ext uri="{FF2B5EF4-FFF2-40B4-BE49-F238E27FC236}">
                <a16:creationId xmlns:a16="http://schemas.microsoft.com/office/drawing/2014/main" id="{8A7D2F2B-3F80-77DA-E372-8D38F4E95C17}"/>
              </a:ext>
            </a:extLst>
          </p:cNvPr>
          <p:cNvSpPr txBox="1"/>
          <p:nvPr/>
        </p:nvSpPr>
        <p:spPr>
          <a:xfrm>
            <a:off x="4553908" y="4774183"/>
            <a:ext cx="3528620" cy="954107"/>
          </a:xfrm>
          <a:prstGeom prst="rect">
            <a:avLst/>
          </a:prstGeom>
          <a:noFill/>
        </p:spPr>
        <p:txBody>
          <a:bodyPr wrap="square" rtlCol="0">
            <a:spAutoFit/>
          </a:bodyPr>
          <a:lstStyle/>
          <a:p>
            <a:pPr algn="ctr"/>
            <a:r>
              <a:rPr lang="en-US" sz="2800" dirty="0">
                <a:latin typeface="Arial" panose="020B0604020202020204" pitchFamily="34" charset="0"/>
                <a:ea typeface="Calibri" panose="020F0502020204030204" pitchFamily="34" charset="0"/>
                <a:cs typeface="Arial" panose="020B0604020202020204" pitchFamily="34" charset="0"/>
              </a:rPr>
              <a:t> the Grand Canyon, USA</a:t>
            </a:r>
            <a:endParaRPr lang="en-AU" sz="2800" b="1" dirty="0">
              <a:latin typeface="Arial" panose="020B0604020202020204" pitchFamily="34" charset="0"/>
              <a:ea typeface="Arial" charset="0"/>
              <a:cs typeface="Arial" panose="020B0604020202020204" pitchFamily="34" charset="0"/>
            </a:endParaRPr>
          </a:p>
        </p:txBody>
      </p:sp>
      <p:pic>
        <p:nvPicPr>
          <p:cNvPr id="7" name="Picture 6" descr="A picture containing nature, reef, colorful, ocean floor&#10;&#10;Description automatically generated">
            <a:extLst>
              <a:ext uri="{FF2B5EF4-FFF2-40B4-BE49-F238E27FC236}">
                <a16:creationId xmlns:a16="http://schemas.microsoft.com/office/drawing/2014/main" id="{944956E8-0180-5AD1-4FBB-A8A65788F6B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92438" y="1866420"/>
            <a:ext cx="3711754" cy="2783816"/>
          </a:xfrm>
          <a:prstGeom prst="rect">
            <a:avLst/>
          </a:prstGeom>
        </p:spPr>
      </p:pic>
      <p:sp>
        <p:nvSpPr>
          <p:cNvPr id="12" name="TextBox 11">
            <a:extLst>
              <a:ext uri="{FF2B5EF4-FFF2-40B4-BE49-F238E27FC236}">
                <a16:creationId xmlns:a16="http://schemas.microsoft.com/office/drawing/2014/main" id="{3F0141C1-261A-330A-3609-DBA7B5F4B678}"/>
              </a:ext>
            </a:extLst>
          </p:cNvPr>
          <p:cNvSpPr txBox="1"/>
          <p:nvPr/>
        </p:nvSpPr>
        <p:spPr>
          <a:xfrm>
            <a:off x="8627184" y="4774183"/>
            <a:ext cx="3442262" cy="954107"/>
          </a:xfrm>
          <a:prstGeom prst="rect">
            <a:avLst/>
          </a:prstGeom>
          <a:noFill/>
        </p:spPr>
        <p:txBody>
          <a:bodyPr wrap="square" rtlCol="0">
            <a:spAutoFit/>
          </a:bodyPr>
          <a:lstStyle/>
          <a:p>
            <a:pPr algn="ctr"/>
            <a:r>
              <a:rPr lang="en-US" sz="2800" dirty="0">
                <a:latin typeface="Arial" panose="020B0604020202020204" pitchFamily="34" charset="0"/>
                <a:ea typeface="Calibri" panose="020F0502020204030204" pitchFamily="34" charset="0"/>
                <a:cs typeface="Arial" panose="020B0604020202020204" pitchFamily="34" charset="0"/>
              </a:rPr>
              <a:t>the Great Barrier Reef, Australia</a:t>
            </a:r>
            <a:endParaRPr lang="en-AU" sz="2800" b="1" dirty="0">
              <a:latin typeface="Arial" panose="020B0604020202020204" pitchFamily="34" charset="0"/>
              <a:ea typeface="Arial" charset="0"/>
              <a:cs typeface="Arial" panose="020B0604020202020204" pitchFamily="34" charset="0"/>
            </a:endParaRPr>
          </a:p>
        </p:txBody>
      </p:sp>
      <p:sp>
        <p:nvSpPr>
          <p:cNvPr id="2" name="TextBox 1">
            <a:extLst>
              <a:ext uri="{FF2B5EF4-FFF2-40B4-BE49-F238E27FC236}">
                <a16:creationId xmlns:a16="http://schemas.microsoft.com/office/drawing/2014/main" id="{F82EECE7-C41A-21EB-3CA3-6C74879115ED}"/>
              </a:ext>
            </a:extLst>
          </p:cNvPr>
          <p:cNvSpPr txBox="1"/>
          <p:nvPr/>
        </p:nvSpPr>
        <p:spPr>
          <a:xfrm>
            <a:off x="1879600" y="-52493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126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anim calcmode="lin" valueType="num">
                                      <p:cBhvr>
                                        <p:cTn id="35" dur="250" fill="hold"/>
                                        <p:tgtEl>
                                          <p:spTgt spid="12"/>
                                        </p:tgtEl>
                                        <p:attrNameLst>
                                          <p:attrName>ppt_x</p:attrName>
                                        </p:attrNameLst>
                                      </p:cBhvr>
                                      <p:tavLst>
                                        <p:tav tm="0">
                                          <p:val>
                                            <p:strVal val="#ppt_x"/>
                                          </p:val>
                                        </p:tav>
                                        <p:tav tm="100000">
                                          <p:val>
                                            <p:strVal val="#ppt_x"/>
                                          </p:val>
                                        </p:tav>
                                      </p:tavLst>
                                    </p:anim>
                                    <p:anim calcmode="lin" valueType="num">
                                      <p:cBhvr>
                                        <p:cTn id="36"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10C580-473A-4580-9EC0-DE960D4A4F48}"/>
              </a:ext>
            </a:extLst>
          </p:cNvPr>
          <p:cNvSpPr txBox="1"/>
          <p:nvPr/>
        </p:nvSpPr>
        <p:spPr>
          <a:xfrm>
            <a:off x="549514" y="4774181"/>
            <a:ext cx="2851286" cy="954107"/>
          </a:xfrm>
          <a:prstGeom prst="rect">
            <a:avLst/>
          </a:prstGeom>
          <a:noFill/>
        </p:spPr>
        <p:txBody>
          <a:bodyPr wrap="square" rtlCol="0">
            <a:spAutoFit/>
          </a:bodyPr>
          <a:lstStyle/>
          <a:p>
            <a:pPr algn="ctr"/>
            <a:r>
              <a:rPr lang="en-US" sz="2800" dirty="0" err="1">
                <a:latin typeface="Arial" panose="020B0604020202020204" pitchFamily="34" charset="0"/>
                <a:ea typeface="Calibri" panose="020F0502020204030204" pitchFamily="34" charset="0"/>
                <a:cs typeface="Arial" panose="020B0604020202020204" pitchFamily="34" charset="0"/>
              </a:rPr>
              <a:t>Poás</a:t>
            </a:r>
            <a:r>
              <a:rPr lang="en-US" sz="2800" dirty="0">
                <a:latin typeface="Arial" panose="020B0604020202020204" pitchFamily="34" charset="0"/>
                <a:ea typeface="Calibri" panose="020F0502020204030204" pitchFamily="34" charset="0"/>
                <a:cs typeface="Arial" panose="020B0604020202020204" pitchFamily="34" charset="0"/>
              </a:rPr>
              <a:t> Volcano, Costa Rica</a:t>
            </a:r>
            <a:endParaRPr lang="en-AU" sz="2800" b="1" dirty="0">
              <a:latin typeface="Arial" panose="020B0604020202020204" pitchFamily="34" charset="0"/>
              <a:ea typeface="Arial" charset="0"/>
              <a:cs typeface="Arial" panose="020B0604020202020204" pitchFamily="34" charset="0"/>
            </a:endParaRPr>
          </a:p>
        </p:txBody>
      </p:sp>
      <p:pic>
        <p:nvPicPr>
          <p:cNvPr id="5" name="Picture 4" descr="A picture containing sky, nature, mountain, outdoor&#10;&#10;Description automatically generated">
            <a:extLst>
              <a:ext uri="{FF2B5EF4-FFF2-40B4-BE49-F238E27FC236}">
                <a16:creationId xmlns:a16="http://schemas.microsoft.com/office/drawing/2014/main" id="{436E1835-41A5-481D-2422-210C91AACED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66420"/>
            <a:ext cx="3950315" cy="2781562"/>
          </a:xfrm>
          <a:prstGeom prst="rect">
            <a:avLst/>
          </a:prstGeom>
        </p:spPr>
      </p:pic>
      <p:pic>
        <p:nvPicPr>
          <p:cNvPr id="8" name="Picture 7" descr="A picture containing sky, outdoor, nature, stone&#10;&#10;Description automatically generated">
            <a:extLst>
              <a:ext uri="{FF2B5EF4-FFF2-40B4-BE49-F238E27FC236}">
                <a16:creationId xmlns:a16="http://schemas.microsoft.com/office/drawing/2014/main" id="{A6DE5257-7DB9-6A60-ED34-85B851D4C11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51001" y="1866420"/>
            <a:ext cx="4175726" cy="2783817"/>
          </a:xfrm>
          <a:prstGeom prst="rect">
            <a:avLst/>
          </a:prstGeom>
        </p:spPr>
      </p:pic>
      <p:sp>
        <p:nvSpPr>
          <p:cNvPr id="9" name="TextBox 8">
            <a:extLst>
              <a:ext uri="{FF2B5EF4-FFF2-40B4-BE49-F238E27FC236}">
                <a16:creationId xmlns:a16="http://schemas.microsoft.com/office/drawing/2014/main" id="{5B068DB4-6318-61A8-9D8E-1AA098B518CC}"/>
              </a:ext>
            </a:extLst>
          </p:cNvPr>
          <p:cNvSpPr txBox="1"/>
          <p:nvPr/>
        </p:nvSpPr>
        <p:spPr>
          <a:xfrm>
            <a:off x="4758883" y="4774182"/>
            <a:ext cx="2618813" cy="954107"/>
          </a:xfrm>
          <a:prstGeom prst="rect">
            <a:avLst/>
          </a:prstGeom>
          <a:noFill/>
        </p:spPr>
        <p:txBody>
          <a:bodyPr wrap="square" rtlCol="0">
            <a:spAutoFit/>
          </a:bodyPr>
          <a:lstStyle/>
          <a:p>
            <a:pPr algn="ctr"/>
            <a:r>
              <a:rPr lang="en-US" sz="2800" dirty="0">
                <a:latin typeface="Arial" panose="020B0604020202020204" pitchFamily="34" charset="0"/>
                <a:ea typeface="Calibri" panose="020F0502020204030204" pitchFamily="34" charset="0"/>
                <a:cs typeface="Arial" panose="020B0604020202020204" pitchFamily="34" charset="0"/>
              </a:rPr>
              <a:t>Cappadocia, Turkey</a:t>
            </a:r>
            <a:endParaRPr lang="en-AU" sz="2800" b="1" dirty="0">
              <a:latin typeface="Arial" panose="020B0604020202020204" pitchFamily="34" charset="0"/>
              <a:ea typeface="Arial" charset="0"/>
              <a:cs typeface="Arial" panose="020B0604020202020204" pitchFamily="34" charset="0"/>
            </a:endParaRPr>
          </a:p>
        </p:txBody>
      </p:sp>
      <p:pic>
        <p:nvPicPr>
          <p:cNvPr id="13" name="Picture 12" descr="A picture containing outdoor, snow, mountain, sky&#10;&#10;Description automatically generated">
            <a:extLst>
              <a:ext uri="{FF2B5EF4-FFF2-40B4-BE49-F238E27FC236}">
                <a16:creationId xmlns:a16="http://schemas.microsoft.com/office/drawing/2014/main" id="{D83C8E26-4934-605D-3D9F-ED4F2787514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648"/>
          <a:stretch/>
        </p:blipFill>
        <p:spPr>
          <a:xfrm>
            <a:off x="8313125" y="1866420"/>
            <a:ext cx="3950315" cy="2785569"/>
          </a:xfrm>
          <a:prstGeom prst="rect">
            <a:avLst/>
          </a:prstGeom>
        </p:spPr>
      </p:pic>
      <p:sp>
        <p:nvSpPr>
          <p:cNvPr id="14" name="TextBox 13">
            <a:extLst>
              <a:ext uri="{FF2B5EF4-FFF2-40B4-BE49-F238E27FC236}">
                <a16:creationId xmlns:a16="http://schemas.microsoft.com/office/drawing/2014/main" id="{1955EACA-2653-041A-C207-69276444EABD}"/>
              </a:ext>
            </a:extLst>
          </p:cNvPr>
          <p:cNvSpPr txBox="1"/>
          <p:nvPr/>
        </p:nvSpPr>
        <p:spPr>
          <a:xfrm>
            <a:off x="8653411" y="4774183"/>
            <a:ext cx="3269742" cy="954107"/>
          </a:xfrm>
          <a:prstGeom prst="rect">
            <a:avLst/>
          </a:prstGeom>
          <a:noFill/>
        </p:spPr>
        <p:txBody>
          <a:bodyPr wrap="square" rtlCol="0">
            <a:spAutoFit/>
          </a:bodyPr>
          <a:lstStyle/>
          <a:p>
            <a:pPr algn="ctr"/>
            <a:r>
              <a:rPr lang="en-US" sz="2800" dirty="0">
                <a:latin typeface="Arial" panose="020B0604020202020204" pitchFamily="34" charset="0"/>
                <a:ea typeface="Calibri" panose="020F0502020204030204" pitchFamily="34" charset="0"/>
                <a:cs typeface="Arial" panose="020B0604020202020204" pitchFamily="34" charset="0"/>
              </a:rPr>
              <a:t>Mount Everest, Nepal/Tibet</a:t>
            </a:r>
            <a:endParaRPr lang="en-AU" sz="2800" b="1"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34350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anim calcmode="lin" valueType="num">
                                      <p:cBhvr>
                                        <p:cTn id="13" dur="250" fill="hold"/>
                                        <p:tgtEl>
                                          <p:spTgt spid="9"/>
                                        </p:tgtEl>
                                        <p:attrNameLst>
                                          <p:attrName>ppt_x</p:attrName>
                                        </p:attrNameLst>
                                      </p:cBhvr>
                                      <p:tavLst>
                                        <p:tav tm="0">
                                          <p:val>
                                            <p:strVal val="#ppt_x"/>
                                          </p:val>
                                        </p:tav>
                                        <p:tav tm="100000">
                                          <p:val>
                                            <p:strVal val="#ppt_x"/>
                                          </p:val>
                                        </p:tav>
                                      </p:tavLst>
                                    </p:anim>
                                    <p:anim calcmode="lin" valueType="num">
                                      <p:cBhvr>
                                        <p:cTn id="14" dur="2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anim calcmode="lin" valueType="num">
                                      <p:cBhvr>
                                        <p:cTn id="18" dur="250" fill="hold"/>
                                        <p:tgtEl>
                                          <p:spTgt spid="14"/>
                                        </p:tgtEl>
                                        <p:attrNameLst>
                                          <p:attrName>ppt_x</p:attrName>
                                        </p:attrNameLst>
                                      </p:cBhvr>
                                      <p:tavLst>
                                        <p:tav tm="0">
                                          <p:val>
                                            <p:strVal val="#ppt_x"/>
                                          </p:val>
                                        </p:tav>
                                        <p:tav tm="100000">
                                          <p:val>
                                            <p:strVal val="#ppt_x"/>
                                          </p:val>
                                        </p:tav>
                                      </p:tavLst>
                                    </p:anim>
                                    <p:anim calcmode="lin" valueType="num">
                                      <p:cBhvr>
                                        <p:cTn id="19"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F2BB7A-A08F-5E10-AFB5-9BD1FB8C9913}"/>
              </a:ext>
            </a:extLst>
          </p:cNvPr>
          <p:cNvSpPr txBox="1"/>
          <p:nvPr/>
        </p:nvSpPr>
        <p:spPr>
          <a:xfrm>
            <a:off x="402305" y="4774180"/>
            <a:ext cx="3145756" cy="1384995"/>
          </a:xfrm>
          <a:prstGeom prst="rect">
            <a:avLst/>
          </a:prstGeom>
          <a:noFill/>
        </p:spPr>
        <p:txBody>
          <a:bodyPr wrap="square" rtlCol="0">
            <a:spAutoFit/>
          </a:bodyPr>
          <a:lstStyle/>
          <a:p>
            <a:pPr algn="ctr"/>
            <a:r>
              <a:rPr lang="en-US" sz="2800" dirty="0">
                <a:latin typeface="Arial" panose="020B0604020202020204" pitchFamily="34" charset="0"/>
                <a:ea typeface="Calibri" panose="020F0502020204030204" pitchFamily="34" charset="0"/>
                <a:cs typeface="Arial" panose="020B0604020202020204" pitchFamily="34" charset="0"/>
              </a:rPr>
              <a:t>the northern lights/ aurora borealis, Iceland</a:t>
            </a:r>
            <a:endParaRPr lang="en-AU" sz="2800" b="1" dirty="0">
              <a:latin typeface="Arial" panose="020B0604020202020204" pitchFamily="34" charset="0"/>
              <a:ea typeface="Arial" charset="0"/>
              <a:cs typeface="Arial" panose="020B0604020202020204" pitchFamily="34" charset="0"/>
            </a:endParaRPr>
          </a:p>
        </p:txBody>
      </p:sp>
      <p:pic>
        <p:nvPicPr>
          <p:cNvPr id="5" name="Picture 4" descr="A body of water with green lights in the sky&#10;&#10;Description automatically generated with low confidence">
            <a:extLst>
              <a:ext uri="{FF2B5EF4-FFF2-40B4-BE49-F238E27FC236}">
                <a16:creationId xmlns:a16="http://schemas.microsoft.com/office/drawing/2014/main" id="{4FB58C7A-841A-8D63-F669-066BFEFF5C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170" y="1866420"/>
            <a:ext cx="4092707" cy="2785481"/>
          </a:xfrm>
          <a:prstGeom prst="rect">
            <a:avLst/>
          </a:prstGeom>
        </p:spPr>
      </p:pic>
      <p:pic>
        <p:nvPicPr>
          <p:cNvPr id="8" name="Picture 7" descr="A picture containing outdoor, water, tree, nature&#10;&#10;Description automatically generated">
            <a:extLst>
              <a:ext uri="{FF2B5EF4-FFF2-40B4-BE49-F238E27FC236}">
                <a16:creationId xmlns:a16="http://schemas.microsoft.com/office/drawing/2014/main" id="{27DC01DD-0EFF-FF54-02BF-5F7DAE5B5F5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39201" y="1866419"/>
            <a:ext cx="4031264" cy="2789485"/>
          </a:xfrm>
          <a:prstGeom prst="rect">
            <a:avLst/>
          </a:prstGeom>
        </p:spPr>
      </p:pic>
      <p:sp>
        <p:nvSpPr>
          <p:cNvPr id="9" name="TextBox 8">
            <a:extLst>
              <a:ext uri="{FF2B5EF4-FFF2-40B4-BE49-F238E27FC236}">
                <a16:creationId xmlns:a16="http://schemas.microsoft.com/office/drawing/2014/main" id="{CA43E5EA-4D32-A043-F644-8F05E1D0AB08}"/>
              </a:ext>
            </a:extLst>
          </p:cNvPr>
          <p:cNvSpPr txBox="1"/>
          <p:nvPr/>
        </p:nvSpPr>
        <p:spPr>
          <a:xfrm>
            <a:off x="4481215" y="4774180"/>
            <a:ext cx="3347235" cy="1384995"/>
          </a:xfrm>
          <a:prstGeom prst="rect">
            <a:avLst/>
          </a:prstGeom>
          <a:noFill/>
        </p:spPr>
        <p:txBody>
          <a:bodyPr wrap="square" rtlCol="0">
            <a:spAutoFit/>
          </a:bodyPr>
          <a:lstStyle/>
          <a:p>
            <a:pPr algn="ctr"/>
            <a:r>
              <a:rPr lang="en-US" sz="2800" dirty="0">
                <a:latin typeface="Arial" panose="020B0604020202020204" pitchFamily="34" charset="0"/>
                <a:ea typeface="Calibri" panose="020F0502020204030204" pitchFamily="34" charset="0"/>
                <a:cs typeface="Arial" panose="020B0604020202020204" pitchFamily="34" charset="0"/>
              </a:rPr>
              <a:t>Puerto </a:t>
            </a:r>
            <a:r>
              <a:rPr lang="en-US" sz="2800" dirty="0" err="1">
                <a:latin typeface="Arial" panose="020B0604020202020204" pitchFamily="34" charset="0"/>
                <a:ea typeface="Calibri" panose="020F0502020204030204" pitchFamily="34" charset="0"/>
                <a:cs typeface="Arial" panose="020B0604020202020204" pitchFamily="34" charset="0"/>
              </a:rPr>
              <a:t>Princesa</a:t>
            </a:r>
            <a:r>
              <a:rPr lang="en-US" sz="2800" dirty="0">
                <a:latin typeface="Arial" panose="020B0604020202020204" pitchFamily="34" charset="0"/>
                <a:ea typeface="Calibri" panose="020F0502020204030204" pitchFamily="34" charset="0"/>
                <a:cs typeface="Arial" panose="020B0604020202020204" pitchFamily="34" charset="0"/>
              </a:rPr>
              <a:t> Underground River, Philippines</a:t>
            </a:r>
            <a:endParaRPr lang="en-AU" sz="2800" b="1" dirty="0">
              <a:latin typeface="Arial" panose="020B0604020202020204" pitchFamily="34" charset="0"/>
              <a:ea typeface="Arial" charset="0"/>
              <a:cs typeface="Arial" panose="020B0604020202020204" pitchFamily="34" charset="0"/>
            </a:endParaRPr>
          </a:p>
        </p:txBody>
      </p:sp>
      <p:pic>
        <p:nvPicPr>
          <p:cNvPr id="14" name="Picture 13" descr="A picture containing water, sky, outdoor, nature&#10;&#10;Description automatically generated">
            <a:extLst>
              <a:ext uri="{FF2B5EF4-FFF2-40B4-BE49-F238E27FC236}">
                <a16:creationId xmlns:a16="http://schemas.microsoft.com/office/drawing/2014/main" id="{FB83AB9F-4A04-AC2A-A93E-414DBCD177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77249" y="1866420"/>
            <a:ext cx="4138048" cy="2785481"/>
          </a:xfrm>
          <a:prstGeom prst="rect">
            <a:avLst/>
          </a:prstGeom>
        </p:spPr>
      </p:pic>
      <p:sp>
        <p:nvSpPr>
          <p:cNvPr id="15" name="TextBox 14">
            <a:extLst>
              <a:ext uri="{FF2B5EF4-FFF2-40B4-BE49-F238E27FC236}">
                <a16:creationId xmlns:a16="http://schemas.microsoft.com/office/drawing/2014/main" id="{72C2C340-7EB8-C197-7746-1D2B19602249}"/>
              </a:ext>
            </a:extLst>
          </p:cNvPr>
          <p:cNvSpPr txBox="1"/>
          <p:nvPr/>
        </p:nvSpPr>
        <p:spPr>
          <a:xfrm>
            <a:off x="8813336" y="4774179"/>
            <a:ext cx="3065873" cy="954107"/>
          </a:xfrm>
          <a:prstGeom prst="rect">
            <a:avLst/>
          </a:prstGeom>
          <a:noFill/>
        </p:spPr>
        <p:txBody>
          <a:bodyPr wrap="square" rtlCol="0">
            <a:spAutoFit/>
          </a:bodyPr>
          <a:lstStyle/>
          <a:p>
            <a:pPr algn="ctr"/>
            <a:r>
              <a:rPr lang="en-US" sz="2800" dirty="0">
                <a:latin typeface="Arial" panose="020B0604020202020204" pitchFamily="34" charset="0"/>
                <a:ea typeface="Calibri" panose="020F0502020204030204" pitchFamily="34" charset="0"/>
                <a:cs typeface="Arial" panose="020B0604020202020204" pitchFamily="34" charset="0"/>
              </a:rPr>
              <a:t>Ha Long Bay, Vietnam</a:t>
            </a:r>
            <a:endParaRPr lang="en-AU" sz="2800" b="1"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4967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anim calcmode="lin" valueType="num">
                                      <p:cBhvr>
                                        <p:cTn id="13" dur="250" fill="hold"/>
                                        <p:tgtEl>
                                          <p:spTgt spid="9"/>
                                        </p:tgtEl>
                                        <p:attrNameLst>
                                          <p:attrName>ppt_x</p:attrName>
                                        </p:attrNameLst>
                                      </p:cBhvr>
                                      <p:tavLst>
                                        <p:tav tm="0">
                                          <p:val>
                                            <p:strVal val="#ppt_x"/>
                                          </p:val>
                                        </p:tav>
                                        <p:tav tm="100000">
                                          <p:val>
                                            <p:strVal val="#ppt_x"/>
                                          </p:val>
                                        </p:tav>
                                      </p:tavLst>
                                    </p:anim>
                                    <p:anim calcmode="lin" valueType="num">
                                      <p:cBhvr>
                                        <p:cTn id="14" dur="2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anim calcmode="lin" valueType="num">
                                      <p:cBhvr>
                                        <p:cTn id="18" dur="250" fill="hold"/>
                                        <p:tgtEl>
                                          <p:spTgt spid="15"/>
                                        </p:tgtEl>
                                        <p:attrNameLst>
                                          <p:attrName>ppt_x</p:attrName>
                                        </p:attrNameLst>
                                      </p:cBhvr>
                                      <p:tavLst>
                                        <p:tav tm="0">
                                          <p:val>
                                            <p:strVal val="#ppt_x"/>
                                          </p:val>
                                        </p:tav>
                                        <p:tav tm="100000">
                                          <p:val>
                                            <p:strVal val="#ppt_x"/>
                                          </p:val>
                                        </p:tav>
                                      </p:tavLst>
                                    </p:anim>
                                    <p:anim calcmode="lin" valueType="num">
                                      <p:cBhvr>
                                        <p:cTn id="19"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utdoor, snow, mountain, sky&#10;&#10;Description automatically generated">
            <a:extLst>
              <a:ext uri="{FF2B5EF4-FFF2-40B4-BE49-F238E27FC236}">
                <a16:creationId xmlns:a16="http://schemas.microsoft.com/office/drawing/2014/main" id="{7B982E31-BDFB-B7F1-607B-59DE908559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14404" y="2375252"/>
            <a:ext cx="3185079" cy="2115863"/>
          </a:xfrm>
          <a:prstGeom prst="rect">
            <a:avLst/>
          </a:prstGeom>
        </p:spPr>
      </p:pic>
      <p:pic>
        <p:nvPicPr>
          <p:cNvPr id="15" name="Picture 14" descr="A picture containing sky, nature, mountain, outdoor&#10;&#10;Description automatically generated">
            <a:extLst>
              <a:ext uri="{FF2B5EF4-FFF2-40B4-BE49-F238E27FC236}">
                <a16:creationId xmlns:a16="http://schemas.microsoft.com/office/drawing/2014/main" id="{96EED4E0-1F2D-3C01-B0C8-B2D12B90A6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7262" y="2375252"/>
            <a:ext cx="3179408" cy="2117888"/>
          </a:xfrm>
          <a:prstGeom prst="rect">
            <a:avLst/>
          </a:prstGeom>
        </p:spPr>
      </p:pic>
      <p:pic>
        <p:nvPicPr>
          <p:cNvPr id="19" name="Picture 18" descr="A river winding through a canyon&#10;&#10;Description automatically generated with low confidence">
            <a:extLst>
              <a:ext uri="{FF2B5EF4-FFF2-40B4-BE49-F238E27FC236}">
                <a16:creationId xmlns:a16="http://schemas.microsoft.com/office/drawing/2014/main" id="{CCBC6D17-BF71-654D-CBB1-77F6300C5D9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08027" y="26596"/>
            <a:ext cx="3173796" cy="2115864"/>
          </a:xfrm>
          <a:prstGeom prst="rect">
            <a:avLst/>
          </a:prstGeom>
        </p:spPr>
      </p:pic>
      <p:pic>
        <p:nvPicPr>
          <p:cNvPr id="3" name="Picture 2" descr="A picture containing sky, outdoor, nature, stone&#10;&#10;Description automatically generated">
            <a:extLst>
              <a:ext uri="{FF2B5EF4-FFF2-40B4-BE49-F238E27FC236}">
                <a16:creationId xmlns:a16="http://schemas.microsoft.com/office/drawing/2014/main" id="{3D4751FF-1018-7E3D-77CD-15E245A0A4C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04738" y="2375251"/>
            <a:ext cx="3173796" cy="2115864"/>
          </a:xfrm>
          <a:prstGeom prst="rect">
            <a:avLst/>
          </a:prstGeom>
        </p:spPr>
      </p:pic>
      <p:pic>
        <p:nvPicPr>
          <p:cNvPr id="5" name="Picture 4" descr="A picture containing nature, reef, colorful, ocean floor&#10;&#10;Description automatically generated">
            <a:extLst>
              <a:ext uri="{FF2B5EF4-FFF2-40B4-BE49-F238E27FC236}">
                <a16:creationId xmlns:a16="http://schemas.microsoft.com/office/drawing/2014/main" id="{3872B8B1-6A4F-BCC3-2F05-8E4F324131E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914404" y="26596"/>
            <a:ext cx="3182697" cy="2123133"/>
          </a:xfrm>
          <a:prstGeom prst="rect">
            <a:avLst/>
          </a:prstGeom>
        </p:spPr>
      </p:pic>
      <p:pic>
        <p:nvPicPr>
          <p:cNvPr id="7" name="Picture 6" descr="A picture containing water, sky, outdoor, nature&#10;&#10;Description automatically generated">
            <a:extLst>
              <a:ext uri="{FF2B5EF4-FFF2-40B4-BE49-F238E27FC236}">
                <a16:creationId xmlns:a16="http://schemas.microsoft.com/office/drawing/2014/main" id="{1E0FFD00-63F0-2DE3-1F36-CEB138237D0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14402" y="4716638"/>
            <a:ext cx="3182697" cy="2115863"/>
          </a:xfrm>
          <a:prstGeom prst="rect">
            <a:avLst/>
          </a:prstGeom>
        </p:spPr>
      </p:pic>
      <p:pic>
        <p:nvPicPr>
          <p:cNvPr id="9" name="Picture 8" descr="A waterfall surrounded by trees&#10;&#10;Description automatically generated with low confidence">
            <a:extLst>
              <a:ext uri="{FF2B5EF4-FFF2-40B4-BE49-F238E27FC236}">
                <a16:creationId xmlns:a16="http://schemas.microsoft.com/office/drawing/2014/main" id="{8DEA723C-B53C-5D7D-0D30-10605200EEF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03973" y="29902"/>
            <a:ext cx="3182697" cy="2123133"/>
          </a:xfrm>
          <a:prstGeom prst="rect">
            <a:avLst/>
          </a:prstGeom>
        </p:spPr>
      </p:pic>
      <p:pic>
        <p:nvPicPr>
          <p:cNvPr id="13" name="Picture 12" descr="A body of water with green lights in the sky&#10;&#10;Description automatically generated with low confidence">
            <a:extLst>
              <a:ext uri="{FF2B5EF4-FFF2-40B4-BE49-F238E27FC236}">
                <a16:creationId xmlns:a16="http://schemas.microsoft.com/office/drawing/2014/main" id="{34F2918A-C991-2AD7-1BE4-8458E155D64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03973" y="4715357"/>
            <a:ext cx="3173796" cy="2115864"/>
          </a:xfrm>
          <a:prstGeom prst="rect">
            <a:avLst/>
          </a:prstGeom>
        </p:spPr>
      </p:pic>
      <p:pic>
        <p:nvPicPr>
          <p:cNvPr id="17" name="Picture 16" descr="A picture containing outdoor, water, tree, nature&#10;&#10;Description automatically generated">
            <a:extLst>
              <a:ext uri="{FF2B5EF4-FFF2-40B4-BE49-F238E27FC236}">
                <a16:creationId xmlns:a16="http://schemas.microsoft.com/office/drawing/2014/main" id="{2B6B6A59-E644-EAF3-5D05-613A678343D5}"/>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504739" y="4723906"/>
            <a:ext cx="3173796" cy="2117888"/>
          </a:xfrm>
          <a:prstGeom prst="rect">
            <a:avLst/>
          </a:prstGeom>
        </p:spPr>
      </p:pic>
    </p:spTree>
    <p:extLst>
      <p:ext uri="{BB962C8B-B14F-4D97-AF65-F5344CB8AC3E}">
        <p14:creationId xmlns:p14="http://schemas.microsoft.com/office/powerpoint/2010/main" val="342127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snow, mountain, sky&#10;&#10;Description automatically generated">
            <a:extLst>
              <a:ext uri="{FF2B5EF4-FFF2-40B4-BE49-F238E27FC236}">
                <a16:creationId xmlns:a16="http://schemas.microsoft.com/office/drawing/2014/main" id="{3589BBF0-EDA2-8189-DB94-4A0EBA6F94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14185" y="2256721"/>
            <a:ext cx="2484244" cy="1650295"/>
          </a:xfrm>
          <a:prstGeom prst="rect">
            <a:avLst/>
          </a:prstGeom>
        </p:spPr>
      </p:pic>
      <p:pic>
        <p:nvPicPr>
          <p:cNvPr id="3" name="Picture 2" descr="A picture containing sky, nature, mountain, outdoor&#10;&#10;Description automatically generated">
            <a:extLst>
              <a:ext uri="{FF2B5EF4-FFF2-40B4-BE49-F238E27FC236}">
                <a16:creationId xmlns:a16="http://schemas.microsoft.com/office/drawing/2014/main" id="{6239A401-3EEE-3C0F-14A8-58ECF24425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7262" y="2256721"/>
            <a:ext cx="2479820" cy="1651874"/>
          </a:xfrm>
          <a:prstGeom prst="rect">
            <a:avLst/>
          </a:prstGeom>
        </p:spPr>
      </p:pic>
      <p:pic>
        <p:nvPicPr>
          <p:cNvPr id="4" name="Picture 3" descr="A river winding through a canyon&#10;&#10;Description automatically generated with low confidence">
            <a:extLst>
              <a:ext uri="{FF2B5EF4-FFF2-40B4-BE49-F238E27FC236}">
                <a16:creationId xmlns:a16="http://schemas.microsoft.com/office/drawing/2014/main" id="{81243080-A8E3-C0A7-608F-EB56F507D70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13834" y="26596"/>
            <a:ext cx="2475444" cy="1650296"/>
          </a:xfrm>
          <a:prstGeom prst="rect">
            <a:avLst/>
          </a:prstGeom>
        </p:spPr>
      </p:pic>
      <p:pic>
        <p:nvPicPr>
          <p:cNvPr id="5" name="Picture 4" descr="A picture containing sky, outdoor, nature, stone&#10;&#10;Description automatically generated">
            <a:extLst>
              <a:ext uri="{FF2B5EF4-FFF2-40B4-BE49-F238E27FC236}">
                <a16:creationId xmlns:a16="http://schemas.microsoft.com/office/drawing/2014/main" id="{9FC38A09-BD70-1784-51B8-035E9665854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10545" y="2256720"/>
            <a:ext cx="2475444" cy="1650296"/>
          </a:xfrm>
          <a:prstGeom prst="rect">
            <a:avLst/>
          </a:prstGeom>
        </p:spPr>
      </p:pic>
      <p:pic>
        <p:nvPicPr>
          <p:cNvPr id="6" name="Picture 5" descr="A picture containing nature, reef, colorful, ocean floor&#10;&#10;Description automatically generated">
            <a:extLst>
              <a:ext uri="{FF2B5EF4-FFF2-40B4-BE49-F238E27FC236}">
                <a16:creationId xmlns:a16="http://schemas.microsoft.com/office/drawing/2014/main" id="{3F4540FC-14F4-8BFF-AAEE-08CE921302D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714185" y="26596"/>
            <a:ext cx="2482386" cy="1655965"/>
          </a:xfrm>
          <a:prstGeom prst="rect">
            <a:avLst/>
          </a:prstGeom>
        </p:spPr>
      </p:pic>
      <p:pic>
        <p:nvPicPr>
          <p:cNvPr id="7" name="Picture 6" descr="A picture containing water, sky, outdoor, nature&#10;&#10;Description automatically generated">
            <a:extLst>
              <a:ext uri="{FF2B5EF4-FFF2-40B4-BE49-F238E27FC236}">
                <a16:creationId xmlns:a16="http://schemas.microsoft.com/office/drawing/2014/main" id="{A716D9FD-8308-6646-88D7-22B39E451DC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714183" y="4479576"/>
            <a:ext cx="2482386" cy="1650295"/>
          </a:xfrm>
          <a:prstGeom prst="rect">
            <a:avLst/>
          </a:prstGeom>
        </p:spPr>
      </p:pic>
      <p:pic>
        <p:nvPicPr>
          <p:cNvPr id="8" name="Picture 7" descr="A waterfall surrounded by trees&#10;&#10;Description automatically generated with low confidence">
            <a:extLst>
              <a:ext uri="{FF2B5EF4-FFF2-40B4-BE49-F238E27FC236}">
                <a16:creationId xmlns:a16="http://schemas.microsoft.com/office/drawing/2014/main" id="{E1EAAB52-11A2-9393-4483-C7E6A30443E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03974" y="29902"/>
            <a:ext cx="2482386" cy="1655965"/>
          </a:xfrm>
          <a:prstGeom prst="rect">
            <a:avLst/>
          </a:prstGeom>
        </p:spPr>
      </p:pic>
      <p:pic>
        <p:nvPicPr>
          <p:cNvPr id="9" name="Picture 8" descr="A body of water with green lights in the sky&#10;&#10;Description automatically generated with low confidence">
            <a:extLst>
              <a:ext uri="{FF2B5EF4-FFF2-40B4-BE49-F238E27FC236}">
                <a16:creationId xmlns:a16="http://schemas.microsoft.com/office/drawing/2014/main" id="{411BD1AE-7D36-EF10-5D12-E78A133824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03973" y="4478295"/>
            <a:ext cx="2475444" cy="1650296"/>
          </a:xfrm>
          <a:prstGeom prst="rect">
            <a:avLst/>
          </a:prstGeom>
        </p:spPr>
      </p:pic>
      <p:pic>
        <p:nvPicPr>
          <p:cNvPr id="10" name="Picture 9" descr="A picture containing outdoor, water, tree, nature&#10;&#10;Description automatically generated">
            <a:extLst>
              <a:ext uri="{FF2B5EF4-FFF2-40B4-BE49-F238E27FC236}">
                <a16:creationId xmlns:a16="http://schemas.microsoft.com/office/drawing/2014/main" id="{49D1D5E1-CE82-2595-FEBC-D134BEEE1212}"/>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910546" y="4486844"/>
            <a:ext cx="2475443" cy="1651874"/>
          </a:xfrm>
          <a:prstGeom prst="rect">
            <a:avLst/>
          </a:prstGeom>
        </p:spPr>
      </p:pic>
      <p:sp>
        <p:nvSpPr>
          <p:cNvPr id="12" name="TextBox 11">
            <a:extLst>
              <a:ext uri="{FF2B5EF4-FFF2-40B4-BE49-F238E27FC236}">
                <a16:creationId xmlns:a16="http://schemas.microsoft.com/office/drawing/2014/main" id="{08567506-7621-7C52-27BE-51129D2728D2}"/>
              </a:ext>
            </a:extLst>
          </p:cNvPr>
          <p:cNvSpPr txBox="1"/>
          <p:nvPr/>
        </p:nvSpPr>
        <p:spPr>
          <a:xfrm>
            <a:off x="876961" y="1722284"/>
            <a:ext cx="2929468" cy="369332"/>
          </a:xfrm>
          <a:prstGeom prst="rect">
            <a:avLst/>
          </a:prstGeom>
          <a:noFill/>
        </p:spPr>
        <p:txBody>
          <a:bodyPr wrap="square">
            <a:spAutoFit/>
          </a:bodyPr>
          <a:lstStyle/>
          <a:p>
            <a:pPr algn="ctr"/>
            <a:r>
              <a:rPr lang="en-US" sz="1800" dirty="0">
                <a:effectLst/>
                <a:latin typeface="Arial" panose="020B0604020202020204" pitchFamily="34" charset="0"/>
                <a:ea typeface="Calibri" panose="020F0502020204030204" pitchFamily="34" charset="0"/>
                <a:cs typeface="Arial" panose="020B0604020202020204" pitchFamily="34" charset="0"/>
              </a:rPr>
              <a:t>1. Iguazu Falls, Argentina</a:t>
            </a:r>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EAAA809-2891-F041-C96F-426A6BB4FB11}"/>
              </a:ext>
            </a:extLst>
          </p:cNvPr>
          <p:cNvSpPr txBox="1"/>
          <p:nvPr/>
        </p:nvSpPr>
        <p:spPr>
          <a:xfrm>
            <a:off x="7923375" y="1722675"/>
            <a:ext cx="4064002" cy="369332"/>
          </a:xfrm>
          <a:prstGeom prst="rect">
            <a:avLst/>
          </a:prstGeom>
          <a:noFill/>
        </p:spPr>
        <p:txBody>
          <a:bodyPr wrap="square">
            <a:spAutoFit/>
          </a:bodyPr>
          <a:lstStyle/>
          <a:p>
            <a:pPr algn="ctr"/>
            <a:r>
              <a:rPr lang="en-US" sz="1800" dirty="0">
                <a:effectLst/>
                <a:latin typeface="Arial" panose="020B0604020202020204" pitchFamily="34" charset="0"/>
                <a:ea typeface="Calibri" panose="020F0502020204030204" pitchFamily="34" charset="0"/>
                <a:cs typeface="Arial" panose="020B0604020202020204" pitchFamily="34" charset="0"/>
              </a:rPr>
              <a:t>3. the Great Barrier Reef, Australia</a:t>
            </a: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6354469-CBBD-829E-DA59-9E30E28884B7}"/>
              </a:ext>
            </a:extLst>
          </p:cNvPr>
          <p:cNvSpPr txBox="1"/>
          <p:nvPr/>
        </p:nvSpPr>
        <p:spPr>
          <a:xfrm>
            <a:off x="4590399" y="1722284"/>
            <a:ext cx="3115736" cy="369332"/>
          </a:xfrm>
          <a:prstGeom prst="rect">
            <a:avLst/>
          </a:prstGeom>
          <a:noFill/>
        </p:spPr>
        <p:txBody>
          <a:bodyPr wrap="square">
            <a:spAutoFit/>
          </a:bodyPr>
          <a:lstStyle/>
          <a:p>
            <a:pPr algn="ctr"/>
            <a:r>
              <a:rPr lang="en-US" sz="1800" dirty="0">
                <a:effectLst/>
                <a:latin typeface="Arial" panose="020B0604020202020204" pitchFamily="34" charset="0"/>
                <a:ea typeface="Calibri" panose="020F0502020204030204" pitchFamily="34" charset="0"/>
                <a:cs typeface="Arial" panose="020B0604020202020204" pitchFamily="34" charset="0"/>
              </a:rPr>
              <a:t>2. the Grand Canyon, USA</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32832DA-1735-2104-D58E-4AC3B1675B64}"/>
              </a:ext>
            </a:extLst>
          </p:cNvPr>
          <p:cNvSpPr txBox="1"/>
          <p:nvPr/>
        </p:nvSpPr>
        <p:spPr>
          <a:xfrm>
            <a:off x="589669" y="3957815"/>
            <a:ext cx="3506986" cy="369332"/>
          </a:xfrm>
          <a:prstGeom prst="rect">
            <a:avLst/>
          </a:prstGeom>
          <a:noFill/>
        </p:spPr>
        <p:txBody>
          <a:bodyPr wrap="square">
            <a:spAutoFit/>
          </a:bodyPr>
          <a:lstStyle/>
          <a:p>
            <a:pPr algn="ctr"/>
            <a:r>
              <a:rPr lang="en-US" dirty="0">
                <a:latin typeface="Arial" panose="020B0604020202020204" pitchFamily="34" charset="0"/>
                <a:ea typeface="Calibri" panose="020F0502020204030204" pitchFamily="34" charset="0"/>
                <a:cs typeface="Arial" panose="020B0604020202020204" pitchFamily="34" charset="0"/>
              </a:rPr>
              <a:t>4. </a:t>
            </a:r>
            <a:r>
              <a:rPr lang="en-US" dirty="0" err="1">
                <a:latin typeface="Arial" panose="020B0604020202020204" pitchFamily="34" charset="0"/>
                <a:ea typeface="Calibri" panose="020F0502020204030204" pitchFamily="34" charset="0"/>
                <a:cs typeface="Arial" panose="020B0604020202020204" pitchFamily="34" charset="0"/>
              </a:rPr>
              <a:t>Poás</a:t>
            </a:r>
            <a:r>
              <a:rPr lang="en-US" dirty="0">
                <a:latin typeface="Arial" panose="020B0604020202020204" pitchFamily="34" charset="0"/>
                <a:ea typeface="Calibri" panose="020F0502020204030204" pitchFamily="34" charset="0"/>
                <a:cs typeface="Arial" panose="020B0604020202020204" pitchFamily="34" charset="0"/>
              </a:rPr>
              <a:t> Volcano, Costa Rica</a:t>
            </a: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A0AC41E-F17C-1005-64A9-27CC236D7AD3}"/>
              </a:ext>
            </a:extLst>
          </p:cNvPr>
          <p:cNvSpPr txBox="1"/>
          <p:nvPr/>
        </p:nvSpPr>
        <p:spPr>
          <a:xfrm>
            <a:off x="4394774" y="3957815"/>
            <a:ext cx="3506986" cy="369332"/>
          </a:xfrm>
          <a:prstGeom prst="rect">
            <a:avLst/>
          </a:prstGeom>
          <a:noFill/>
        </p:spPr>
        <p:txBody>
          <a:bodyPr wrap="square">
            <a:spAutoFit/>
          </a:bodyPr>
          <a:lstStyle/>
          <a:p>
            <a:pPr algn="ctr"/>
            <a:r>
              <a:rPr lang="en-US" dirty="0">
                <a:latin typeface="Arial" panose="020B0604020202020204" pitchFamily="34" charset="0"/>
                <a:ea typeface="Calibri" panose="020F0502020204030204" pitchFamily="34" charset="0"/>
                <a:cs typeface="Arial" panose="020B0604020202020204" pitchFamily="34" charset="0"/>
              </a:rPr>
              <a:t>5. Cappadocia, Turkey</a:t>
            </a: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A6D2298-9406-204E-208B-CA1EE277261C}"/>
              </a:ext>
            </a:extLst>
          </p:cNvPr>
          <p:cNvSpPr txBox="1"/>
          <p:nvPr/>
        </p:nvSpPr>
        <p:spPr>
          <a:xfrm>
            <a:off x="8199879" y="3957815"/>
            <a:ext cx="3506986" cy="369332"/>
          </a:xfrm>
          <a:prstGeom prst="rect">
            <a:avLst/>
          </a:prstGeom>
          <a:noFill/>
        </p:spPr>
        <p:txBody>
          <a:bodyPr wrap="square">
            <a:spAutoFit/>
          </a:bodyPr>
          <a:lstStyle/>
          <a:p>
            <a:pPr algn="ctr"/>
            <a:r>
              <a:rPr lang="en-US" dirty="0">
                <a:latin typeface="Arial" panose="020B0604020202020204" pitchFamily="34" charset="0"/>
                <a:ea typeface="Calibri" panose="020F0502020204030204" pitchFamily="34" charset="0"/>
                <a:cs typeface="Arial" panose="020B0604020202020204" pitchFamily="34" charset="0"/>
              </a:rPr>
              <a:t>6. Mount Everest, Nepal/Tibet</a:t>
            </a: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666BB30-61BC-E966-333C-2ED7D0029CEE}"/>
              </a:ext>
            </a:extLst>
          </p:cNvPr>
          <p:cNvSpPr txBox="1"/>
          <p:nvPr/>
        </p:nvSpPr>
        <p:spPr>
          <a:xfrm>
            <a:off x="589669" y="6176084"/>
            <a:ext cx="3506986" cy="646331"/>
          </a:xfrm>
          <a:prstGeom prst="rect">
            <a:avLst/>
          </a:prstGeom>
          <a:noFill/>
        </p:spPr>
        <p:txBody>
          <a:bodyPr wrap="square">
            <a:spAutoFit/>
          </a:bodyPr>
          <a:lstStyle/>
          <a:p>
            <a:pPr algn="ctr"/>
            <a:r>
              <a:rPr lang="en-US" dirty="0">
                <a:latin typeface="Arial" panose="020B0604020202020204" pitchFamily="34" charset="0"/>
                <a:ea typeface="Calibri" panose="020F0502020204030204" pitchFamily="34" charset="0"/>
                <a:cs typeface="Arial" panose="020B0604020202020204" pitchFamily="34" charset="0"/>
              </a:rPr>
              <a:t>7. the northern lights/</a:t>
            </a:r>
          </a:p>
          <a:p>
            <a:pPr algn="ctr"/>
            <a:r>
              <a:rPr lang="en-US" dirty="0">
                <a:latin typeface="Arial" panose="020B0604020202020204" pitchFamily="34" charset="0"/>
                <a:ea typeface="Calibri" panose="020F0502020204030204" pitchFamily="34" charset="0"/>
                <a:cs typeface="Arial" panose="020B0604020202020204" pitchFamily="34" charset="0"/>
              </a:rPr>
              <a:t>aurora borealis, Iceland</a:t>
            </a: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4B71F83-C5E2-BA66-9229-B416E059D6DF}"/>
              </a:ext>
            </a:extLst>
          </p:cNvPr>
          <p:cNvSpPr txBox="1"/>
          <p:nvPr/>
        </p:nvSpPr>
        <p:spPr>
          <a:xfrm>
            <a:off x="4342507" y="6176084"/>
            <a:ext cx="3506986" cy="646331"/>
          </a:xfrm>
          <a:prstGeom prst="rect">
            <a:avLst/>
          </a:prstGeom>
          <a:noFill/>
        </p:spPr>
        <p:txBody>
          <a:bodyPr wrap="square">
            <a:spAutoFit/>
          </a:bodyPr>
          <a:lstStyle/>
          <a:p>
            <a:pPr algn="ctr"/>
            <a:r>
              <a:rPr lang="en-US" dirty="0">
                <a:latin typeface="Arial" panose="020B0604020202020204" pitchFamily="34" charset="0"/>
                <a:ea typeface="Calibri" panose="020F0502020204030204" pitchFamily="34" charset="0"/>
                <a:cs typeface="Arial" panose="020B0604020202020204" pitchFamily="34" charset="0"/>
              </a:rPr>
              <a:t>8. Puerto </a:t>
            </a:r>
            <a:r>
              <a:rPr lang="en-US" dirty="0" err="1">
                <a:latin typeface="Arial" panose="020B0604020202020204" pitchFamily="34" charset="0"/>
                <a:ea typeface="Calibri" panose="020F0502020204030204" pitchFamily="34" charset="0"/>
                <a:cs typeface="Arial" panose="020B0604020202020204" pitchFamily="34" charset="0"/>
              </a:rPr>
              <a:t>Princesa</a:t>
            </a:r>
            <a:r>
              <a:rPr lang="en-US" dirty="0">
                <a:latin typeface="Arial" panose="020B0604020202020204" pitchFamily="34" charset="0"/>
                <a:ea typeface="Calibri" panose="020F0502020204030204" pitchFamily="34" charset="0"/>
                <a:cs typeface="Arial" panose="020B0604020202020204" pitchFamily="34" charset="0"/>
              </a:rPr>
              <a:t> Underground River, Philippines</a:t>
            </a:r>
            <a:endParaRPr lang="en-US"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41BBD79-599F-E276-638F-BAE505F167D8}"/>
              </a:ext>
            </a:extLst>
          </p:cNvPr>
          <p:cNvSpPr txBox="1"/>
          <p:nvPr/>
        </p:nvSpPr>
        <p:spPr>
          <a:xfrm>
            <a:off x="8199879" y="6176084"/>
            <a:ext cx="3506986" cy="369332"/>
          </a:xfrm>
          <a:prstGeom prst="rect">
            <a:avLst/>
          </a:prstGeom>
          <a:noFill/>
        </p:spPr>
        <p:txBody>
          <a:bodyPr wrap="square">
            <a:spAutoFit/>
          </a:bodyPr>
          <a:lstStyle/>
          <a:p>
            <a:pPr algn="ctr"/>
            <a:r>
              <a:rPr lang="en-US" dirty="0">
                <a:latin typeface="Arial" panose="020B0604020202020204" pitchFamily="34" charset="0"/>
                <a:ea typeface="Calibri" panose="020F0502020204030204" pitchFamily="34" charset="0"/>
                <a:cs typeface="Arial" panose="020B0604020202020204" pitchFamily="34" charset="0"/>
              </a:rPr>
              <a:t>9. Ha Long Bay, Vietnam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04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posing, smiling, young&#10;&#10;Description automatically generated">
            <a:extLst>
              <a:ext uri="{FF2B5EF4-FFF2-40B4-BE49-F238E27FC236}">
                <a16:creationId xmlns:a16="http://schemas.microsoft.com/office/drawing/2014/main" id="{2D013B84-6C32-6409-1313-3D23408A09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7798" y="812798"/>
            <a:ext cx="3886200" cy="2590800"/>
          </a:xfrm>
          <a:prstGeom prst="rect">
            <a:avLst/>
          </a:prstGeom>
        </p:spPr>
      </p:pic>
      <p:pic>
        <p:nvPicPr>
          <p:cNvPr id="5" name="Picture 4" descr="Two people using laptops on a couch&#10;&#10;Description automatically generated">
            <a:extLst>
              <a:ext uri="{FF2B5EF4-FFF2-40B4-BE49-F238E27FC236}">
                <a16:creationId xmlns:a16="http://schemas.microsoft.com/office/drawing/2014/main" id="{B5E4130C-1F3B-7BB1-A402-E59EF7579C0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93668" y="812796"/>
            <a:ext cx="3816268" cy="2590801"/>
          </a:xfrm>
          <a:prstGeom prst="rect">
            <a:avLst/>
          </a:prstGeom>
        </p:spPr>
      </p:pic>
      <p:pic>
        <p:nvPicPr>
          <p:cNvPr id="7" name="Picture 6" descr="A picture containing person, indoor&#10;&#10;Description automatically generated">
            <a:extLst>
              <a:ext uri="{FF2B5EF4-FFF2-40B4-BE49-F238E27FC236}">
                <a16:creationId xmlns:a16="http://schemas.microsoft.com/office/drawing/2014/main" id="{A703940B-036C-91FD-6A54-A4D085FD39C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8139606" y="812795"/>
            <a:ext cx="3885156" cy="2556935"/>
          </a:xfrm>
          <a:prstGeom prst="rect">
            <a:avLst/>
          </a:prstGeom>
        </p:spPr>
      </p:pic>
      <p:pic>
        <p:nvPicPr>
          <p:cNvPr id="9" name="Picture 8" descr="A person and a child sitting on grass&#10;&#10;Description automatically generated with low confidence">
            <a:extLst>
              <a:ext uri="{FF2B5EF4-FFF2-40B4-BE49-F238E27FC236}">
                <a16:creationId xmlns:a16="http://schemas.microsoft.com/office/drawing/2014/main" id="{24F74BCA-3CFE-FF02-1831-718968164EC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7798" y="3513665"/>
            <a:ext cx="3886200" cy="2590800"/>
          </a:xfrm>
          <a:prstGeom prst="rect">
            <a:avLst/>
          </a:prstGeom>
        </p:spPr>
      </p:pic>
      <p:pic>
        <p:nvPicPr>
          <p:cNvPr id="11" name="Picture 10" descr="A person and a child sitting on the floor&#10;&#10;Description automatically generated with low confidence">
            <a:extLst>
              <a:ext uri="{FF2B5EF4-FFF2-40B4-BE49-F238E27FC236}">
                <a16:creationId xmlns:a16="http://schemas.microsoft.com/office/drawing/2014/main" id="{AA3319D6-6377-570C-469A-7E73E185607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93668" y="3513665"/>
            <a:ext cx="3816268" cy="2590800"/>
          </a:xfrm>
          <a:prstGeom prst="rect">
            <a:avLst/>
          </a:prstGeom>
        </p:spPr>
      </p:pic>
      <p:pic>
        <p:nvPicPr>
          <p:cNvPr id="13" name="Picture 12" descr="A picture containing person, indoor, preparing, meal&#10;&#10;Description automatically generated">
            <a:extLst>
              <a:ext uri="{FF2B5EF4-FFF2-40B4-BE49-F238E27FC236}">
                <a16:creationId xmlns:a16="http://schemas.microsoft.com/office/drawing/2014/main" id="{C77D5931-F86D-62E3-05BF-835C9664F76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139606" y="3513665"/>
            <a:ext cx="3885156" cy="2590800"/>
          </a:xfrm>
          <a:prstGeom prst="rect">
            <a:avLst/>
          </a:prstGeom>
        </p:spPr>
      </p:pic>
      <p:sp>
        <p:nvSpPr>
          <p:cNvPr id="14" name="Rectangle 13">
            <a:extLst>
              <a:ext uri="{FF2B5EF4-FFF2-40B4-BE49-F238E27FC236}">
                <a16:creationId xmlns:a16="http://schemas.microsoft.com/office/drawing/2014/main" id="{7B384937-D16B-D03C-F284-01550E23137E}"/>
              </a:ext>
            </a:extLst>
          </p:cNvPr>
          <p:cNvSpPr/>
          <p:nvPr/>
        </p:nvSpPr>
        <p:spPr>
          <a:xfrm>
            <a:off x="183592" y="822678"/>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5" name="Rectangle 14">
            <a:extLst>
              <a:ext uri="{FF2B5EF4-FFF2-40B4-BE49-F238E27FC236}">
                <a16:creationId xmlns:a16="http://schemas.microsoft.com/office/drawing/2014/main" id="{EB2C4F86-E5BA-F45B-9747-C910C96EB695}"/>
              </a:ext>
            </a:extLst>
          </p:cNvPr>
          <p:cNvSpPr/>
          <p:nvPr/>
        </p:nvSpPr>
        <p:spPr>
          <a:xfrm>
            <a:off x="241285" y="805344"/>
            <a:ext cx="385042" cy="523220"/>
          </a:xfrm>
          <a:prstGeom prst="rect">
            <a:avLst/>
          </a:prstGeom>
        </p:spPr>
        <p:txBody>
          <a:bodyPr wrap="none">
            <a:spAutoFit/>
          </a:bodyPr>
          <a:lstStyle/>
          <a:p>
            <a:r>
              <a:rPr lang="en-AU" sz="2800" b="1" dirty="0">
                <a:solidFill>
                  <a:schemeClr val="bg1"/>
                </a:solidFill>
                <a:latin typeface="Arial" charset="0"/>
                <a:ea typeface="Arial" charset="0"/>
                <a:cs typeface="Arial" charset="0"/>
              </a:rPr>
              <a:t>1</a:t>
            </a:r>
            <a:endParaRPr lang="en-US" sz="2800" dirty="0">
              <a:solidFill>
                <a:schemeClr val="bg1"/>
              </a:solidFill>
              <a:latin typeface="Arial" charset="0"/>
              <a:ea typeface="Arial" charset="0"/>
              <a:cs typeface="Arial" charset="0"/>
            </a:endParaRPr>
          </a:p>
        </p:txBody>
      </p:sp>
      <p:sp>
        <p:nvSpPr>
          <p:cNvPr id="16" name="Rectangle 15">
            <a:extLst>
              <a:ext uri="{FF2B5EF4-FFF2-40B4-BE49-F238E27FC236}">
                <a16:creationId xmlns:a16="http://schemas.microsoft.com/office/drawing/2014/main" id="{3AA4F4B4-E6DC-072B-A522-FA57225ED8AD}"/>
              </a:ext>
            </a:extLst>
          </p:cNvPr>
          <p:cNvSpPr/>
          <p:nvPr/>
        </p:nvSpPr>
        <p:spPr>
          <a:xfrm>
            <a:off x="4201533" y="822678"/>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7" name="Rectangle 16">
            <a:extLst>
              <a:ext uri="{FF2B5EF4-FFF2-40B4-BE49-F238E27FC236}">
                <a16:creationId xmlns:a16="http://schemas.microsoft.com/office/drawing/2014/main" id="{1F19E2F2-5D6D-E112-1487-6C3056BFFA8D}"/>
              </a:ext>
            </a:extLst>
          </p:cNvPr>
          <p:cNvSpPr/>
          <p:nvPr/>
        </p:nvSpPr>
        <p:spPr>
          <a:xfrm>
            <a:off x="4259226" y="805344"/>
            <a:ext cx="385042" cy="523220"/>
          </a:xfrm>
          <a:prstGeom prst="rect">
            <a:avLst/>
          </a:prstGeom>
        </p:spPr>
        <p:txBody>
          <a:bodyPr wrap="none">
            <a:spAutoFit/>
          </a:bodyPr>
          <a:lstStyle/>
          <a:p>
            <a:r>
              <a:rPr lang="en-AU" sz="2800" b="1" dirty="0">
                <a:solidFill>
                  <a:schemeClr val="bg1"/>
                </a:solidFill>
                <a:latin typeface="Arial" charset="0"/>
                <a:ea typeface="Arial" charset="0"/>
                <a:cs typeface="Arial" charset="0"/>
              </a:rPr>
              <a:t>2</a:t>
            </a:r>
            <a:endParaRPr lang="en-US" sz="2800" dirty="0">
              <a:solidFill>
                <a:schemeClr val="bg1"/>
              </a:solidFill>
              <a:latin typeface="Arial" charset="0"/>
              <a:ea typeface="Arial" charset="0"/>
              <a:cs typeface="Arial" charset="0"/>
            </a:endParaRPr>
          </a:p>
        </p:txBody>
      </p:sp>
      <p:sp>
        <p:nvSpPr>
          <p:cNvPr id="18" name="Rectangle 17">
            <a:extLst>
              <a:ext uri="{FF2B5EF4-FFF2-40B4-BE49-F238E27FC236}">
                <a16:creationId xmlns:a16="http://schemas.microsoft.com/office/drawing/2014/main" id="{17D24A9F-EACC-F4A7-4150-92680E5D95EE}"/>
              </a:ext>
            </a:extLst>
          </p:cNvPr>
          <p:cNvSpPr/>
          <p:nvPr/>
        </p:nvSpPr>
        <p:spPr>
          <a:xfrm>
            <a:off x="8139549" y="822678"/>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9" name="Rectangle 18">
            <a:extLst>
              <a:ext uri="{FF2B5EF4-FFF2-40B4-BE49-F238E27FC236}">
                <a16:creationId xmlns:a16="http://schemas.microsoft.com/office/drawing/2014/main" id="{FA248D87-D509-ACEE-F8DD-E7EF084BD995}"/>
              </a:ext>
            </a:extLst>
          </p:cNvPr>
          <p:cNvSpPr/>
          <p:nvPr/>
        </p:nvSpPr>
        <p:spPr>
          <a:xfrm>
            <a:off x="8197242" y="805344"/>
            <a:ext cx="385042" cy="523220"/>
          </a:xfrm>
          <a:prstGeom prst="rect">
            <a:avLst/>
          </a:prstGeom>
        </p:spPr>
        <p:txBody>
          <a:bodyPr wrap="none">
            <a:spAutoFit/>
          </a:bodyPr>
          <a:lstStyle/>
          <a:p>
            <a:r>
              <a:rPr lang="en-AU" sz="2800" b="1" dirty="0">
                <a:solidFill>
                  <a:schemeClr val="bg1"/>
                </a:solidFill>
                <a:latin typeface="Arial" charset="0"/>
                <a:ea typeface="Arial" charset="0"/>
                <a:cs typeface="Arial" charset="0"/>
              </a:rPr>
              <a:t>3</a:t>
            </a:r>
            <a:endParaRPr lang="en-US" sz="2800" dirty="0">
              <a:solidFill>
                <a:schemeClr val="bg1"/>
              </a:solidFill>
              <a:latin typeface="Arial" charset="0"/>
              <a:ea typeface="Arial" charset="0"/>
              <a:cs typeface="Arial" charset="0"/>
            </a:endParaRPr>
          </a:p>
        </p:txBody>
      </p:sp>
      <p:sp>
        <p:nvSpPr>
          <p:cNvPr id="20" name="Rectangle 19">
            <a:extLst>
              <a:ext uri="{FF2B5EF4-FFF2-40B4-BE49-F238E27FC236}">
                <a16:creationId xmlns:a16="http://schemas.microsoft.com/office/drawing/2014/main" id="{87FCF3E4-A807-2A59-8045-476E07738B16}"/>
              </a:ext>
            </a:extLst>
          </p:cNvPr>
          <p:cNvSpPr/>
          <p:nvPr/>
        </p:nvSpPr>
        <p:spPr>
          <a:xfrm>
            <a:off x="183592" y="3512369"/>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1" name="Rectangle 20">
            <a:extLst>
              <a:ext uri="{FF2B5EF4-FFF2-40B4-BE49-F238E27FC236}">
                <a16:creationId xmlns:a16="http://schemas.microsoft.com/office/drawing/2014/main" id="{6DF502C5-67F3-4BEA-5517-06149EF9C9DE}"/>
              </a:ext>
            </a:extLst>
          </p:cNvPr>
          <p:cNvSpPr/>
          <p:nvPr/>
        </p:nvSpPr>
        <p:spPr>
          <a:xfrm>
            <a:off x="241285" y="3495035"/>
            <a:ext cx="385042" cy="523220"/>
          </a:xfrm>
          <a:prstGeom prst="rect">
            <a:avLst/>
          </a:prstGeom>
        </p:spPr>
        <p:txBody>
          <a:bodyPr wrap="none">
            <a:spAutoFit/>
          </a:bodyPr>
          <a:lstStyle/>
          <a:p>
            <a:r>
              <a:rPr lang="en-AU" sz="2800" b="1" dirty="0">
                <a:solidFill>
                  <a:schemeClr val="bg1"/>
                </a:solidFill>
                <a:latin typeface="Arial" charset="0"/>
                <a:ea typeface="Arial" charset="0"/>
                <a:cs typeface="Arial" charset="0"/>
              </a:rPr>
              <a:t>4</a:t>
            </a:r>
            <a:endParaRPr lang="en-US" sz="2800" dirty="0">
              <a:solidFill>
                <a:schemeClr val="bg1"/>
              </a:solidFill>
              <a:latin typeface="Arial" charset="0"/>
              <a:ea typeface="Arial" charset="0"/>
              <a:cs typeface="Arial" charset="0"/>
            </a:endParaRPr>
          </a:p>
        </p:txBody>
      </p:sp>
      <p:sp>
        <p:nvSpPr>
          <p:cNvPr id="22" name="Rectangle 21">
            <a:extLst>
              <a:ext uri="{FF2B5EF4-FFF2-40B4-BE49-F238E27FC236}">
                <a16:creationId xmlns:a16="http://schemas.microsoft.com/office/drawing/2014/main" id="{1CA71D9A-64FC-9A7E-6D74-E0AB83F7ACCB}"/>
              </a:ext>
            </a:extLst>
          </p:cNvPr>
          <p:cNvSpPr/>
          <p:nvPr/>
        </p:nvSpPr>
        <p:spPr>
          <a:xfrm>
            <a:off x="4201533" y="3512369"/>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3" name="Rectangle 22">
            <a:extLst>
              <a:ext uri="{FF2B5EF4-FFF2-40B4-BE49-F238E27FC236}">
                <a16:creationId xmlns:a16="http://schemas.microsoft.com/office/drawing/2014/main" id="{C99DF3BE-68AA-2BA8-4EA6-62C0689069C2}"/>
              </a:ext>
            </a:extLst>
          </p:cNvPr>
          <p:cNvSpPr/>
          <p:nvPr/>
        </p:nvSpPr>
        <p:spPr>
          <a:xfrm>
            <a:off x="4259226" y="3495035"/>
            <a:ext cx="385042" cy="523220"/>
          </a:xfrm>
          <a:prstGeom prst="rect">
            <a:avLst/>
          </a:prstGeom>
        </p:spPr>
        <p:txBody>
          <a:bodyPr wrap="none">
            <a:spAutoFit/>
          </a:bodyPr>
          <a:lstStyle/>
          <a:p>
            <a:r>
              <a:rPr lang="en-AU" sz="2800" b="1" dirty="0">
                <a:solidFill>
                  <a:schemeClr val="bg1"/>
                </a:solidFill>
                <a:latin typeface="Arial" charset="0"/>
                <a:ea typeface="Arial" charset="0"/>
                <a:cs typeface="Arial" charset="0"/>
              </a:rPr>
              <a:t>5</a:t>
            </a:r>
            <a:endParaRPr lang="en-US" sz="2800" dirty="0">
              <a:solidFill>
                <a:schemeClr val="bg1"/>
              </a:solidFill>
              <a:latin typeface="Arial" charset="0"/>
              <a:ea typeface="Arial" charset="0"/>
              <a:cs typeface="Arial" charset="0"/>
            </a:endParaRPr>
          </a:p>
        </p:txBody>
      </p:sp>
      <p:sp>
        <p:nvSpPr>
          <p:cNvPr id="24" name="Rectangle 23">
            <a:extLst>
              <a:ext uri="{FF2B5EF4-FFF2-40B4-BE49-F238E27FC236}">
                <a16:creationId xmlns:a16="http://schemas.microsoft.com/office/drawing/2014/main" id="{A5643AED-B4E3-8177-4C61-6BE1089DCF37}"/>
              </a:ext>
            </a:extLst>
          </p:cNvPr>
          <p:cNvSpPr/>
          <p:nvPr/>
        </p:nvSpPr>
        <p:spPr>
          <a:xfrm>
            <a:off x="8139549" y="3512369"/>
            <a:ext cx="490902" cy="490447"/>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5" name="Rectangle 24">
            <a:extLst>
              <a:ext uri="{FF2B5EF4-FFF2-40B4-BE49-F238E27FC236}">
                <a16:creationId xmlns:a16="http://schemas.microsoft.com/office/drawing/2014/main" id="{C769FA0F-8D21-BF7A-3F35-D01AB6F6C73C}"/>
              </a:ext>
            </a:extLst>
          </p:cNvPr>
          <p:cNvSpPr/>
          <p:nvPr/>
        </p:nvSpPr>
        <p:spPr>
          <a:xfrm>
            <a:off x="8197242" y="3495035"/>
            <a:ext cx="385042" cy="523220"/>
          </a:xfrm>
          <a:prstGeom prst="rect">
            <a:avLst/>
          </a:prstGeom>
        </p:spPr>
        <p:txBody>
          <a:bodyPr wrap="none">
            <a:spAutoFit/>
          </a:bodyPr>
          <a:lstStyle/>
          <a:p>
            <a:r>
              <a:rPr lang="en-AU" sz="2800" b="1" dirty="0">
                <a:solidFill>
                  <a:schemeClr val="bg1"/>
                </a:solidFill>
                <a:latin typeface="Arial" charset="0"/>
                <a:ea typeface="Arial" charset="0"/>
                <a:cs typeface="Arial" charset="0"/>
              </a:rPr>
              <a:t>6</a:t>
            </a:r>
            <a:endParaRPr lang="en-US" sz="28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77895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FCF63E-C17E-452D-BB22-B0DCA651EC1E}"/>
              </a:ext>
            </a:extLst>
          </p:cNvPr>
          <p:cNvSpPr txBox="1"/>
          <p:nvPr/>
        </p:nvSpPr>
        <p:spPr>
          <a:xfrm>
            <a:off x="593766" y="2159422"/>
            <a:ext cx="11103429" cy="2539156"/>
          </a:xfrm>
          <a:prstGeom prst="rect">
            <a:avLst/>
          </a:prstGeom>
          <a:noFill/>
        </p:spPr>
        <p:txBody>
          <a:bodyPr wrap="square" rtlCol="0">
            <a:spAutoFit/>
          </a:bodyPr>
          <a:lstStyle/>
          <a:p>
            <a:pPr algn="ctr"/>
            <a:r>
              <a:rPr lang="en-AU" sz="7200" b="1" dirty="0">
                <a:latin typeface="Arial" charset="0"/>
                <a:ea typeface="Arial" charset="0"/>
                <a:cs typeface="Arial" charset="0"/>
              </a:rPr>
              <a:t>What are some </a:t>
            </a:r>
          </a:p>
          <a:p>
            <a:pPr algn="ctr"/>
            <a:r>
              <a:rPr lang="en-AU" sz="7200" b="1" dirty="0">
                <a:latin typeface="Arial" charset="0"/>
                <a:ea typeface="Arial" charset="0"/>
                <a:cs typeface="Arial" charset="0"/>
              </a:rPr>
              <a:t>good family rules?</a:t>
            </a:r>
          </a:p>
        </p:txBody>
      </p:sp>
    </p:spTree>
    <p:extLst>
      <p:ext uri="{BB962C8B-B14F-4D97-AF65-F5344CB8AC3E}">
        <p14:creationId xmlns:p14="http://schemas.microsoft.com/office/powerpoint/2010/main" val="3391170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2531</Words>
  <Application>Microsoft Macintosh PowerPoint</Application>
  <PresentationFormat>Widescreen</PresentationFormat>
  <Paragraphs>417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Overview</dc:title>
  <dc:creator>Danielle McGregor</dc:creator>
  <cp:lastModifiedBy>Euon Fam</cp:lastModifiedBy>
  <cp:revision>43</cp:revision>
  <dcterms:created xsi:type="dcterms:W3CDTF">2022-05-02T22:30:11Z</dcterms:created>
  <dcterms:modified xsi:type="dcterms:W3CDTF">2022-07-14T09:23:22Z</dcterms:modified>
</cp:coreProperties>
</file>