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6" r:id="rId2"/>
    <p:sldId id="277" r:id="rId3"/>
    <p:sldId id="314" r:id="rId4"/>
    <p:sldId id="354" r:id="rId5"/>
    <p:sldId id="258" r:id="rId6"/>
    <p:sldId id="347" r:id="rId7"/>
    <p:sldId id="348" r:id="rId8"/>
    <p:sldId id="315" r:id="rId9"/>
    <p:sldId id="278" r:id="rId10"/>
    <p:sldId id="266" r:id="rId11"/>
    <p:sldId id="270" r:id="rId12"/>
    <p:sldId id="279" r:id="rId13"/>
    <p:sldId id="280" r:id="rId14"/>
    <p:sldId id="281" r:id="rId15"/>
    <p:sldId id="282" r:id="rId16"/>
    <p:sldId id="283" r:id="rId17"/>
    <p:sldId id="271" r:id="rId18"/>
    <p:sldId id="339" r:id="rId19"/>
    <p:sldId id="340" r:id="rId20"/>
    <p:sldId id="341" r:id="rId21"/>
    <p:sldId id="343" r:id="rId22"/>
    <p:sldId id="342" r:id="rId23"/>
    <p:sldId id="275" r:id="rId24"/>
    <p:sldId id="273" r:id="rId25"/>
    <p:sldId id="349" r:id="rId26"/>
    <p:sldId id="350" r:id="rId27"/>
    <p:sldId id="351" r:id="rId28"/>
    <p:sldId id="352" r:id="rId29"/>
    <p:sldId id="353" r:id="rId30"/>
    <p:sldId id="272" r:id="rId31"/>
    <p:sldId id="305" r:id="rId32"/>
    <p:sldId id="300" r:id="rId33"/>
    <p:sldId id="306" r:id="rId34"/>
    <p:sldId id="307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21617C-410B-3087-12D0-22EF3D8A733D}" name="Lisa Neale" initials="LN" userId="092c3a9ff1cc85a9" providerId="Windows Live"/>
  <p188:author id="{F88C458F-BC1C-F1A5-8DB3-356626F9B329}" name="Sarah Brown" initials="SB" userId="S::sarah.brown@Anglicare.org.au::01d08dd6-efda-4a06-bddb-8174fc9a8d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rown" initials="SB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0" autoAdjust="0"/>
    <p:restoredTop sz="65170" autoAdjust="0"/>
  </p:normalViewPr>
  <p:slideViewPr>
    <p:cSldViewPr snapToGrid="0">
      <p:cViewPr varScale="1">
        <p:scale>
          <a:sx n="79" d="100"/>
          <a:sy n="79" d="100"/>
        </p:scale>
        <p:origin x="14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ale" userId="092c3a9ff1cc85a9" providerId="LiveId" clId="{7FEE1DFB-76AB-44F2-9964-CBA9A6B37EF4}"/>
    <pc:docChg chg="undo custSel addSld delSld modSld">
      <pc:chgData name="Lisa Neale" userId="092c3a9ff1cc85a9" providerId="LiveId" clId="{7FEE1DFB-76AB-44F2-9964-CBA9A6B37EF4}" dt="2022-12-12T07:02:22.499" v="645" actId="6549"/>
      <pc:docMkLst>
        <pc:docMk/>
      </pc:docMkLst>
      <pc:sldChg chg="modNotes modNotesTx">
        <pc:chgData name="Lisa Neale" userId="092c3a9ff1cc85a9" providerId="LiveId" clId="{7FEE1DFB-76AB-44F2-9964-CBA9A6B37EF4}" dt="2022-12-12T01:02:36.014" v="414" actId="20577"/>
        <pc:sldMkLst>
          <pc:docMk/>
          <pc:sldMk cId="3441857951" sldId="258"/>
        </pc:sldMkLst>
      </pc:sldChg>
      <pc:sldChg chg="modNotes">
        <pc:chgData name="Lisa Neale" userId="092c3a9ff1cc85a9" providerId="LiveId" clId="{7FEE1DFB-76AB-44F2-9964-CBA9A6B37EF4}" dt="2022-12-07T00:22:55.879" v="342" actId="207"/>
        <pc:sldMkLst>
          <pc:docMk/>
          <pc:sldMk cId="1418896725" sldId="266"/>
        </pc:sldMkLst>
      </pc:sldChg>
      <pc:sldChg chg="modNotes">
        <pc:chgData name="Lisa Neale" userId="092c3a9ff1cc85a9" providerId="LiveId" clId="{7FEE1DFB-76AB-44F2-9964-CBA9A6B37EF4}" dt="2022-12-07T00:23:29.864" v="343" actId="207"/>
        <pc:sldMkLst>
          <pc:docMk/>
          <pc:sldMk cId="140008666" sldId="270"/>
        </pc:sldMkLst>
      </pc:sldChg>
      <pc:sldChg chg="modNotesTx">
        <pc:chgData name="Lisa Neale" userId="092c3a9ff1cc85a9" providerId="LiveId" clId="{7FEE1DFB-76AB-44F2-9964-CBA9A6B37EF4}" dt="2022-12-07T00:13:50.278" v="292" actId="6549"/>
        <pc:sldMkLst>
          <pc:docMk/>
          <pc:sldMk cId="894693689" sldId="273"/>
        </pc:sldMkLst>
      </pc:sldChg>
      <pc:sldChg chg="addCm modCm">
        <pc:chgData name="Lisa Neale" userId="092c3a9ff1cc85a9" providerId="LiveId" clId="{7FEE1DFB-76AB-44F2-9964-CBA9A6B37EF4}" dt="2022-12-07T00:13:03.514" v="290"/>
        <pc:sldMkLst>
          <pc:docMk/>
          <pc:sldMk cId="1520431417" sldId="275"/>
        </pc:sldMkLst>
      </pc:sldChg>
      <pc:sldChg chg="modSp mod addCm delCm modCm">
        <pc:chgData name="Lisa Neale" userId="092c3a9ff1cc85a9" providerId="LiveId" clId="{7FEE1DFB-76AB-44F2-9964-CBA9A6B37EF4}" dt="2022-12-12T00:58:24.071" v="362"/>
        <pc:sldMkLst>
          <pc:docMk/>
          <pc:sldMk cId="2019099645" sldId="276"/>
        </pc:sldMkLst>
        <pc:spChg chg="mod">
          <ac:chgData name="Lisa Neale" userId="092c3a9ff1cc85a9" providerId="LiveId" clId="{7FEE1DFB-76AB-44F2-9964-CBA9A6B37EF4}" dt="2022-12-12T00:58:12.567" v="361"/>
          <ac:spMkLst>
            <pc:docMk/>
            <pc:sldMk cId="2019099645" sldId="276"/>
            <ac:spMk id="4" creationId="{EC0853A1-1007-4C52-BEFB-F48F5319A3E3}"/>
          </ac:spMkLst>
        </pc:spChg>
      </pc:sldChg>
      <pc:sldChg chg="modSp mod">
        <pc:chgData name="Lisa Neale" userId="092c3a9ff1cc85a9" providerId="LiveId" clId="{7FEE1DFB-76AB-44F2-9964-CBA9A6B37EF4}" dt="2022-12-07T23:26:34.454" v="360" actId="6549"/>
        <pc:sldMkLst>
          <pc:docMk/>
          <pc:sldMk cId="1958039700" sldId="278"/>
        </pc:sldMkLst>
        <pc:spChg chg="mod">
          <ac:chgData name="Lisa Neale" userId="092c3a9ff1cc85a9" providerId="LiveId" clId="{7FEE1DFB-76AB-44F2-9964-CBA9A6B37EF4}" dt="2022-12-07T23:26:34.454" v="360" actId="6549"/>
          <ac:spMkLst>
            <pc:docMk/>
            <pc:sldMk cId="1958039700" sldId="278"/>
            <ac:spMk id="4" creationId="{EC0853A1-1007-4C52-BEFB-F48F5319A3E3}"/>
          </ac:spMkLst>
        </pc:spChg>
      </pc:sldChg>
      <pc:sldChg chg="addSp modSp add del addCm delCm modCm modNotes">
        <pc:chgData name="Lisa Neale" userId="092c3a9ff1cc85a9" providerId="LiveId" clId="{7FEE1DFB-76AB-44F2-9964-CBA9A6B37EF4}" dt="2022-12-12T01:08:54.933" v="641"/>
        <pc:sldMkLst>
          <pc:docMk/>
          <pc:sldMk cId="4098370970" sldId="314"/>
        </pc:sldMkLst>
        <pc:spChg chg="add mod">
          <ac:chgData name="Lisa Neale" userId="092c3a9ff1cc85a9" providerId="LiveId" clId="{7FEE1DFB-76AB-44F2-9964-CBA9A6B37EF4}" dt="2022-12-12T01:04:24.235" v="475"/>
          <ac:spMkLst>
            <pc:docMk/>
            <pc:sldMk cId="4098370970" sldId="314"/>
            <ac:spMk id="2" creationId="{D24C7EF8-89A0-3435-6CCE-714E2C4F0DD2}"/>
          </ac:spMkLst>
        </pc:spChg>
      </pc:sldChg>
      <pc:sldChg chg="addCm modCm modNotes modNotesTx">
        <pc:chgData name="Lisa Neale" userId="092c3a9ff1cc85a9" providerId="LiveId" clId="{7FEE1DFB-76AB-44F2-9964-CBA9A6B37EF4}" dt="2022-12-12T07:02:22.499" v="645" actId="6549"/>
        <pc:sldMkLst>
          <pc:docMk/>
          <pc:sldMk cId="544476148" sldId="315"/>
        </pc:sldMkLst>
      </pc:sldChg>
      <pc:sldChg chg="modNotes">
        <pc:chgData name="Lisa Neale" userId="092c3a9ff1cc85a9" providerId="LiveId" clId="{7FEE1DFB-76AB-44F2-9964-CBA9A6B37EF4}" dt="2022-12-07T00:24:13.073" v="344" actId="6549"/>
        <pc:sldMkLst>
          <pc:docMk/>
          <pc:sldMk cId="1105691586" sldId="339"/>
        </pc:sldMkLst>
      </pc:sldChg>
      <pc:sldChg chg="modSp add del mod">
        <pc:chgData name="Lisa Neale" userId="092c3a9ff1cc85a9" providerId="LiveId" clId="{7FEE1DFB-76AB-44F2-9964-CBA9A6B37EF4}" dt="2022-12-12T01:04:08.848" v="474" actId="47"/>
        <pc:sldMkLst>
          <pc:docMk/>
          <pc:sldMk cId="2636019159" sldId="345"/>
        </pc:sldMkLst>
        <pc:spChg chg="mod">
          <ac:chgData name="Lisa Neale" userId="092c3a9ff1cc85a9" providerId="LiveId" clId="{7FEE1DFB-76AB-44F2-9964-CBA9A6B37EF4}" dt="2022-12-12T01:00:04.988" v="401" actId="1076"/>
          <ac:spMkLst>
            <pc:docMk/>
            <pc:sldMk cId="2636019159" sldId="345"/>
            <ac:spMk id="2" creationId="{A016874D-4695-52F4-A222-F630C40488C6}"/>
          </ac:spMkLst>
        </pc:spChg>
      </pc:sldChg>
      <pc:sldChg chg="addCm delCm modCm modNotes modNotesTx">
        <pc:chgData name="Lisa Neale" userId="092c3a9ff1cc85a9" providerId="LiveId" clId="{7FEE1DFB-76AB-44F2-9964-CBA9A6B37EF4}" dt="2022-12-12T01:09:05.966" v="642"/>
        <pc:sldMkLst>
          <pc:docMk/>
          <pc:sldMk cId="4099329322" sldId="347"/>
        </pc:sldMkLst>
      </pc:sldChg>
      <pc:sldChg chg="modNotes modNotesTx">
        <pc:chgData name="Lisa Neale" userId="092c3a9ff1cc85a9" providerId="LiveId" clId="{7FEE1DFB-76AB-44F2-9964-CBA9A6B37EF4}" dt="2022-12-07T00:21:06.539" v="329" actId="948"/>
        <pc:sldMkLst>
          <pc:docMk/>
          <pc:sldMk cId="725104862" sldId="348"/>
        </pc:sldMkLst>
      </pc:sldChg>
      <pc:sldChg chg="del modNotesTx">
        <pc:chgData name="Lisa Neale" userId="092c3a9ff1cc85a9" providerId="LiveId" clId="{7FEE1DFB-76AB-44F2-9964-CBA9A6B37EF4}" dt="2022-12-12T01:04:28.114" v="476" actId="47"/>
        <pc:sldMkLst>
          <pc:docMk/>
          <pc:sldMk cId="1485107105" sldId="354"/>
        </pc:sldMkLst>
      </pc:sldChg>
      <pc:sldChg chg="del">
        <pc:chgData name="Lisa Neale" userId="092c3a9ff1cc85a9" providerId="LiveId" clId="{7FEE1DFB-76AB-44F2-9964-CBA9A6B37EF4}" dt="2022-12-12T01:02:16.056" v="402"/>
        <pc:sldMkLst>
          <pc:docMk/>
          <pc:sldMk cId="3333298300" sldId="354"/>
        </pc:sldMkLst>
      </pc:sldChg>
      <pc:sldChg chg="modSp add mod modNotesTx">
        <pc:chgData name="Lisa Neale" userId="092c3a9ff1cc85a9" providerId="LiveId" clId="{7FEE1DFB-76AB-44F2-9964-CBA9A6B37EF4}" dt="2022-12-12T01:08:36.850" v="640" actId="6549"/>
        <pc:sldMkLst>
          <pc:docMk/>
          <pc:sldMk cId="3739158850" sldId="354"/>
        </pc:sldMkLst>
        <pc:spChg chg="mod">
          <ac:chgData name="Lisa Neale" userId="092c3a9ff1cc85a9" providerId="LiveId" clId="{7FEE1DFB-76AB-44F2-9964-CBA9A6B37EF4}" dt="2022-12-12T01:07:35.940" v="551" actId="20577"/>
          <ac:spMkLst>
            <pc:docMk/>
            <pc:sldMk cId="3739158850" sldId="354"/>
            <ac:spMk id="2" creationId="{D24C7EF8-89A0-3435-6CCE-714E2C4F0DD2}"/>
          </ac:spMkLst>
        </pc:spChg>
      </pc:sldChg>
    </pc:docChg>
  </pc:docChgLst>
  <pc:docChgLst>
    <pc:chgData name="Sarah Brown" userId="01d08dd6-efda-4a06-bddb-8174fc9a8dcd" providerId="ADAL" clId="{4BC25D0D-B740-48E7-84DE-5AD44FA4F2C6}"/>
    <pc:docChg chg="custSel modSld">
      <pc:chgData name="Sarah Brown" userId="01d08dd6-efda-4a06-bddb-8174fc9a8dcd" providerId="ADAL" clId="{4BC25D0D-B740-48E7-84DE-5AD44FA4F2C6}" dt="2022-05-26T03:55:09.008" v="380"/>
      <pc:docMkLst>
        <pc:docMk/>
      </pc:docMkLst>
      <pc:sldChg chg="modNotesTx">
        <pc:chgData name="Sarah Brown" userId="01d08dd6-efda-4a06-bddb-8174fc9a8dcd" providerId="ADAL" clId="{4BC25D0D-B740-48E7-84DE-5AD44FA4F2C6}" dt="2022-05-26T03:04:32.230" v="2" actId="20577"/>
        <pc:sldMkLst>
          <pc:docMk/>
          <pc:sldMk cId="3441857951" sldId="258"/>
        </pc:sldMkLst>
      </pc:sldChg>
      <pc:sldChg chg="addCm">
        <pc:chgData name="Sarah Brown" userId="01d08dd6-efda-4a06-bddb-8174fc9a8dcd" providerId="ADAL" clId="{4BC25D0D-B740-48E7-84DE-5AD44FA4F2C6}" dt="2022-05-26T03:55:09.008" v="380"/>
        <pc:sldMkLst>
          <pc:docMk/>
          <pc:sldMk cId="1418896725" sldId="266"/>
        </pc:sldMkLst>
      </pc:sldChg>
      <pc:sldChg chg="modNotesTx">
        <pc:chgData name="Sarah Brown" userId="01d08dd6-efda-4a06-bddb-8174fc9a8dcd" providerId="ADAL" clId="{4BC25D0D-B740-48E7-84DE-5AD44FA4F2C6}" dt="2022-05-26T03:50:59.005" v="300" actId="20577"/>
        <pc:sldMkLst>
          <pc:docMk/>
          <pc:sldMk cId="445995225" sldId="271"/>
        </pc:sldMkLst>
      </pc:sldChg>
      <pc:sldChg chg="modSp mod">
        <pc:chgData name="Sarah Brown" userId="01d08dd6-efda-4a06-bddb-8174fc9a8dcd" providerId="ADAL" clId="{4BC25D0D-B740-48E7-84DE-5AD44FA4F2C6}" dt="2022-05-26T03:11:54.372" v="66" actId="20577"/>
        <pc:sldMkLst>
          <pc:docMk/>
          <pc:sldMk cId="1099123693" sldId="285"/>
        </pc:sldMkLst>
        <pc:spChg chg="mod">
          <ac:chgData name="Sarah Brown" userId="01d08dd6-efda-4a06-bddb-8174fc9a8dcd" providerId="ADAL" clId="{4BC25D0D-B740-48E7-84DE-5AD44FA4F2C6}" dt="2022-05-26T03:11:54.372" v="66" actId="20577"/>
          <ac:spMkLst>
            <pc:docMk/>
            <pc:sldMk cId="1099123693" sldId="285"/>
            <ac:spMk id="6" creationId="{55F12DF8-683F-4862-B09B-9D8745692E93}"/>
          </ac:spMkLst>
        </pc:spChg>
      </pc:sldChg>
      <pc:sldChg chg="modNotesTx">
        <pc:chgData name="Sarah Brown" userId="01d08dd6-efda-4a06-bddb-8174fc9a8dcd" providerId="ADAL" clId="{4BC25D0D-B740-48E7-84DE-5AD44FA4F2C6}" dt="2022-05-26T03:04:58.851" v="3"/>
        <pc:sldMkLst>
          <pc:docMk/>
          <pc:sldMk cId="3255379421" sldId="309"/>
        </pc:sldMkLst>
      </pc:sldChg>
      <pc:sldChg chg="modNotesTx">
        <pc:chgData name="Sarah Brown" userId="01d08dd6-efda-4a06-bddb-8174fc9a8dcd" providerId="ADAL" clId="{4BC25D0D-B740-48E7-84DE-5AD44FA4F2C6}" dt="2022-05-26T03:05:02.384" v="4"/>
        <pc:sldMkLst>
          <pc:docMk/>
          <pc:sldMk cId="2130618658" sldId="310"/>
        </pc:sldMkLst>
      </pc:sldChg>
      <pc:sldChg chg="modNotesTx">
        <pc:chgData name="Sarah Brown" userId="01d08dd6-efda-4a06-bddb-8174fc9a8dcd" providerId="ADAL" clId="{4BC25D0D-B740-48E7-84DE-5AD44FA4F2C6}" dt="2022-05-26T03:05:07.073" v="5"/>
        <pc:sldMkLst>
          <pc:docMk/>
          <pc:sldMk cId="1798217331" sldId="311"/>
        </pc:sldMkLst>
      </pc:sldChg>
      <pc:sldChg chg="modNotesTx">
        <pc:chgData name="Sarah Brown" userId="01d08dd6-efda-4a06-bddb-8174fc9a8dcd" providerId="ADAL" clId="{4BC25D0D-B740-48E7-84DE-5AD44FA4F2C6}" dt="2022-05-26T03:05:10.264" v="6"/>
        <pc:sldMkLst>
          <pc:docMk/>
          <pc:sldMk cId="1849313662" sldId="312"/>
        </pc:sldMkLst>
      </pc:sldChg>
      <pc:sldChg chg="modNotesTx">
        <pc:chgData name="Sarah Brown" userId="01d08dd6-efda-4a06-bddb-8174fc9a8dcd" providerId="ADAL" clId="{4BC25D0D-B740-48E7-84DE-5AD44FA4F2C6}" dt="2022-05-26T03:41:15.728" v="72" actId="20577"/>
        <pc:sldMkLst>
          <pc:docMk/>
          <pc:sldMk cId="3539950626" sldId="313"/>
        </pc:sldMkLst>
      </pc:sldChg>
      <pc:sldChg chg="addCm modNotesTx">
        <pc:chgData name="Sarah Brown" userId="01d08dd6-efda-4a06-bddb-8174fc9a8dcd" providerId="ADAL" clId="{4BC25D0D-B740-48E7-84DE-5AD44FA4F2C6}" dt="2022-05-26T03:45:17.853" v="221" actId="113"/>
        <pc:sldMkLst>
          <pc:docMk/>
          <pc:sldMk cId="4098370970" sldId="314"/>
        </pc:sldMkLst>
      </pc:sldChg>
      <pc:sldChg chg="modNotesTx">
        <pc:chgData name="Sarah Brown" userId="01d08dd6-efda-4a06-bddb-8174fc9a8dcd" providerId="ADAL" clId="{4BC25D0D-B740-48E7-84DE-5AD44FA4F2C6}" dt="2022-05-26T03:46:06.528" v="222"/>
        <pc:sldMkLst>
          <pc:docMk/>
          <pc:sldMk cId="544476148" sldId="315"/>
        </pc:sldMkLst>
      </pc:sldChg>
      <pc:sldChg chg="modNotesTx">
        <pc:chgData name="Sarah Brown" userId="01d08dd6-efda-4a06-bddb-8174fc9a8dcd" providerId="ADAL" clId="{4BC25D0D-B740-48E7-84DE-5AD44FA4F2C6}" dt="2022-05-26T03:46:10.447" v="223"/>
        <pc:sldMkLst>
          <pc:docMk/>
          <pc:sldMk cId="2676446355" sldId="316"/>
        </pc:sldMkLst>
      </pc:sldChg>
      <pc:sldChg chg="modNotesTx">
        <pc:chgData name="Sarah Brown" userId="01d08dd6-efda-4a06-bddb-8174fc9a8dcd" providerId="ADAL" clId="{4BC25D0D-B740-48E7-84DE-5AD44FA4F2C6}" dt="2022-05-26T03:46:14.892" v="224"/>
        <pc:sldMkLst>
          <pc:docMk/>
          <pc:sldMk cId="3147384915" sldId="317"/>
        </pc:sldMkLst>
      </pc:sldChg>
      <pc:sldChg chg="modNotesTx">
        <pc:chgData name="Sarah Brown" userId="01d08dd6-efda-4a06-bddb-8174fc9a8dcd" providerId="ADAL" clId="{4BC25D0D-B740-48E7-84DE-5AD44FA4F2C6}" dt="2022-05-26T03:46:18.400" v="225"/>
        <pc:sldMkLst>
          <pc:docMk/>
          <pc:sldMk cId="1334005678" sldId="318"/>
        </pc:sldMkLst>
      </pc:sldChg>
      <pc:sldChg chg="modNotesTx">
        <pc:chgData name="Sarah Brown" userId="01d08dd6-efda-4a06-bddb-8174fc9a8dcd" providerId="ADAL" clId="{4BC25D0D-B740-48E7-84DE-5AD44FA4F2C6}" dt="2022-05-26T03:08:04.252" v="11" actId="20577"/>
        <pc:sldMkLst>
          <pc:docMk/>
          <pc:sldMk cId="1720282603" sldId="319"/>
        </pc:sldMkLst>
      </pc:sldChg>
      <pc:sldChg chg="modNotesTx">
        <pc:chgData name="Sarah Brown" userId="01d08dd6-efda-4a06-bddb-8174fc9a8dcd" providerId="ADAL" clId="{4BC25D0D-B740-48E7-84DE-5AD44FA4F2C6}" dt="2022-05-26T03:47:30.811" v="271" actId="20577"/>
        <pc:sldMkLst>
          <pc:docMk/>
          <pc:sldMk cId="24761800" sldId="320"/>
        </pc:sldMkLst>
      </pc:sldChg>
      <pc:sldChg chg="modNotesTx">
        <pc:chgData name="Sarah Brown" userId="01d08dd6-efda-4a06-bddb-8174fc9a8dcd" providerId="ADAL" clId="{4BC25D0D-B740-48E7-84DE-5AD44FA4F2C6}" dt="2022-05-26T03:09:18.851" v="45"/>
        <pc:sldMkLst>
          <pc:docMk/>
          <pc:sldMk cId="1884450818" sldId="321"/>
        </pc:sldMkLst>
      </pc:sldChg>
      <pc:sldChg chg="modNotesTx">
        <pc:chgData name="Sarah Brown" userId="01d08dd6-efda-4a06-bddb-8174fc9a8dcd" providerId="ADAL" clId="{4BC25D0D-B740-48E7-84DE-5AD44FA4F2C6}" dt="2022-05-26T03:09:24.207" v="46"/>
        <pc:sldMkLst>
          <pc:docMk/>
          <pc:sldMk cId="172330270" sldId="322"/>
        </pc:sldMkLst>
      </pc:sldChg>
      <pc:sldChg chg="modNotesTx">
        <pc:chgData name="Sarah Brown" userId="01d08dd6-efda-4a06-bddb-8174fc9a8dcd" providerId="ADAL" clId="{4BC25D0D-B740-48E7-84DE-5AD44FA4F2C6}" dt="2022-05-26T03:09:37.287" v="47"/>
        <pc:sldMkLst>
          <pc:docMk/>
          <pc:sldMk cId="3982800873" sldId="323"/>
        </pc:sldMkLst>
      </pc:sldChg>
      <pc:sldChg chg="modNotesTx">
        <pc:chgData name="Sarah Brown" userId="01d08dd6-efda-4a06-bddb-8174fc9a8dcd" providerId="ADAL" clId="{4BC25D0D-B740-48E7-84DE-5AD44FA4F2C6}" dt="2022-05-26T03:09:43.880" v="48"/>
        <pc:sldMkLst>
          <pc:docMk/>
          <pc:sldMk cId="3136998440" sldId="324"/>
        </pc:sldMkLst>
      </pc:sldChg>
      <pc:sldChg chg="modNotesTx">
        <pc:chgData name="Sarah Brown" userId="01d08dd6-efda-4a06-bddb-8174fc9a8dcd" providerId="ADAL" clId="{4BC25D0D-B740-48E7-84DE-5AD44FA4F2C6}" dt="2022-05-26T03:09:48.874" v="49"/>
        <pc:sldMkLst>
          <pc:docMk/>
          <pc:sldMk cId="3249278049" sldId="325"/>
        </pc:sldMkLst>
      </pc:sldChg>
      <pc:sldChg chg="modNotesTx">
        <pc:chgData name="Sarah Brown" userId="01d08dd6-efda-4a06-bddb-8174fc9a8dcd" providerId="ADAL" clId="{4BC25D0D-B740-48E7-84DE-5AD44FA4F2C6}" dt="2022-05-26T03:09:55.259" v="50"/>
        <pc:sldMkLst>
          <pc:docMk/>
          <pc:sldMk cId="4199681842" sldId="326"/>
        </pc:sldMkLst>
      </pc:sldChg>
      <pc:sldChg chg="modNotesTx">
        <pc:chgData name="Sarah Brown" userId="01d08dd6-efda-4a06-bddb-8174fc9a8dcd" providerId="ADAL" clId="{4BC25D0D-B740-48E7-84DE-5AD44FA4F2C6}" dt="2022-05-26T03:10:01.109" v="51"/>
        <pc:sldMkLst>
          <pc:docMk/>
          <pc:sldMk cId="893461149" sldId="327"/>
        </pc:sldMkLst>
      </pc:sldChg>
      <pc:sldChg chg="modNotesTx">
        <pc:chgData name="Sarah Brown" userId="01d08dd6-efda-4a06-bddb-8174fc9a8dcd" providerId="ADAL" clId="{4BC25D0D-B740-48E7-84DE-5AD44FA4F2C6}" dt="2022-05-26T03:10:33.744" v="64" actId="20577"/>
        <pc:sldMkLst>
          <pc:docMk/>
          <pc:sldMk cId="652990443" sldId="328"/>
        </pc:sldMkLst>
      </pc:sldChg>
      <pc:sldChg chg="modNotesTx">
        <pc:chgData name="Sarah Brown" userId="01d08dd6-efda-4a06-bddb-8174fc9a8dcd" providerId="ADAL" clId="{4BC25D0D-B740-48E7-84DE-5AD44FA4F2C6}" dt="2022-05-26T03:54:01.374" v="379"/>
        <pc:sldMkLst>
          <pc:docMk/>
          <pc:sldMk cId="1161937274" sldId="335"/>
        </pc:sldMkLst>
      </pc:sldChg>
      <pc:sldChg chg="modNotesTx">
        <pc:chgData name="Sarah Brown" userId="01d08dd6-efda-4a06-bddb-8174fc9a8dcd" providerId="ADAL" clId="{4BC25D0D-B740-48E7-84DE-5AD44FA4F2C6}" dt="2022-05-26T03:50:39.573" v="284" actId="20577"/>
        <pc:sldMkLst>
          <pc:docMk/>
          <pc:sldMk cId="1105691586" sldId="339"/>
        </pc:sldMkLst>
      </pc:sldChg>
      <pc:sldChg chg="modNotesTx">
        <pc:chgData name="Sarah Brown" userId="01d08dd6-efda-4a06-bddb-8174fc9a8dcd" providerId="ADAL" clId="{4BC25D0D-B740-48E7-84DE-5AD44FA4F2C6}" dt="2022-05-26T03:51:15.629" v="313" actId="20577"/>
        <pc:sldMkLst>
          <pc:docMk/>
          <pc:sldMk cId="2233901072" sldId="340"/>
        </pc:sldMkLst>
      </pc:sldChg>
      <pc:sldChg chg="modNotesTx">
        <pc:chgData name="Sarah Brown" userId="01d08dd6-efda-4a06-bddb-8174fc9a8dcd" providerId="ADAL" clId="{4BC25D0D-B740-48E7-84DE-5AD44FA4F2C6}" dt="2022-05-26T03:51:27.698" v="326" actId="6549"/>
        <pc:sldMkLst>
          <pc:docMk/>
          <pc:sldMk cId="2339391012" sldId="341"/>
        </pc:sldMkLst>
      </pc:sldChg>
      <pc:sldChg chg="modNotesTx">
        <pc:chgData name="Sarah Brown" userId="01d08dd6-efda-4a06-bddb-8174fc9a8dcd" providerId="ADAL" clId="{4BC25D0D-B740-48E7-84DE-5AD44FA4F2C6}" dt="2022-05-26T03:51:36.859" v="339" actId="20577"/>
        <pc:sldMkLst>
          <pc:docMk/>
          <pc:sldMk cId="2925218459" sldId="342"/>
        </pc:sldMkLst>
      </pc:sldChg>
      <pc:sldChg chg="modNotesTx">
        <pc:chgData name="Sarah Brown" userId="01d08dd6-efda-4a06-bddb-8174fc9a8dcd" providerId="ADAL" clId="{4BC25D0D-B740-48E7-84DE-5AD44FA4F2C6}" dt="2022-05-26T03:51:48.649" v="352" actId="20577"/>
        <pc:sldMkLst>
          <pc:docMk/>
          <pc:sldMk cId="1222248665" sldId="343"/>
        </pc:sldMkLst>
      </pc:sldChg>
      <pc:sldChg chg="modNotesTx">
        <pc:chgData name="Sarah Brown" userId="01d08dd6-efda-4a06-bddb-8174fc9a8dcd" providerId="ADAL" clId="{4BC25D0D-B740-48E7-84DE-5AD44FA4F2C6}" dt="2022-05-26T03:51:58.803" v="365" actId="20577"/>
        <pc:sldMkLst>
          <pc:docMk/>
          <pc:sldMk cId="303686997" sldId="344"/>
        </pc:sldMkLst>
      </pc:sldChg>
      <pc:sldChg chg="modNotesTx">
        <pc:chgData name="Sarah Brown" userId="01d08dd6-efda-4a06-bddb-8174fc9a8dcd" providerId="ADAL" clId="{4BC25D0D-B740-48E7-84DE-5AD44FA4F2C6}" dt="2022-05-26T03:52:10.264" v="378" actId="20577"/>
        <pc:sldMkLst>
          <pc:docMk/>
          <pc:sldMk cId="328132986" sldId="345"/>
        </pc:sldMkLst>
      </pc:sldChg>
    </pc:docChg>
  </pc:docChgLst>
  <pc:docChgLst>
    <pc:chgData name="Lisa Neale" userId="092c3a9ff1cc85a9" providerId="LiveId" clId="{3F96A61A-DD8A-4B09-81D1-B6939EEF5091}"/>
    <pc:docChg chg="modSld">
      <pc:chgData name="Lisa Neale" userId="092c3a9ff1cc85a9" providerId="LiveId" clId="{3F96A61A-DD8A-4B09-81D1-B6939EEF5091}" dt="2022-12-14T03:23:13.831" v="1" actId="20577"/>
      <pc:docMkLst>
        <pc:docMk/>
      </pc:docMkLst>
      <pc:sldChg chg="modSp mod">
        <pc:chgData name="Lisa Neale" userId="092c3a9ff1cc85a9" providerId="LiveId" clId="{3F96A61A-DD8A-4B09-81D1-B6939EEF5091}" dt="2022-12-14T03:23:13.831" v="1" actId="20577"/>
        <pc:sldMkLst>
          <pc:docMk/>
          <pc:sldMk cId="1704284754" sldId="301"/>
        </pc:sldMkLst>
        <pc:spChg chg="mod">
          <ac:chgData name="Lisa Neale" userId="092c3a9ff1cc85a9" providerId="LiveId" clId="{3F96A61A-DD8A-4B09-81D1-B6939EEF5091}" dt="2022-12-14T03:23:13.831" v="1" actId="20577"/>
          <ac:spMkLst>
            <pc:docMk/>
            <pc:sldMk cId="1704284754" sldId="301"/>
            <ac:spMk id="5" creationId="{F3F98F3A-6964-4969-9ED5-58DE37884290}"/>
          </ac:spMkLst>
        </pc:spChg>
      </pc:sldChg>
    </pc:docChg>
  </pc:docChgLst>
  <pc:docChgLst>
    <pc:chgData name="Lisa Neale" userId="092c3a9ff1cc85a9" providerId="LiveId" clId="{5DCE9E1D-7A7C-4C84-9DEE-4CBD7B5FEADE}"/>
    <pc:docChg chg="undo custSel addSld modSld">
      <pc:chgData name="Lisa Neale" userId="092c3a9ff1cc85a9" providerId="LiveId" clId="{5DCE9E1D-7A7C-4C84-9DEE-4CBD7B5FEADE}" dt="2022-07-03T22:45:04.285" v="970"/>
      <pc:docMkLst>
        <pc:docMk/>
      </pc:docMkLst>
      <pc:sldChg chg="modNotesTx">
        <pc:chgData name="Lisa Neale" userId="092c3a9ff1cc85a9" providerId="LiveId" clId="{5DCE9E1D-7A7C-4C84-9DEE-4CBD7B5FEADE}" dt="2022-06-14T03:56:49.353" v="638" actId="20577"/>
        <pc:sldMkLst>
          <pc:docMk/>
          <pc:sldMk cId="3441857951" sldId="258"/>
        </pc:sldMkLst>
      </pc:sldChg>
      <pc:sldChg chg="modNotesTx">
        <pc:chgData name="Lisa Neale" userId="092c3a9ff1cc85a9" providerId="LiveId" clId="{5DCE9E1D-7A7C-4C84-9DEE-4CBD7B5FEADE}" dt="2022-07-02T06:40:13.487" v="783" actId="6549"/>
        <pc:sldMkLst>
          <pc:docMk/>
          <pc:sldMk cId="3676252685" sldId="265"/>
        </pc:sldMkLst>
      </pc:sldChg>
      <pc:sldChg chg="modNotes modNotesTx">
        <pc:chgData name="Lisa Neale" userId="092c3a9ff1cc85a9" providerId="LiveId" clId="{5DCE9E1D-7A7C-4C84-9DEE-4CBD7B5FEADE}" dt="2022-07-03T03:30:08.940" v="825" actId="207"/>
        <pc:sldMkLst>
          <pc:docMk/>
          <pc:sldMk cId="1418896725" sldId="266"/>
        </pc:sldMkLst>
      </pc:sldChg>
      <pc:sldChg chg="modNotesTx">
        <pc:chgData name="Lisa Neale" userId="092c3a9ff1cc85a9" providerId="LiveId" clId="{5DCE9E1D-7A7C-4C84-9DEE-4CBD7B5FEADE}" dt="2022-06-14T04:01:44.005" v="679" actId="20577"/>
        <pc:sldMkLst>
          <pc:docMk/>
          <pc:sldMk cId="445995225" sldId="271"/>
        </pc:sldMkLst>
      </pc:sldChg>
      <pc:sldChg chg="modNotesTx">
        <pc:chgData name="Lisa Neale" userId="092c3a9ff1cc85a9" providerId="LiveId" clId="{5DCE9E1D-7A7C-4C84-9DEE-4CBD7B5FEADE}" dt="2022-07-02T06:43:28.557" v="789" actId="113"/>
        <pc:sldMkLst>
          <pc:docMk/>
          <pc:sldMk cId="1520431417" sldId="275"/>
        </pc:sldMkLst>
      </pc:sldChg>
      <pc:sldChg chg="modSp mod">
        <pc:chgData name="Lisa Neale" userId="092c3a9ff1cc85a9" providerId="LiveId" clId="{5DCE9E1D-7A7C-4C84-9DEE-4CBD7B5FEADE}" dt="2022-06-14T04:11:18.381" v="685"/>
        <pc:sldMkLst>
          <pc:docMk/>
          <pc:sldMk cId="1958039700" sldId="278"/>
        </pc:sldMkLst>
        <pc:spChg chg="mod">
          <ac:chgData name="Lisa Neale" userId="092c3a9ff1cc85a9" providerId="LiveId" clId="{5DCE9E1D-7A7C-4C84-9DEE-4CBD7B5FEADE}" dt="2022-06-14T04:11:18.381" v="685"/>
          <ac:spMkLst>
            <pc:docMk/>
            <pc:sldMk cId="1958039700" sldId="278"/>
            <ac:spMk id="4" creationId="{EC0853A1-1007-4C52-BEFB-F48F5319A3E3}"/>
          </ac:spMkLst>
        </pc:spChg>
      </pc:sldChg>
      <pc:sldChg chg="modSp mod">
        <pc:chgData name="Lisa Neale" userId="092c3a9ff1cc85a9" providerId="LiveId" clId="{5DCE9E1D-7A7C-4C84-9DEE-4CBD7B5FEADE}" dt="2022-06-14T04:04:52.872" v="682" actId="313"/>
        <pc:sldMkLst>
          <pc:docMk/>
          <pc:sldMk cId="268072544" sldId="300"/>
        </pc:sldMkLst>
        <pc:spChg chg="mod">
          <ac:chgData name="Lisa Neale" userId="092c3a9ff1cc85a9" providerId="LiveId" clId="{5DCE9E1D-7A7C-4C84-9DEE-4CBD7B5FEADE}" dt="2022-06-14T04:04:52.872" v="682" actId="313"/>
          <ac:spMkLst>
            <pc:docMk/>
            <pc:sldMk cId="268072544" sldId="300"/>
            <ac:spMk id="5" creationId="{F3F98F3A-6964-4969-9ED5-58DE37884290}"/>
          </ac:spMkLst>
        </pc:spChg>
        <pc:spChg chg="mod">
          <ac:chgData name="Lisa Neale" userId="092c3a9ff1cc85a9" providerId="LiveId" clId="{5DCE9E1D-7A7C-4C84-9DEE-4CBD7B5FEADE}" dt="2022-06-14T04:04:48.191" v="680" actId="6549"/>
          <ac:spMkLst>
            <pc:docMk/>
            <pc:sldMk cId="268072544" sldId="300"/>
            <ac:spMk id="8" creationId="{00000000-0000-0000-0000-000000000000}"/>
          </ac:spMkLst>
        </pc:spChg>
      </pc:sldChg>
      <pc:sldChg chg="modNotesTx">
        <pc:chgData name="Lisa Neale" userId="092c3a9ff1cc85a9" providerId="LiveId" clId="{5DCE9E1D-7A7C-4C84-9DEE-4CBD7B5FEADE}" dt="2022-06-14T02:28:34.812" v="44" actId="20577"/>
        <pc:sldMkLst>
          <pc:docMk/>
          <pc:sldMk cId="3255379421" sldId="309"/>
        </pc:sldMkLst>
      </pc:sldChg>
      <pc:sldChg chg="modNotesTx">
        <pc:chgData name="Lisa Neale" userId="092c3a9ff1cc85a9" providerId="LiveId" clId="{5DCE9E1D-7A7C-4C84-9DEE-4CBD7B5FEADE}" dt="2022-06-14T02:29:30.127" v="45"/>
        <pc:sldMkLst>
          <pc:docMk/>
          <pc:sldMk cId="2130618658" sldId="310"/>
        </pc:sldMkLst>
      </pc:sldChg>
      <pc:sldChg chg="modSp mod modNotesTx">
        <pc:chgData name="Lisa Neale" userId="092c3a9ff1cc85a9" providerId="LiveId" clId="{5DCE9E1D-7A7C-4C84-9DEE-4CBD7B5FEADE}" dt="2022-06-14T02:34:40.008" v="56" actId="1076"/>
        <pc:sldMkLst>
          <pc:docMk/>
          <pc:sldMk cId="1798217331" sldId="311"/>
        </pc:sldMkLst>
        <pc:picChg chg="mod">
          <ac:chgData name="Lisa Neale" userId="092c3a9ff1cc85a9" providerId="LiveId" clId="{5DCE9E1D-7A7C-4C84-9DEE-4CBD7B5FEADE}" dt="2022-06-14T02:34:40.008" v="56" actId="1076"/>
          <ac:picMkLst>
            <pc:docMk/>
            <pc:sldMk cId="1798217331" sldId="311"/>
            <ac:picMk id="4" creationId="{C2918038-C558-C94E-A6F8-F83825CCCAA8}"/>
          </ac:picMkLst>
        </pc:picChg>
      </pc:sldChg>
      <pc:sldChg chg="modNotesTx">
        <pc:chgData name="Lisa Neale" userId="092c3a9ff1cc85a9" providerId="LiveId" clId="{5DCE9E1D-7A7C-4C84-9DEE-4CBD7B5FEADE}" dt="2022-06-14T02:29:35.995" v="47"/>
        <pc:sldMkLst>
          <pc:docMk/>
          <pc:sldMk cId="1849313662" sldId="312"/>
        </pc:sldMkLst>
      </pc:sldChg>
      <pc:sldChg chg="addCm modCm modNotes modNotesTx">
        <pc:chgData name="Lisa Neale" userId="092c3a9ff1cc85a9" providerId="LiveId" clId="{5DCE9E1D-7A7C-4C84-9DEE-4CBD7B5FEADE}" dt="2022-07-03T22:45:04.285" v="970"/>
        <pc:sldMkLst>
          <pc:docMk/>
          <pc:sldMk cId="3539950626" sldId="313"/>
        </pc:sldMkLst>
      </pc:sldChg>
      <pc:sldChg chg="addSp delSp modSp mod addCm modCm modNotesTx">
        <pc:chgData name="Lisa Neale" userId="092c3a9ff1cc85a9" providerId="LiveId" clId="{5DCE9E1D-7A7C-4C84-9DEE-4CBD7B5FEADE}" dt="2022-07-03T22:39:37.447" v="931"/>
        <pc:sldMkLst>
          <pc:docMk/>
          <pc:sldMk cId="4098370970" sldId="314"/>
        </pc:sldMkLst>
        <pc:spChg chg="add mod">
          <ac:chgData name="Lisa Neale" userId="092c3a9ff1cc85a9" providerId="LiveId" clId="{5DCE9E1D-7A7C-4C84-9DEE-4CBD7B5FEADE}" dt="2022-06-14T02:34:14.819" v="53" actId="17032"/>
          <ac:spMkLst>
            <pc:docMk/>
            <pc:sldMk cId="4098370970" sldId="314"/>
            <ac:spMk id="2" creationId="{A0667E33-7744-E9C4-1856-1EE4C1F710EC}"/>
          </ac:spMkLst>
        </pc:spChg>
        <pc:spChg chg="mod">
          <ac:chgData name="Lisa Neale" userId="092c3a9ff1cc85a9" providerId="LiveId" clId="{5DCE9E1D-7A7C-4C84-9DEE-4CBD7B5FEADE}" dt="2022-06-14T02:35:06.915" v="58" actId="208"/>
          <ac:spMkLst>
            <pc:docMk/>
            <pc:sldMk cId="4098370970" sldId="314"/>
            <ac:spMk id="3" creationId="{5835A838-F88A-4DC2-BBA4-09904B9B8B76}"/>
          </ac:spMkLst>
        </pc:spChg>
        <pc:spChg chg="add del mod">
          <ac:chgData name="Lisa Neale" userId="092c3a9ff1cc85a9" providerId="LiveId" clId="{5DCE9E1D-7A7C-4C84-9DEE-4CBD7B5FEADE}" dt="2022-06-14T02:34:38.366" v="55" actId="767"/>
          <ac:spMkLst>
            <pc:docMk/>
            <pc:sldMk cId="4098370970" sldId="314"/>
            <ac:spMk id="4" creationId="{744681A1-54FA-23B6-EE5F-65BA8DFF7B8F}"/>
          </ac:spMkLst>
        </pc:spChg>
      </pc:sldChg>
      <pc:sldChg chg="addCm modNotesTx">
        <pc:chgData name="Lisa Neale" userId="092c3a9ff1cc85a9" providerId="LiveId" clId="{5DCE9E1D-7A7C-4C84-9DEE-4CBD7B5FEADE}" dt="2022-07-03T22:39:55.204" v="932"/>
        <pc:sldMkLst>
          <pc:docMk/>
          <pc:sldMk cId="544476148" sldId="315"/>
        </pc:sldMkLst>
      </pc:sldChg>
      <pc:sldChg chg="addCm modNotesTx">
        <pc:chgData name="Lisa Neale" userId="092c3a9ff1cc85a9" providerId="LiveId" clId="{5DCE9E1D-7A7C-4C84-9DEE-4CBD7B5FEADE}" dt="2022-07-03T22:40:00.982" v="933"/>
        <pc:sldMkLst>
          <pc:docMk/>
          <pc:sldMk cId="2676446355" sldId="316"/>
        </pc:sldMkLst>
      </pc:sldChg>
      <pc:sldChg chg="addCm modNotesTx">
        <pc:chgData name="Lisa Neale" userId="092c3a9ff1cc85a9" providerId="LiveId" clId="{5DCE9E1D-7A7C-4C84-9DEE-4CBD7B5FEADE}" dt="2022-07-03T22:40:05.470" v="934"/>
        <pc:sldMkLst>
          <pc:docMk/>
          <pc:sldMk cId="3147384915" sldId="317"/>
        </pc:sldMkLst>
      </pc:sldChg>
      <pc:sldChg chg="addCm modNotesTx">
        <pc:chgData name="Lisa Neale" userId="092c3a9ff1cc85a9" providerId="LiveId" clId="{5DCE9E1D-7A7C-4C84-9DEE-4CBD7B5FEADE}" dt="2022-07-03T22:40:10.132" v="935"/>
        <pc:sldMkLst>
          <pc:docMk/>
          <pc:sldMk cId="1334005678" sldId="318"/>
        </pc:sldMkLst>
      </pc:sldChg>
      <pc:sldChg chg="addSp modSp mod addCm delCm modCm modNotes modNotesTx">
        <pc:chgData name="Lisa Neale" userId="092c3a9ff1cc85a9" providerId="LiveId" clId="{5DCE9E1D-7A7C-4C84-9DEE-4CBD7B5FEADE}" dt="2022-07-03T22:43:29.991" v="968"/>
        <pc:sldMkLst>
          <pc:docMk/>
          <pc:sldMk cId="1720282603" sldId="319"/>
        </pc:sldMkLst>
        <pc:spChg chg="add mod">
          <ac:chgData name="Lisa Neale" userId="092c3a9ff1cc85a9" providerId="LiveId" clId="{5DCE9E1D-7A7C-4C84-9DEE-4CBD7B5FEADE}" dt="2022-07-03T02:15:52.370" v="820" actId="20577"/>
          <ac:spMkLst>
            <pc:docMk/>
            <pc:sldMk cId="1720282603" sldId="319"/>
            <ac:spMk id="3" creationId="{FC4EDD27-F605-1F16-4495-FF2BC4C1A089}"/>
          </ac:spMkLst>
        </pc:spChg>
      </pc:sldChg>
      <pc:sldChg chg="addCm delCm modCm modNotesTx">
        <pc:chgData name="Lisa Neale" userId="092c3a9ff1cc85a9" providerId="LiveId" clId="{5DCE9E1D-7A7C-4C84-9DEE-4CBD7B5FEADE}" dt="2022-07-03T22:44:20.895" v="969"/>
        <pc:sldMkLst>
          <pc:docMk/>
          <pc:sldMk cId="24761800" sldId="320"/>
        </pc:sldMkLst>
      </pc:sldChg>
      <pc:sldChg chg="modNotesTx">
        <pc:chgData name="Lisa Neale" userId="092c3a9ff1cc85a9" providerId="LiveId" clId="{5DCE9E1D-7A7C-4C84-9DEE-4CBD7B5FEADE}" dt="2022-07-03T22:41:26.422" v="961" actId="20577"/>
        <pc:sldMkLst>
          <pc:docMk/>
          <pc:sldMk cId="1884450818" sldId="321"/>
        </pc:sldMkLst>
      </pc:sldChg>
      <pc:sldChg chg="modNotesTx">
        <pc:chgData name="Lisa Neale" userId="092c3a9ff1cc85a9" providerId="LiveId" clId="{5DCE9E1D-7A7C-4C84-9DEE-4CBD7B5FEADE}" dt="2022-07-03T22:41:37.540" v="962"/>
        <pc:sldMkLst>
          <pc:docMk/>
          <pc:sldMk cId="172330270" sldId="322"/>
        </pc:sldMkLst>
      </pc:sldChg>
      <pc:sldChg chg="modNotesTx">
        <pc:chgData name="Lisa Neale" userId="092c3a9ff1cc85a9" providerId="LiveId" clId="{5DCE9E1D-7A7C-4C84-9DEE-4CBD7B5FEADE}" dt="2022-07-03T22:41:41.120" v="963"/>
        <pc:sldMkLst>
          <pc:docMk/>
          <pc:sldMk cId="3982800873" sldId="323"/>
        </pc:sldMkLst>
      </pc:sldChg>
      <pc:sldChg chg="modNotesTx">
        <pc:chgData name="Lisa Neale" userId="092c3a9ff1cc85a9" providerId="LiveId" clId="{5DCE9E1D-7A7C-4C84-9DEE-4CBD7B5FEADE}" dt="2022-07-03T22:41:47.561" v="964"/>
        <pc:sldMkLst>
          <pc:docMk/>
          <pc:sldMk cId="3136998440" sldId="324"/>
        </pc:sldMkLst>
      </pc:sldChg>
      <pc:sldChg chg="modNotesTx">
        <pc:chgData name="Lisa Neale" userId="092c3a9ff1cc85a9" providerId="LiveId" clId="{5DCE9E1D-7A7C-4C84-9DEE-4CBD7B5FEADE}" dt="2022-07-03T22:41:50.685" v="965"/>
        <pc:sldMkLst>
          <pc:docMk/>
          <pc:sldMk cId="3249278049" sldId="325"/>
        </pc:sldMkLst>
      </pc:sldChg>
      <pc:sldChg chg="modNotesTx">
        <pc:chgData name="Lisa Neale" userId="092c3a9ff1cc85a9" providerId="LiveId" clId="{5DCE9E1D-7A7C-4C84-9DEE-4CBD7B5FEADE}" dt="2022-07-03T22:41:55.007" v="966"/>
        <pc:sldMkLst>
          <pc:docMk/>
          <pc:sldMk cId="4199681842" sldId="326"/>
        </pc:sldMkLst>
      </pc:sldChg>
      <pc:sldChg chg="modNotesTx">
        <pc:chgData name="Lisa Neale" userId="092c3a9ff1cc85a9" providerId="LiveId" clId="{5DCE9E1D-7A7C-4C84-9DEE-4CBD7B5FEADE}" dt="2022-07-03T22:41:57.736" v="967"/>
        <pc:sldMkLst>
          <pc:docMk/>
          <pc:sldMk cId="893461149" sldId="327"/>
        </pc:sldMkLst>
      </pc:sldChg>
      <pc:sldChg chg="modNotes modNotesTx">
        <pc:chgData name="Lisa Neale" userId="092c3a9ff1cc85a9" providerId="LiveId" clId="{5DCE9E1D-7A7C-4C84-9DEE-4CBD7B5FEADE}" dt="2022-06-14T05:57:41.151" v="716" actId="14100"/>
        <pc:sldMkLst>
          <pc:docMk/>
          <pc:sldMk cId="652990443" sldId="328"/>
        </pc:sldMkLst>
      </pc:sldChg>
      <pc:sldChg chg="modNotes">
        <pc:chgData name="Lisa Neale" userId="092c3a9ff1cc85a9" providerId="LiveId" clId="{5DCE9E1D-7A7C-4C84-9DEE-4CBD7B5FEADE}" dt="2022-06-14T05:58:39.421" v="718" actId="2711"/>
        <pc:sldMkLst>
          <pc:docMk/>
          <pc:sldMk cId="1161937274" sldId="335"/>
        </pc:sldMkLst>
      </pc:sldChg>
      <pc:sldChg chg="addSp modSp new mod modNotes modNotesTx">
        <pc:chgData name="Lisa Neale" userId="092c3a9ff1cc85a9" providerId="LiveId" clId="{5DCE9E1D-7A7C-4C84-9DEE-4CBD7B5FEADE}" dt="2022-06-14T05:56:36.054" v="711" actId="255"/>
        <pc:sldMkLst>
          <pc:docMk/>
          <pc:sldMk cId="638482985" sldId="346"/>
        </pc:sldMkLst>
        <pc:spChg chg="add mod">
          <ac:chgData name="Lisa Neale" userId="092c3a9ff1cc85a9" providerId="LiveId" clId="{5DCE9E1D-7A7C-4C84-9DEE-4CBD7B5FEADE}" dt="2022-06-14T02:43:01.125" v="76" actId="20577"/>
          <ac:spMkLst>
            <pc:docMk/>
            <pc:sldMk cId="638482985" sldId="346"/>
            <ac:spMk id="2" creationId="{7322AD6B-B770-3753-167C-B20C9C1280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60B6-8B59-4143-8C87-2BBB0358F54B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88C-C58A-4486-99D6-9D53FE101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5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(Lesson 1 title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14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gist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‘In the Bible story, the baby’s name is Jesus.’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copies of Luke 2:1–12 in your students’ heart languages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(if in the classroom). [Alternatively, if online,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refer to the heart language texts they have been sent in advance.]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Give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students a few minutes to read the text silently for context, then ask them to put it away for the rest of the lesson.</a:t>
            </a:r>
            <a:endParaRPr lang="en-AU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75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detail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[This slide and the 5 slides that follow contain RESOURCE 1.3 – Large sketches and RESOURCE 1.4 – Large sentences.]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the sentence on the slide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several times to reinforce correct pronunciation.</a:t>
            </a: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through the presentation to display the remaining 5 sketches and sentences.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27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80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2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14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1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716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[The activity on this slide and the 5 slides that follow replaces the activity in the lesson book in which students point to corresponding sketches.]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38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67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03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1 title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356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093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300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75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NB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slide will at first appear blank in Slide Show mode.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1.5 – Small sketches (if using) to pairs/groups.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sequence or try to remember the sketches in the correct order.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your mouse to display the sketches one at a time in the correct order.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54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1.6 – Small sentence strips (if using) to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match the sentence strips to the corresponding sketches (if using). More advanced students can sequence the sentence strips without looking at the sketches.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identify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14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lang="en-AU" sz="14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06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lang="en-AU" sz="140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055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lang="en-AU" sz="140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66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lang="en-AU" sz="140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22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lang="en-AU" sz="140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31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Display </a:t>
            </a:r>
            <a:r>
              <a:rPr lang="en-AU" sz="13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one or two baby items brought from home.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feel the items and pass them to each other (if face-to-face).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tell you what they can see and feel.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suggestions on the board (if using), correcting errors as you do this (e.g.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pink. It’s for a baby. It’s for the baby’s mouth. It’s soft.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AU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906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1.7 – Gap-fill worksheet (if using) to each student.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Encourage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work together to complete the worksheet.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476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329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55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82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714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97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u="sng" dirty="0">
                <a:solidFill>
                  <a:srgbClr val="4C4C4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300" b="1" dirty="0">
              <a:solidFill>
                <a:srgbClr val="4C4C4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rgbClr val="4C4C4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1: Brainstorm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b="1" dirty="0">
              <a:solidFill>
                <a:srgbClr val="4C4C4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groups of 3–4.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group one A4 sheet of paper (if using). [Alternatively, complete this activity together verbally.]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student to act as the writer for the group.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write as many words as they know that are related to babies</a:t>
            </a: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groups’ words on the board (if using).</a:t>
            </a:r>
            <a:endParaRPr lang="en-AU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06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GB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Telling a birth story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[Slide contains </a:t>
            </a:r>
            <a:r>
              <a:rPr lang="en-AU" sz="13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 1.1.1 – Photo of pregnant woman.] 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‘What can you see?’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‘She’s pregnant.’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87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Telling a birth story (continued)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[Slide contains </a:t>
            </a:r>
            <a:r>
              <a:rPr lang="en-AU" sz="13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 1.1.2 – Photo of hospital ward.]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‘What can you see?’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‘It’s in a hospital.’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95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Telling a birth story (continued)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[Slide contains </a:t>
            </a:r>
            <a:r>
              <a:rPr lang="en-AU" sz="13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 1.1.3 – Photo of cot.] </a:t>
            </a: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‘What can you see?’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GB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a cot.’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b="0" i="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7000"/>
              </a:lnSpc>
            </a:pPr>
            <a:endParaRPr lang="en-AU" sz="13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80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slide with underlined words below replaced with your own details or a helper’s details:</a:t>
            </a:r>
          </a:p>
          <a:p>
            <a:pPr marL="450215" indent="6985">
              <a:lnSpc>
                <a:spcPct val="107000"/>
              </a:lnSpc>
            </a:pP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pregnant.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went to hospital.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 a baby.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baby’s name was </a:t>
            </a: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Hamish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put </a:t>
            </a: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Hamish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en-GB" sz="13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following story using gestures/mime: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 was pregnant. (Gesture.)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 went to hospital. (You can display Slide 5 again at this point (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1.1.2 – Photo of hospital ward).)</a:t>
            </a: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 had a baby. (Rock your arms pretending to hold a baby.)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baby’s name was ______________. (Point to the baby in your arms saying the name as you do this.)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0" lvl="0" indent="6985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 put _____________ in a cot (You can display Slide 6 again at this point (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1.1.3 – Photo of cot).)</a:t>
            </a: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107000"/>
              </a:lnSpc>
            </a:pP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story, inserting details relevant to a helper/student.</a:t>
            </a:r>
          </a:p>
          <a:p>
            <a:pPr>
              <a:lnSpc>
                <a:spcPct val="107000"/>
              </a:lnSpc>
            </a:pPr>
            <a:endParaRPr lang="en-GB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1.2 – Birth story worksheet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each student.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fill in the blanks for themselves or someone they know.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into groups of 3–4.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share their stories with each other.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80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8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0E29-C53B-497D-B3A5-26EF47FE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3082-BB7D-4A4C-B1A4-D14ABDCA7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CFF0-5965-4770-B0CC-075A39F8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FE38-1B5D-4D80-80D5-EEC09FB5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6007-109E-4923-BAE0-241430E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3CD4-8D04-415D-8BC6-C75024C9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FB16D-FA64-4F89-B716-4F635A696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BA6E-48FC-471E-BF8B-8303B7D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8B19-77B6-49FB-A23C-4D11C71C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CA2E-50FF-4AC8-AFBA-CBFEF6F3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DE54F-AE6B-4874-9F5C-4F35D5B1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34C1-A44C-4E5C-AA07-57EC7564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6884-E09C-43ED-98D5-DA7A726B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99A16-7044-46AB-B4F1-B58F82B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0D101-2E52-4CF7-9820-53B5490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13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0BD4-B808-4DB9-895F-6879FE9B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D12C-48C3-4939-990A-3E9D9C73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86EA-3745-40E4-9D77-DCE8971D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A0DD-BBFE-4B4C-8DED-BDEC11CA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EE44-E0F8-4968-A1CF-16A479A9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0540-4187-4401-8FD9-5AA7A4AE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DECD-D5FB-4248-91DD-34C7E2E49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DDAC-2CA1-446F-82FB-8628587D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CD02-5E7B-4296-9037-7DBAAF0D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BC0F-3E5C-4964-A1DC-61A5B848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2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61B3-A5AE-4E1C-97F5-5B419060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C1B-49A8-4B18-9C9F-11A3FE419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8D78F-F76B-4213-ABEA-A1425B3B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8DF1C-E568-45E7-B3B2-A3B34F3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F2DAE-AFC3-4DC1-B3F9-F7A4B5CC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7A5DD-CF62-46F5-8DB9-3D18A78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7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6C52-43A0-49F3-A2D0-A313628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E00A-0B68-4445-A654-83BABA90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005D-0DE9-46C2-BFE1-B26F06B0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66631-AB40-49EB-ACA3-D007452A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4895F-3F75-4DBA-A22F-042B0C798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A4535-5B0E-4497-AA38-06FC2F0A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06290-AF86-454A-B788-F330619B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2AB57-8A8F-49A0-A5D0-4622142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7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FB58-1738-49B2-A30D-8BE4CD95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D8886-7ED9-4DF3-9999-EE0C94B5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739E6-4766-4B3E-BCAF-EF7ACE33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A769B-A42C-4C7C-B5EC-927A79F6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2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3FFC-CF2F-4113-A3BC-75076AC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F78A9-7015-4E94-9EC5-AAC10D5A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01CE-68D6-4F00-9B78-9CD9E0D4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1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6762-E4AE-4CFA-8ABE-B42FEBD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AB70-BC77-485B-A5BA-A7F67F7C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9A4AC-C116-4662-96D1-1462449CC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AA10D-E525-43F5-B6A5-29184277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D0755-4356-4150-8F3A-F244A001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03929-9242-4C67-B580-33BBE669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0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C7DE-D752-4FFC-A2D1-A1CA721B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C3C50-6344-489A-AE25-B40797D5E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0D725-505A-4E5B-B45A-2FC6B8134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0136-E1EE-4151-AFCD-3DF947FD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0B119-ACAD-4A8F-AD3E-3A82E2D2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8C746-1778-4983-ACF5-6F53332C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65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71033-9EC9-4521-AD13-12D1ACFC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A7668-42B7-498B-A79B-259BCB4B8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4DA8-CF3E-4FE2-A21A-39756D254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A59B-603A-438B-A1AA-1A9A9E9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19DD-E2D5-40D1-ABF5-40B36E03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5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3" y="4033312"/>
            <a:ext cx="7857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Meet Jesus</a:t>
            </a:r>
          </a:p>
          <a:p>
            <a:r>
              <a:rPr lang="en-GB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Volume 1</a:t>
            </a:r>
          </a:p>
          <a:p>
            <a:r>
              <a:rPr lang="en-GB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Ten Bible-based English lessons    </a:t>
            </a:r>
          </a:p>
          <a:p>
            <a:r>
              <a:rPr lang="en-GB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High Beginner</a:t>
            </a:r>
          </a:p>
        </p:txBody>
      </p:sp>
      <p:sp>
        <p:nvSpPr>
          <p:cNvPr id="5" name="Lesson 1:…"/>
          <p:cNvSpPr txBox="1"/>
          <p:nvPr/>
        </p:nvSpPr>
        <p:spPr>
          <a:xfrm>
            <a:off x="2683614" y="224854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latin typeface="Arial" charset="0"/>
                <a:ea typeface="Arial" charset="0"/>
                <a:cs typeface="Arial" charset="0"/>
                <a:sym typeface="Quasimoda Bold"/>
              </a:rPr>
              <a:t>Lesson 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5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16" y="433361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4415A449-F6C3-470B-BA8B-C7E1DF10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2" y="819943"/>
            <a:ext cx="5651875" cy="69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9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307363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 and Joseph went to Bethlehem.</a:t>
            </a:r>
            <a:endParaRPr lang="en-AU" sz="36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2AAD2299-D2E8-2848-827B-2A52B384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26" y="685776"/>
            <a:ext cx="8695164" cy="53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9075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Mary was pregnant.</a:t>
            </a:r>
          </a:p>
        </p:txBody>
      </p:sp>
      <p:pic>
        <p:nvPicPr>
          <p:cNvPr id="4" name="Picture 3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0A3ED72D-7DEB-4047-BDD4-4A115EADA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75" y="223548"/>
            <a:ext cx="3670049" cy="57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90D35-4559-3A46-85B5-8CFD0676B4D3}"/>
              </a:ext>
            </a:extLst>
          </p:cNvPr>
          <p:cNvSpPr txBox="1"/>
          <p:nvPr/>
        </p:nvSpPr>
        <p:spPr>
          <a:xfrm>
            <a:off x="289075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Bethlehem was crowded.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F83834-08F2-F249-93EA-FD2684370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540017"/>
            <a:ext cx="8978900" cy="51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9075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Mary had a baby.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4BE1CAF-868B-2347-8FC3-354C430C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43" y="358756"/>
            <a:ext cx="5907314" cy="54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303363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baby’s name was Jesus.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8A232E6-9C7A-094A-B55F-15770A1E3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23548"/>
            <a:ext cx="4864100" cy="56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9075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put Jesus in a feeding box for animals.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12C20AF-E26D-604B-9A22-F3AD5EE2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3" y="389164"/>
            <a:ext cx="7237781" cy="53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18403E65-60E5-5841-A2CF-EC6396873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8" y="773414"/>
            <a:ext cx="9121083" cy="55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894A98BF-960F-6640-A007-0A67494A2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5" y="394057"/>
            <a:ext cx="3864429" cy="60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E3BBF86-AC8A-2C46-90E0-2635726F1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30" y="915307"/>
            <a:ext cx="9348139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9" y="4048302"/>
            <a:ext cx="822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Babies</a:t>
            </a:r>
          </a:p>
        </p:txBody>
      </p:sp>
      <p:sp>
        <p:nvSpPr>
          <p:cNvPr id="6" name="Lesson 1:…"/>
          <p:cNvSpPr txBox="1"/>
          <p:nvPr/>
        </p:nvSpPr>
        <p:spPr>
          <a:xfrm>
            <a:off x="2683619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8550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1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E49730-F1FF-4C46-BDDE-E87F50F2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72" y="496414"/>
            <a:ext cx="6348186" cy="58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7714045-4486-D94F-B737-B28673871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14" y="206508"/>
            <a:ext cx="5533572" cy="64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7BFF4D-0991-7345-AB63-D38F7023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74" y="472167"/>
            <a:ext cx="7945852" cy="59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159C20C6-6252-1F48-AEB8-F4C0CE656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75" y="1684119"/>
            <a:ext cx="2464149" cy="1502648"/>
          </a:xfrm>
          <a:prstGeom prst="rect">
            <a:avLst/>
          </a:prstGeom>
        </p:spPr>
      </p:pic>
      <p:pic>
        <p:nvPicPr>
          <p:cNvPr id="35" name="Picture 3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8796411-54F7-334E-8742-F1F453D7A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69" y="1570093"/>
            <a:ext cx="1101860" cy="1730699"/>
          </a:xfrm>
          <a:prstGeom prst="rect">
            <a:avLst/>
          </a:prstGeom>
        </p:spPr>
      </p:pic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8E68251E-4A28-3846-9662-20830B772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13" y="1684119"/>
            <a:ext cx="2599436" cy="1502648"/>
          </a:xfrm>
          <a:prstGeom prst="rect">
            <a:avLst/>
          </a:prstGeom>
        </p:spPr>
      </p:pic>
      <p:pic>
        <p:nvPicPr>
          <p:cNvPr id="37" name="Picture 36" descr="Diagram&#10;&#10;Description automatically generated">
            <a:extLst>
              <a:ext uri="{FF2B5EF4-FFF2-40B4-BE49-F238E27FC236}">
                <a16:creationId xmlns:a16="http://schemas.microsoft.com/office/drawing/2014/main" id="{6A5DC921-CECC-A44C-A4F8-E290274DB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32" y="3518845"/>
            <a:ext cx="1778053" cy="1642766"/>
          </a:xfrm>
          <a:prstGeom prst="rect">
            <a:avLst/>
          </a:prstGeom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FED6CE24-F0A9-8443-9BA4-B2531ADD5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21" y="3461477"/>
            <a:ext cx="2287819" cy="1702700"/>
          </a:xfrm>
          <a:prstGeom prst="rect">
            <a:avLst/>
          </a:prstGeom>
        </p:spPr>
      </p:pic>
      <p:pic>
        <p:nvPicPr>
          <p:cNvPr id="39" name="Picture 38" descr="Text&#10;&#10;Description automatically generated with medium confidence">
            <a:extLst>
              <a:ext uri="{FF2B5EF4-FFF2-40B4-BE49-F238E27FC236}">
                <a16:creationId xmlns:a16="http://schemas.microsoft.com/office/drawing/2014/main" id="{BE2850B7-F935-F84B-9E91-C4DA546CC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41" y="3527432"/>
            <a:ext cx="1432716" cy="16686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9C4B0C-A3D8-904C-98F5-A1621245C102}"/>
              </a:ext>
            </a:extLst>
          </p:cNvPr>
          <p:cNvSpPr/>
          <p:nvPr/>
        </p:nvSpPr>
        <p:spPr>
          <a:xfrm>
            <a:off x="1644919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2D7BF-9A74-FC4D-92EE-2BBE756E5C5F}"/>
              </a:ext>
            </a:extLst>
          </p:cNvPr>
          <p:cNvSpPr/>
          <p:nvPr/>
        </p:nvSpPr>
        <p:spPr>
          <a:xfrm>
            <a:off x="4644151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409E6-5230-9741-9C60-C555338A2EAA}"/>
              </a:ext>
            </a:extLst>
          </p:cNvPr>
          <p:cNvSpPr/>
          <p:nvPr/>
        </p:nvSpPr>
        <p:spPr>
          <a:xfrm>
            <a:off x="7643383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AF6CE3-03DA-0346-BBB5-0EC55D8AE478}"/>
              </a:ext>
            </a:extLst>
          </p:cNvPr>
          <p:cNvSpPr/>
          <p:nvPr/>
        </p:nvSpPr>
        <p:spPr>
          <a:xfrm>
            <a:off x="1644919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85D517-BCAE-A145-83C2-4260A7BABB11}"/>
              </a:ext>
            </a:extLst>
          </p:cNvPr>
          <p:cNvSpPr/>
          <p:nvPr/>
        </p:nvSpPr>
        <p:spPr>
          <a:xfrm>
            <a:off x="4644151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B31BC-92D0-C244-99A6-1B4B9E7C79E7}"/>
              </a:ext>
            </a:extLst>
          </p:cNvPr>
          <p:cNvSpPr/>
          <p:nvPr/>
        </p:nvSpPr>
        <p:spPr>
          <a:xfrm>
            <a:off x="7643383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and Joseph went to Bethlehem.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6110437" y="1053767"/>
            <a:ext cx="2074193" cy="999885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7643381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was pregnant.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6110437" y="1053767"/>
            <a:ext cx="2326427" cy="3286460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7643381" y="342900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Bethlehem was crowded.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6110437" y="1053767"/>
            <a:ext cx="0" cy="2969593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4644150" y="342900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had a baby.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 flipH="1">
            <a:off x="3687580" y="1053767"/>
            <a:ext cx="2422857" cy="1089826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1644918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baby’s name was Jesus.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 flipH="1">
            <a:off x="6095998" y="1053767"/>
            <a:ext cx="14439" cy="1177369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4644150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5663D6-9146-8747-9469-002844689051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put Jesus in a feeding box for animals.</a:t>
            </a:r>
          </a:p>
        </p:txBody>
      </p:sp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13D3E53-DE14-FD42-B1A0-C8A4E060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56" y="1701091"/>
            <a:ext cx="2464149" cy="1502648"/>
          </a:xfrm>
          <a:prstGeom prst="rect">
            <a:avLst/>
          </a:prstGeom>
        </p:spPr>
      </p:pic>
      <p:pic>
        <p:nvPicPr>
          <p:cNvPr id="15" name="Picture 14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BDEC7CA-D8A3-D64F-AC6F-3D487FE8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1" y="3474878"/>
            <a:ext cx="1101860" cy="1730699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D14A568-FE46-764B-ADAB-AD4C5FAFA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9" y="3627302"/>
            <a:ext cx="2599436" cy="1502648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4A6D84F-AA03-3143-99D3-51CAE388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07" y="1601096"/>
            <a:ext cx="1778053" cy="164276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A469816F-D937-AD4D-A03F-C92DA8751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41" y="3488877"/>
            <a:ext cx="2287819" cy="1702700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D00F8CF5-B4BA-9646-A999-D4B304236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1" y="1601096"/>
            <a:ext cx="1432716" cy="1668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208CA-8FEE-D64D-8BAC-743E36043B22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37A5D-2C33-AC45-80A6-260E9D099112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D3DC8C-DFFB-7F4E-A41D-8705F9C8B0F1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B299A-86AA-114C-8A25-F56711101054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CB1A2-56FD-CB47-9941-0D9B10FFD3AC}"/>
                </a:ext>
              </a:extLst>
            </p:cNvPr>
            <p:cNvSpPr/>
            <p:nvPr/>
          </p:nvSpPr>
          <p:spPr>
            <a:xfrm>
              <a:off x="155763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EB9F39-3AAC-9F40-B064-57CF8BCED891}"/>
                </a:ext>
              </a:extLst>
            </p:cNvPr>
            <p:cNvSpPr/>
            <p:nvPr/>
          </p:nvSpPr>
          <p:spPr>
            <a:xfrm>
              <a:off x="3154995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1DB6ED-41A6-6C49-BDDC-B5EF9D68AE48}"/>
                </a:ext>
              </a:extLst>
            </p:cNvPr>
            <p:cNvSpPr/>
            <p:nvPr/>
          </p:nvSpPr>
          <p:spPr>
            <a:xfrm>
              <a:off x="6154227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 flipH="1">
            <a:off x="3975560" y="1053767"/>
            <a:ext cx="2134877" cy="2738744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C304E-7317-D54A-855B-174E6DF9A54C}"/>
              </a:ext>
            </a:extLst>
          </p:cNvPr>
          <p:cNvSpPr/>
          <p:nvPr/>
        </p:nvSpPr>
        <p:spPr>
          <a:xfrm>
            <a:off x="1644918" y="3444416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C7EF8-89A0-3435-6CCE-714E2C4F0DD2}"/>
              </a:ext>
            </a:extLst>
          </p:cNvPr>
          <p:cNvSpPr txBox="1"/>
          <p:nvPr/>
        </p:nvSpPr>
        <p:spPr>
          <a:xfrm>
            <a:off x="671945" y="2644170"/>
            <a:ext cx="10848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What can you see?</a:t>
            </a:r>
          </a:p>
          <a:p>
            <a:pPr algn="ctr"/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What can you feel?</a:t>
            </a:r>
          </a:p>
        </p:txBody>
      </p:sp>
    </p:spTree>
    <p:extLst>
      <p:ext uri="{BB962C8B-B14F-4D97-AF65-F5344CB8AC3E}">
        <p14:creationId xmlns:p14="http://schemas.microsoft.com/office/powerpoint/2010/main" val="4098370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542" y="2688276"/>
            <a:ext cx="9924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_________ and Joseph went</a:t>
            </a:r>
          </a:p>
          <a:p>
            <a:pPr algn="ct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to Bethlehem. </a:t>
            </a:r>
          </a:p>
          <a:p>
            <a:pPr algn="ctr"/>
            <a:endParaRPr lang="en-US" sz="4800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53843-B423-CAC1-ED0A-A2B05E9E3624}"/>
              </a:ext>
            </a:extLst>
          </p:cNvPr>
          <p:cNvSpPr txBox="1"/>
          <p:nvPr/>
        </p:nvSpPr>
        <p:spPr>
          <a:xfrm>
            <a:off x="2462784" y="2598003"/>
            <a:ext cx="3060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Mary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9742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389519" y="2636961"/>
            <a:ext cx="11162371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2. Mary was 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__________.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7920" y="2753178"/>
            <a:ext cx="3026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pregnant.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616634"/>
            <a:ext cx="11162371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3. Bethlehem was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__________.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6992" y="2781619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crowded 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591253"/>
            <a:ext cx="11162371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4. Mary had a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_________. </a:t>
            </a:r>
            <a:br>
              <a:rPr lang="en-AU" sz="4800" dirty="0">
                <a:latin typeface="Arial" charset="0"/>
                <a:ea typeface="Arial" charset="0"/>
                <a:cs typeface="Arial" charset="0"/>
              </a:rPr>
            </a:br>
            <a:endParaRPr lang="en-AU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1802" y="2707731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baby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08526" y="2105093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5. The baby’s </a:t>
            </a:r>
            <a:br>
              <a:rPr lang="en-US" sz="4800" dirty="0">
                <a:latin typeface="Arial" charset="0"/>
                <a:ea typeface="Arial" charset="0"/>
                <a:cs typeface="Arial" charset="0"/>
              </a:rPr>
            </a:b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 was Jesus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9977" y="3389732"/>
            <a:ext cx="1794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name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2" y="1812856"/>
            <a:ext cx="11162371" cy="2817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Mary put _________  in a</a:t>
            </a:r>
          </a:p>
          <a:p>
            <a:pPr algn="ctr">
              <a:lnSpc>
                <a:spcPct val="200000"/>
              </a:lnSpc>
            </a:pP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feeding box for animals.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787" y="2268819"/>
            <a:ext cx="2105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C7EF8-89A0-3435-6CCE-714E2C4F0DD2}"/>
              </a:ext>
            </a:extLst>
          </p:cNvPr>
          <p:cNvSpPr txBox="1"/>
          <p:nvPr/>
        </p:nvSpPr>
        <p:spPr>
          <a:xfrm>
            <a:off x="671945" y="2644170"/>
            <a:ext cx="1084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Babies</a:t>
            </a:r>
          </a:p>
        </p:txBody>
      </p:sp>
    </p:spTree>
    <p:extLst>
      <p:ext uri="{BB962C8B-B14F-4D97-AF65-F5344CB8AC3E}">
        <p14:creationId xmlns:p14="http://schemas.microsoft.com/office/powerpoint/2010/main" val="373915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1195754" y="2682191"/>
            <a:ext cx="977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Stand on one foot</a:t>
            </a:r>
          </a:p>
        </p:txBody>
      </p:sp>
      <p:sp>
        <p:nvSpPr>
          <p:cNvPr id="2" name="Rectangle 1"/>
          <p:cNvSpPr/>
          <p:nvPr/>
        </p:nvSpPr>
        <p:spPr>
          <a:xfrm>
            <a:off x="906452" y="1747358"/>
            <a:ext cx="10621107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2696308" y="2174360"/>
            <a:ext cx="6775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Put your hands</a:t>
            </a:r>
          </a:p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on your 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900" y="1747358"/>
            <a:ext cx="8555758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leaning against a window&#10;&#10;Description automatically generated with medium confidence">
            <a:extLst>
              <a:ext uri="{FF2B5EF4-FFF2-40B4-BE49-F238E27FC236}">
                <a16:creationId xmlns:a16="http://schemas.microsoft.com/office/drawing/2014/main" id="{316C9A61-6C1B-A844-A7CC-E858AB9D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8" y="0"/>
            <a:ext cx="10283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1195754" y="2682191"/>
            <a:ext cx="977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Stand on one foot</a:t>
            </a:r>
          </a:p>
        </p:txBody>
      </p:sp>
      <p:sp>
        <p:nvSpPr>
          <p:cNvPr id="2" name="Rectangle 1"/>
          <p:cNvSpPr/>
          <p:nvPr/>
        </p:nvSpPr>
        <p:spPr>
          <a:xfrm>
            <a:off x="906452" y="1747358"/>
            <a:ext cx="10621107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2696308" y="2174360"/>
            <a:ext cx="6775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Put your hands</a:t>
            </a:r>
          </a:p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on your 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900" y="1747358"/>
            <a:ext cx="8555758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BCBE81A9-45CB-0E4A-B1FC-6C40E100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8" y="0"/>
            <a:ext cx="10292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1195754" y="2682191"/>
            <a:ext cx="977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Stand on one foot</a:t>
            </a:r>
          </a:p>
        </p:txBody>
      </p:sp>
      <p:sp>
        <p:nvSpPr>
          <p:cNvPr id="2" name="Rectangle 1"/>
          <p:cNvSpPr/>
          <p:nvPr/>
        </p:nvSpPr>
        <p:spPr>
          <a:xfrm>
            <a:off x="906452" y="1747358"/>
            <a:ext cx="10621107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686D4-DC2F-40B1-9A62-E8F6AF897790}"/>
              </a:ext>
            </a:extLst>
          </p:cNvPr>
          <p:cNvSpPr txBox="1"/>
          <p:nvPr/>
        </p:nvSpPr>
        <p:spPr>
          <a:xfrm>
            <a:off x="2696308" y="2174360"/>
            <a:ext cx="6775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Put your hands</a:t>
            </a:r>
          </a:p>
          <a:p>
            <a:pPr algn="ctr"/>
            <a:r>
              <a:rPr lang="en-AU" sz="6600" b="1" dirty="0">
                <a:latin typeface="Arial" charset="0"/>
                <a:ea typeface="Arial" charset="0"/>
                <a:cs typeface="Arial" charset="0"/>
              </a:rPr>
              <a:t>on your 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900" y="1747358"/>
            <a:ext cx="8555758" cy="297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aby bed, furniture&#10;&#10;Description automatically generated">
            <a:extLst>
              <a:ext uri="{FF2B5EF4-FFF2-40B4-BE49-F238E27FC236}">
                <a16:creationId xmlns:a16="http://schemas.microsoft.com/office/drawing/2014/main" id="{0DEAC226-1F30-7E42-997A-A724597B3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" y="0"/>
            <a:ext cx="10332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CF1BF-9D49-4552-9406-5265FFEFD6D6}"/>
              </a:ext>
            </a:extLst>
          </p:cNvPr>
          <p:cNvSpPr txBox="1"/>
          <p:nvPr/>
        </p:nvSpPr>
        <p:spPr>
          <a:xfrm>
            <a:off x="1876893" y="459764"/>
            <a:ext cx="9181251" cy="546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6985">
              <a:lnSpc>
                <a:spcPct val="200000"/>
              </a:lnSpc>
            </a:pP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 </a:t>
            </a:r>
            <a:r>
              <a:rPr lang="en-GB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pregnant.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200000"/>
              </a:lnSpc>
            </a:pPr>
            <a:r>
              <a:rPr lang="en-GB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 went to hospital.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200000"/>
              </a:lnSpc>
            </a:pPr>
            <a:r>
              <a:rPr lang="en-GB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 had a baby.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200000"/>
              </a:lnSpc>
            </a:pPr>
            <a:r>
              <a:rPr lang="en-GB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baby’s name was _________.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6985">
              <a:lnSpc>
                <a:spcPct val="200000"/>
              </a:lnSpc>
            </a:pPr>
            <a:r>
              <a:rPr lang="en-GB" sz="3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 put ________ in a _________.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7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F27984-FF73-48D0-9899-52EA228CB9D1}"/>
              </a:ext>
            </a:extLst>
          </p:cNvPr>
          <p:cNvGraphicFramePr>
            <a:graphicFrameLocks noGrp="1"/>
          </p:cNvGraphicFramePr>
          <p:nvPr/>
        </p:nvGraphicFramePr>
        <p:xfrm>
          <a:off x="6565900" y="1262380"/>
          <a:ext cx="1061720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8600">
                  <a:extLst>
                    <a:ext uri="{9D8B030D-6E8A-4147-A177-3AD203B41FA5}">
                      <a16:colId xmlns:a16="http://schemas.microsoft.com/office/drawing/2014/main" val="66574942"/>
                    </a:ext>
                  </a:extLst>
                </a:gridCol>
                <a:gridCol w="5308600">
                  <a:extLst>
                    <a:ext uri="{9D8B030D-6E8A-4147-A177-3AD203B41FA5}">
                      <a16:colId xmlns:a16="http://schemas.microsoft.com/office/drawing/2014/main" val="2319146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884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6" y="4048302"/>
            <a:ext cx="858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The birth of Jesus</a:t>
            </a:r>
          </a:p>
          <a:p>
            <a:r>
              <a:rPr lang="en-US" sz="4000" b="1">
                <a:latin typeface="Arial" charset="0"/>
                <a:ea typeface="Arial" charset="0"/>
                <a:cs typeface="Arial" charset="0"/>
              </a:rPr>
              <a:t>Luke 2:1–12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sp>
        <p:nvSpPr>
          <p:cNvPr id="5" name="Lesson 1:…"/>
          <p:cNvSpPr txBox="1"/>
          <p:nvPr/>
        </p:nvSpPr>
        <p:spPr>
          <a:xfrm>
            <a:off x="2683616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7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1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CC4ACDE7F8846A110399C8FCFBCE2" ma:contentTypeVersion="15" ma:contentTypeDescription="Create a new document." ma:contentTypeScope="" ma:versionID="84188a3909c9f23be783eb8962a39db3">
  <xsd:schema xmlns:xsd="http://www.w3.org/2001/XMLSchema" xmlns:xs="http://www.w3.org/2001/XMLSchema" xmlns:p="http://schemas.microsoft.com/office/2006/metadata/properties" xmlns:ns2="7cfafbfd-fc08-4e7a-afc9-7c4221139421" xmlns:ns3="5739257b-ce07-451c-a058-33d1d073c35a" targetNamespace="http://schemas.microsoft.com/office/2006/metadata/properties" ma:root="true" ma:fieldsID="eb68c9d5ecb31f09676fddf5163db5f8" ns2:_="" ns3:_="">
    <xsd:import namespace="7cfafbfd-fc08-4e7a-afc9-7c4221139421"/>
    <xsd:import namespace="5739257b-ce07-451c-a058-33d1d073c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afbfd-fc08-4e7a-afc9-7c4221139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eca896-5807-49d8-bde8-c00d98f9c9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9257b-ce07-451c-a058-33d1d073c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6116b3-ccc1-46bd-85ed-5204483da469}" ma:internalName="TaxCatchAll" ma:showField="CatchAllData" ma:web="5739257b-ce07-451c-a058-33d1d073c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39257b-ce07-451c-a058-33d1d073c35a" xsi:nil="true"/>
    <lcf76f155ced4ddcb4097134ff3c332f xmlns="7cfafbfd-fc08-4e7a-afc9-7c42211394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36E45-3CCF-430A-BF34-842F2B4CD5E9}"/>
</file>

<file path=customXml/itemProps2.xml><?xml version="1.0" encoding="utf-8"?>
<ds:datastoreItem xmlns:ds="http://schemas.openxmlformats.org/officeDocument/2006/customXml" ds:itemID="{F40BB12C-ED0F-4C03-B3AC-92DB7F615925}"/>
</file>

<file path=customXml/itemProps3.xml><?xml version="1.0" encoding="utf-8"?>
<ds:datastoreItem xmlns:ds="http://schemas.openxmlformats.org/officeDocument/2006/customXml" ds:itemID="{72792D3D-921B-41A0-B5BD-755DA26DA3CA}"/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1683</Words>
  <Application>Microsoft Office PowerPoint</Application>
  <PresentationFormat>Widescreen</PresentationFormat>
  <Paragraphs>269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English Lesson Package  Ruth Beginner</dc:title>
  <dc:creator>Sarah Brown</dc:creator>
  <cp:lastModifiedBy>Lisa Neale</cp:lastModifiedBy>
  <cp:revision>43</cp:revision>
  <dcterms:created xsi:type="dcterms:W3CDTF">2021-11-16T05:33:16Z</dcterms:created>
  <dcterms:modified xsi:type="dcterms:W3CDTF">2022-12-14T03:47:32Z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0x010100703CC4ACDE7F8846A110399C8FCFBCE2</vt:lpwstr>
  </property>
</Properties>
</file>