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72" r:id="rId2"/>
    <p:sldId id="273" r:id="rId3"/>
    <p:sldId id="311" r:id="rId4"/>
    <p:sldId id="313" r:id="rId5"/>
    <p:sldId id="314" r:id="rId6"/>
    <p:sldId id="377" r:id="rId7"/>
    <p:sldId id="378" r:id="rId8"/>
    <p:sldId id="380" r:id="rId9"/>
    <p:sldId id="379" r:id="rId10"/>
    <p:sldId id="381" r:id="rId11"/>
    <p:sldId id="38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3" r:id="rId21"/>
    <p:sldId id="365" r:id="rId22"/>
    <p:sldId id="366" r:id="rId23"/>
    <p:sldId id="367" r:id="rId24"/>
    <p:sldId id="368" r:id="rId25"/>
    <p:sldId id="369" r:id="rId26"/>
    <p:sldId id="361" r:id="rId27"/>
    <p:sldId id="362" r:id="rId28"/>
    <p:sldId id="348" r:id="rId29"/>
    <p:sldId id="349" r:id="rId30"/>
    <p:sldId id="350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274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5" r:id="rId47"/>
    <p:sldId id="289" r:id="rId48"/>
    <p:sldId id="290" r:id="rId49"/>
    <p:sldId id="291" r:id="rId50"/>
    <p:sldId id="292" r:id="rId51"/>
    <p:sldId id="383" r:id="rId52"/>
    <p:sldId id="293" r:id="rId53"/>
    <p:sldId id="294" r:id="rId54"/>
    <p:sldId id="337" r:id="rId55"/>
    <p:sldId id="338" r:id="rId56"/>
    <p:sldId id="339" r:id="rId57"/>
    <p:sldId id="340" r:id="rId58"/>
    <p:sldId id="343" r:id="rId59"/>
    <p:sldId id="302" r:id="rId60"/>
    <p:sldId id="303" r:id="rId61"/>
    <p:sldId id="304" r:id="rId62"/>
    <p:sldId id="305" r:id="rId63"/>
    <p:sldId id="327" r:id="rId64"/>
    <p:sldId id="30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21617C-410B-3087-12D0-22EF3D8A733D}" name="Lisa Neale" initials="LN" userId="092c3a9ff1cc85a9" providerId="Windows Live"/>
  <p188:author id="{F88C458F-BC1C-F1A5-8DB3-356626F9B329}" name="Sarah Brown" initials="SB" userId="S::sarah.brown@Anglicare.org.au::01d08dd6-efda-4a06-bddb-8174fc9a8d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rown" initials="SB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6D5"/>
    <a:srgbClr val="367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70884" autoAdjust="0"/>
  </p:normalViewPr>
  <p:slideViewPr>
    <p:cSldViewPr snapToGrid="0">
      <p:cViewPr varScale="1">
        <p:scale>
          <a:sx n="86" d="100"/>
          <a:sy n="86" d="100"/>
        </p:scale>
        <p:origin x="11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11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75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Neale" userId="092c3a9ff1cc85a9" providerId="LiveId" clId="{628DCCFF-97FF-4355-84B1-CBF65DEEAA2C}"/>
    <pc:docChg chg="undo custSel modSld">
      <pc:chgData name="Lisa Neale" userId="092c3a9ff1cc85a9" providerId="LiveId" clId="{628DCCFF-97FF-4355-84B1-CBF65DEEAA2C}" dt="2022-12-13T03:41:42.495" v="2315"/>
      <pc:docMkLst>
        <pc:docMk/>
      </pc:docMkLst>
      <pc:sldChg chg="modSp mod">
        <pc:chgData name="Lisa Neale" userId="092c3a9ff1cc85a9" providerId="LiveId" clId="{628DCCFF-97FF-4355-84B1-CBF65DEEAA2C}" dt="2022-12-12T01:23:53.675" v="2141" actId="20578"/>
        <pc:sldMkLst>
          <pc:docMk/>
          <pc:sldMk cId="1790396081" sldId="272"/>
        </pc:sldMkLst>
        <pc:spChg chg="mod">
          <ac:chgData name="Lisa Neale" userId="092c3a9ff1cc85a9" providerId="LiveId" clId="{628DCCFF-97FF-4355-84B1-CBF65DEEAA2C}" dt="2022-12-12T01:23:53.675" v="2141" actId="20578"/>
          <ac:spMkLst>
            <pc:docMk/>
            <pc:sldMk cId="1790396081" sldId="272"/>
            <ac:spMk id="8" creationId="{EC0853A1-1007-4C52-BEFB-F48F5319A3E3}"/>
          </ac:spMkLst>
        </pc:spChg>
      </pc:sldChg>
      <pc:sldChg chg="modNotes modNotesTx">
        <pc:chgData name="Lisa Neale" userId="092c3a9ff1cc85a9" providerId="LiveId" clId="{628DCCFF-97FF-4355-84B1-CBF65DEEAA2C}" dt="2022-12-08T01:54:58.910" v="2104" actId="20577"/>
        <pc:sldMkLst>
          <pc:docMk/>
          <pc:sldMk cId="181702391" sldId="276"/>
        </pc:sldMkLst>
      </pc:sldChg>
      <pc:sldChg chg="modNotesTx">
        <pc:chgData name="Lisa Neale" userId="092c3a9ff1cc85a9" providerId="LiveId" clId="{628DCCFF-97FF-4355-84B1-CBF65DEEAA2C}" dt="2022-12-07T04:14:30.007" v="1997" actId="6549"/>
        <pc:sldMkLst>
          <pc:docMk/>
          <pc:sldMk cId="861024524" sldId="277"/>
        </pc:sldMkLst>
      </pc:sldChg>
      <pc:sldChg chg="addCm delCm modCm modNotes modNotesTx">
        <pc:chgData name="Lisa Neale" userId="092c3a9ff1cc85a9" providerId="LiveId" clId="{628DCCFF-97FF-4355-84B1-CBF65DEEAA2C}" dt="2022-12-12T01:22:02.936" v="2140"/>
        <pc:sldMkLst>
          <pc:docMk/>
          <pc:sldMk cId="2012200375" sldId="293"/>
        </pc:sldMkLst>
      </pc:sldChg>
      <pc:sldChg chg="modNotes modNotesTx">
        <pc:chgData name="Lisa Neale" userId="092c3a9ff1cc85a9" providerId="LiveId" clId="{628DCCFF-97FF-4355-84B1-CBF65DEEAA2C}" dt="2022-12-07T04:37:24.948" v="2096" actId="207"/>
        <pc:sldMkLst>
          <pc:docMk/>
          <pc:sldMk cId="599929643" sldId="294"/>
        </pc:sldMkLst>
      </pc:sldChg>
      <pc:sldChg chg="addCm modCm modNotesTx">
        <pc:chgData name="Lisa Neale" userId="092c3a9ff1cc85a9" providerId="LiveId" clId="{628DCCFF-97FF-4355-84B1-CBF65DEEAA2C}" dt="2022-12-13T03:40:07.008" v="2312"/>
        <pc:sldMkLst>
          <pc:docMk/>
          <pc:sldMk cId="680107731" sldId="302"/>
        </pc:sldMkLst>
      </pc:sldChg>
      <pc:sldChg chg="modSp mod">
        <pc:chgData name="Lisa Neale" userId="092c3a9ff1cc85a9" providerId="LiveId" clId="{628DCCFF-97FF-4355-84B1-CBF65DEEAA2C}" dt="2022-12-07T04:18:02.024" v="2002" actId="6549"/>
        <pc:sldMkLst>
          <pc:docMk/>
          <pc:sldMk cId="350048907" sldId="303"/>
        </pc:sldMkLst>
        <pc:spChg chg="mod">
          <ac:chgData name="Lisa Neale" userId="092c3a9ff1cc85a9" providerId="LiveId" clId="{628DCCFF-97FF-4355-84B1-CBF65DEEAA2C}" dt="2022-12-07T04:18:02.024" v="2002" actId="6549"/>
          <ac:spMkLst>
            <pc:docMk/>
            <pc:sldMk cId="350048907" sldId="303"/>
            <ac:spMk id="5" creationId="{F3F98F3A-6964-4969-9ED5-58DE37884290}"/>
          </ac:spMkLst>
        </pc:spChg>
      </pc:sldChg>
      <pc:sldChg chg="addCm">
        <pc:chgData name="Lisa Neale" userId="092c3a9ff1cc85a9" providerId="LiveId" clId="{628DCCFF-97FF-4355-84B1-CBF65DEEAA2C}" dt="2022-12-13T03:40:35.119" v="2313"/>
        <pc:sldMkLst>
          <pc:docMk/>
          <pc:sldMk cId="1893073408" sldId="304"/>
        </pc:sldMkLst>
      </pc:sldChg>
      <pc:sldChg chg="addCm">
        <pc:chgData name="Lisa Neale" userId="092c3a9ff1cc85a9" providerId="LiveId" clId="{628DCCFF-97FF-4355-84B1-CBF65DEEAA2C}" dt="2022-12-13T03:41:11.079" v="2314"/>
        <pc:sldMkLst>
          <pc:docMk/>
          <pc:sldMk cId="330147110" sldId="305"/>
        </pc:sldMkLst>
      </pc:sldChg>
      <pc:sldChg chg="modNotesTx">
        <pc:chgData name="Lisa Neale" userId="092c3a9ff1cc85a9" providerId="LiveId" clId="{628DCCFF-97FF-4355-84B1-CBF65DEEAA2C}" dt="2022-12-07T03:19:24.506" v="575" actId="207"/>
        <pc:sldMkLst>
          <pc:docMk/>
          <pc:sldMk cId="2531121641" sldId="311"/>
        </pc:sldMkLst>
      </pc:sldChg>
      <pc:sldChg chg="modNotesTx">
        <pc:chgData name="Lisa Neale" userId="092c3a9ff1cc85a9" providerId="LiveId" clId="{628DCCFF-97FF-4355-84B1-CBF65DEEAA2C}" dt="2022-12-07T03:14:56.221" v="410" actId="20577"/>
        <pc:sldMkLst>
          <pc:docMk/>
          <pc:sldMk cId="2750607313" sldId="313"/>
        </pc:sldMkLst>
      </pc:sldChg>
      <pc:sldChg chg="modSp addCm delCm modNotes modNotesTx">
        <pc:chgData name="Lisa Neale" userId="092c3a9ff1cc85a9" providerId="LiveId" clId="{628DCCFF-97FF-4355-84B1-CBF65DEEAA2C}" dt="2022-12-07T04:38:33.984" v="2101" actId="6549"/>
        <pc:sldMkLst>
          <pc:docMk/>
          <pc:sldMk cId="3183805247" sldId="314"/>
        </pc:sldMkLst>
        <pc:spChg chg="mod">
          <ac:chgData name="Lisa Neale" userId="092c3a9ff1cc85a9" providerId="LiveId" clId="{628DCCFF-97FF-4355-84B1-CBF65DEEAA2C}" dt="2022-12-07T04:21:36.288" v="2004" actId="20577"/>
          <ac:spMkLst>
            <pc:docMk/>
            <pc:sldMk cId="3183805247" sldId="314"/>
            <ac:spMk id="4" creationId="{F4F16608-8B59-D964-7A2E-3D5668E38FA2}"/>
          </ac:spMkLst>
        </pc:spChg>
      </pc:sldChg>
      <pc:sldChg chg="addCm modNotes">
        <pc:chgData name="Lisa Neale" userId="092c3a9ff1cc85a9" providerId="LiveId" clId="{628DCCFF-97FF-4355-84B1-CBF65DEEAA2C}" dt="2022-12-13T03:41:42.495" v="2315"/>
        <pc:sldMkLst>
          <pc:docMk/>
          <pc:sldMk cId="236538998" sldId="327"/>
        </pc:sldMkLst>
      </pc:sldChg>
      <pc:sldChg chg="addSp modSp mod delCm modCm modNotes modNotesTx">
        <pc:chgData name="Lisa Neale" userId="092c3a9ff1cc85a9" providerId="LiveId" clId="{628DCCFF-97FF-4355-84B1-CBF65DEEAA2C}" dt="2022-12-12T01:14:53.887" v="2130"/>
        <pc:sldMkLst>
          <pc:docMk/>
          <pc:sldMk cId="415049905" sldId="348"/>
        </pc:sldMkLst>
        <pc:spChg chg="add mod">
          <ac:chgData name="Lisa Neale" userId="092c3a9ff1cc85a9" providerId="LiveId" clId="{628DCCFF-97FF-4355-84B1-CBF65DEEAA2C}" dt="2022-12-12T01:14:46.854" v="2129" actId="1076"/>
          <ac:spMkLst>
            <pc:docMk/>
            <pc:sldMk cId="415049905" sldId="348"/>
            <ac:spMk id="2" creationId="{405A18F5-A41B-E932-E003-BED94F4CE93A}"/>
          </ac:spMkLst>
        </pc:spChg>
      </pc:sldChg>
      <pc:sldChg chg="addCm delCm modNotes modNotesTx">
        <pc:chgData name="Lisa Neale" userId="092c3a9ff1cc85a9" providerId="LiveId" clId="{628DCCFF-97FF-4355-84B1-CBF65DEEAA2C}" dt="2022-12-12T01:17:10.545" v="2132"/>
        <pc:sldMkLst>
          <pc:docMk/>
          <pc:sldMk cId="4271738042" sldId="349"/>
        </pc:sldMkLst>
      </pc:sldChg>
      <pc:sldChg chg="addCm delCm modCm modNotes modNotesTx">
        <pc:chgData name="Lisa Neale" userId="092c3a9ff1cc85a9" providerId="LiveId" clId="{628DCCFF-97FF-4355-84B1-CBF65DEEAA2C}" dt="2022-12-12T07:22:33.775" v="2310"/>
        <pc:sldMkLst>
          <pc:docMk/>
          <pc:sldMk cId="1015141266" sldId="350"/>
        </pc:sldMkLst>
      </pc:sldChg>
      <pc:sldChg chg="modNotes modNotesTx">
        <pc:chgData name="Lisa Neale" userId="092c3a9ff1cc85a9" providerId="LiveId" clId="{628DCCFF-97FF-4355-84B1-CBF65DEEAA2C}" dt="2022-12-07T04:32:00.305" v="2045" actId="948"/>
        <pc:sldMkLst>
          <pc:docMk/>
          <pc:sldMk cId="1173717167" sldId="353"/>
        </pc:sldMkLst>
      </pc:sldChg>
      <pc:sldChg chg="modNotes modNotesTx">
        <pc:chgData name="Lisa Neale" userId="092c3a9ff1cc85a9" providerId="LiveId" clId="{628DCCFF-97FF-4355-84B1-CBF65DEEAA2C}" dt="2022-12-12T07:07:09.494" v="2303" actId="6549"/>
        <pc:sldMkLst>
          <pc:docMk/>
          <pc:sldMk cId="3323414384" sldId="354"/>
        </pc:sldMkLst>
      </pc:sldChg>
      <pc:sldChg chg="modNotes modNotesTx">
        <pc:chgData name="Lisa Neale" userId="092c3a9ff1cc85a9" providerId="LiveId" clId="{628DCCFF-97FF-4355-84B1-CBF65DEEAA2C}" dt="2022-12-12T07:07:25.473" v="2304"/>
        <pc:sldMkLst>
          <pc:docMk/>
          <pc:sldMk cId="3707488245" sldId="355"/>
        </pc:sldMkLst>
      </pc:sldChg>
      <pc:sldChg chg="modSp modNotes modNotesTx">
        <pc:chgData name="Lisa Neale" userId="092c3a9ff1cc85a9" providerId="LiveId" clId="{628DCCFF-97FF-4355-84B1-CBF65DEEAA2C}" dt="2022-12-12T07:07:30.866" v="2305"/>
        <pc:sldMkLst>
          <pc:docMk/>
          <pc:sldMk cId="1250353014" sldId="356"/>
        </pc:sldMkLst>
        <pc:spChg chg="mod">
          <ac:chgData name="Lisa Neale" userId="092c3a9ff1cc85a9" providerId="LiveId" clId="{628DCCFF-97FF-4355-84B1-CBF65DEEAA2C}" dt="2022-12-07T03:23:04.710" v="728" actId="20577"/>
          <ac:spMkLst>
            <pc:docMk/>
            <pc:sldMk cId="1250353014" sldId="356"/>
            <ac:spMk id="9" creationId="{7170D259-0CD4-3444-A385-607446B77A83}"/>
          </ac:spMkLst>
        </pc:spChg>
      </pc:sldChg>
      <pc:sldChg chg="modNotes modNotesTx">
        <pc:chgData name="Lisa Neale" userId="092c3a9ff1cc85a9" providerId="LiveId" clId="{628DCCFF-97FF-4355-84B1-CBF65DEEAA2C}" dt="2022-12-12T07:07:33.582" v="2306"/>
        <pc:sldMkLst>
          <pc:docMk/>
          <pc:sldMk cId="3851367356" sldId="357"/>
        </pc:sldMkLst>
      </pc:sldChg>
      <pc:sldChg chg="modNotes modNotesTx">
        <pc:chgData name="Lisa Neale" userId="092c3a9ff1cc85a9" providerId="LiveId" clId="{628DCCFF-97FF-4355-84B1-CBF65DEEAA2C}" dt="2022-12-12T07:07:36.181" v="2307"/>
        <pc:sldMkLst>
          <pc:docMk/>
          <pc:sldMk cId="1694823167" sldId="358"/>
        </pc:sldMkLst>
      </pc:sldChg>
      <pc:sldChg chg="modNotes modNotesTx">
        <pc:chgData name="Lisa Neale" userId="092c3a9ff1cc85a9" providerId="LiveId" clId="{628DCCFF-97FF-4355-84B1-CBF65DEEAA2C}" dt="2022-12-12T07:07:39.183" v="2308"/>
        <pc:sldMkLst>
          <pc:docMk/>
          <pc:sldMk cId="1995030303" sldId="359"/>
        </pc:sldMkLst>
      </pc:sldChg>
      <pc:sldChg chg="modSp modNotes modNotesTx">
        <pc:chgData name="Lisa Neale" userId="092c3a9ff1cc85a9" providerId="LiveId" clId="{628DCCFF-97FF-4355-84B1-CBF65DEEAA2C}" dt="2022-12-12T07:07:41.547" v="2309"/>
        <pc:sldMkLst>
          <pc:docMk/>
          <pc:sldMk cId="1464484145" sldId="360"/>
        </pc:sldMkLst>
        <pc:spChg chg="mod">
          <ac:chgData name="Lisa Neale" userId="092c3a9ff1cc85a9" providerId="LiveId" clId="{628DCCFF-97FF-4355-84B1-CBF65DEEAA2C}" dt="2022-12-07T03:23:58.741" v="730" actId="6549"/>
          <ac:spMkLst>
            <pc:docMk/>
            <pc:sldMk cId="1464484145" sldId="360"/>
            <ac:spMk id="5" creationId="{355DACF5-D67E-3846-B119-02DD70B1ED2E}"/>
          </ac:spMkLst>
        </pc:spChg>
      </pc:sldChg>
      <pc:sldChg chg="modNotesTx">
        <pc:chgData name="Lisa Neale" userId="092c3a9ff1cc85a9" providerId="LiveId" clId="{628DCCFF-97FF-4355-84B1-CBF65DEEAA2C}" dt="2022-12-07T03:30:58.526" v="958"/>
        <pc:sldMkLst>
          <pc:docMk/>
          <pc:sldMk cId="1017412116" sldId="361"/>
        </pc:sldMkLst>
      </pc:sldChg>
      <pc:sldChg chg="modNotesTx">
        <pc:chgData name="Lisa Neale" userId="092c3a9ff1cc85a9" providerId="LiveId" clId="{628DCCFF-97FF-4355-84B1-CBF65DEEAA2C}" dt="2022-12-07T03:32:43.226" v="1021" actId="948"/>
        <pc:sldMkLst>
          <pc:docMk/>
          <pc:sldMk cId="974035419" sldId="362"/>
        </pc:sldMkLst>
      </pc:sldChg>
      <pc:sldChg chg="addCm modNotesTx">
        <pc:chgData name="Lisa Neale" userId="092c3a9ff1cc85a9" providerId="LiveId" clId="{628DCCFF-97FF-4355-84B1-CBF65DEEAA2C}" dt="2022-12-07T04:25:37.973" v="2006"/>
        <pc:sldMkLst>
          <pc:docMk/>
          <pc:sldMk cId="1385010872" sldId="363"/>
        </pc:sldMkLst>
      </pc:sldChg>
      <pc:sldChg chg="modNotesTx">
        <pc:chgData name="Lisa Neale" userId="092c3a9ff1cc85a9" providerId="LiveId" clId="{628DCCFF-97FF-4355-84B1-CBF65DEEAA2C}" dt="2022-12-07T03:30:17.740" v="951" actId="6549"/>
        <pc:sldMkLst>
          <pc:docMk/>
          <pc:sldMk cId="1997883203" sldId="365"/>
        </pc:sldMkLst>
      </pc:sldChg>
      <pc:sldChg chg="modNotesTx">
        <pc:chgData name="Lisa Neale" userId="092c3a9ff1cc85a9" providerId="LiveId" clId="{628DCCFF-97FF-4355-84B1-CBF65DEEAA2C}" dt="2022-12-07T03:30:34.314" v="954"/>
        <pc:sldMkLst>
          <pc:docMk/>
          <pc:sldMk cId="594620939" sldId="366"/>
        </pc:sldMkLst>
      </pc:sldChg>
      <pc:sldChg chg="modNotesTx">
        <pc:chgData name="Lisa Neale" userId="092c3a9ff1cc85a9" providerId="LiveId" clId="{628DCCFF-97FF-4355-84B1-CBF65DEEAA2C}" dt="2022-12-07T03:30:41.492" v="955"/>
        <pc:sldMkLst>
          <pc:docMk/>
          <pc:sldMk cId="2805514136" sldId="367"/>
        </pc:sldMkLst>
      </pc:sldChg>
      <pc:sldChg chg="modNotesTx">
        <pc:chgData name="Lisa Neale" userId="092c3a9ff1cc85a9" providerId="LiveId" clId="{628DCCFF-97FF-4355-84B1-CBF65DEEAA2C}" dt="2022-12-07T03:30:47.451" v="956"/>
        <pc:sldMkLst>
          <pc:docMk/>
          <pc:sldMk cId="1720770016" sldId="368"/>
        </pc:sldMkLst>
      </pc:sldChg>
      <pc:sldChg chg="modNotesTx">
        <pc:chgData name="Lisa Neale" userId="092c3a9ff1cc85a9" providerId="LiveId" clId="{628DCCFF-97FF-4355-84B1-CBF65DEEAA2C}" dt="2022-12-07T03:30:53.337" v="957"/>
        <pc:sldMkLst>
          <pc:docMk/>
          <pc:sldMk cId="109519812" sldId="369"/>
        </pc:sldMkLst>
      </pc:sldChg>
      <pc:sldChg chg="modNotesTx">
        <pc:chgData name="Lisa Neale" userId="092c3a9ff1cc85a9" providerId="LiveId" clId="{628DCCFF-97FF-4355-84B1-CBF65DEEAA2C}" dt="2022-12-07T04:28:18.351" v="2009" actId="115"/>
        <pc:sldMkLst>
          <pc:docMk/>
          <pc:sldMk cId="2430465044" sldId="370"/>
        </pc:sldMkLst>
      </pc:sldChg>
      <pc:sldChg chg="modNotesTx">
        <pc:chgData name="Lisa Neale" userId="092c3a9ff1cc85a9" providerId="LiveId" clId="{628DCCFF-97FF-4355-84B1-CBF65DEEAA2C}" dt="2022-12-07T04:28:21.667" v="2010" actId="115"/>
        <pc:sldMkLst>
          <pc:docMk/>
          <pc:sldMk cId="1641213571" sldId="371"/>
        </pc:sldMkLst>
      </pc:sldChg>
      <pc:sldChg chg="modNotesTx">
        <pc:chgData name="Lisa Neale" userId="092c3a9ff1cc85a9" providerId="LiveId" clId="{628DCCFF-97FF-4355-84B1-CBF65DEEAA2C}" dt="2022-12-07T04:28:24.894" v="2011" actId="115"/>
        <pc:sldMkLst>
          <pc:docMk/>
          <pc:sldMk cId="602853478" sldId="372"/>
        </pc:sldMkLst>
      </pc:sldChg>
      <pc:sldChg chg="modNotesTx">
        <pc:chgData name="Lisa Neale" userId="092c3a9ff1cc85a9" providerId="LiveId" clId="{628DCCFF-97FF-4355-84B1-CBF65DEEAA2C}" dt="2022-12-07T04:28:28.254" v="2012" actId="115"/>
        <pc:sldMkLst>
          <pc:docMk/>
          <pc:sldMk cId="4033294530" sldId="373"/>
        </pc:sldMkLst>
      </pc:sldChg>
      <pc:sldChg chg="modNotesTx">
        <pc:chgData name="Lisa Neale" userId="092c3a9ff1cc85a9" providerId="LiveId" clId="{628DCCFF-97FF-4355-84B1-CBF65DEEAA2C}" dt="2022-12-07T04:28:32.017" v="2013" actId="115"/>
        <pc:sldMkLst>
          <pc:docMk/>
          <pc:sldMk cId="887304662" sldId="374"/>
        </pc:sldMkLst>
      </pc:sldChg>
      <pc:sldChg chg="modNotesTx">
        <pc:chgData name="Lisa Neale" userId="092c3a9ff1cc85a9" providerId="LiveId" clId="{628DCCFF-97FF-4355-84B1-CBF65DEEAA2C}" dt="2022-12-07T04:28:35.075" v="2014" actId="115"/>
        <pc:sldMkLst>
          <pc:docMk/>
          <pc:sldMk cId="1434805517" sldId="375"/>
        </pc:sldMkLst>
      </pc:sldChg>
      <pc:sldChg chg="modSp modAnim modNotesTx">
        <pc:chgData name="Lisa Neale" userId="092c3a9ff1cc85a9" providerId="LiveId" clId="{628DCCFF-97FF-4355-84B1-CBF65DEEAA2C}" dt="2022-12-07T04:28:39.082" v="2015" actId="115"/>
        <pc:sldMkLst>
          <pc:docMk/>
          <pc:sldMk cId="2971815921" sldId="376"/>
        </pc:sldMkLst>
        <pc:spChg chg="mod">
          <ac:chgData name="Lisa Neale" userId="092c3a9ff1cc85a9" providerId="LiveId" clId="{628DCCFF-97FF-4355-84B1-CBF65DEEAA2C}" dt="2022-12-07T03:01:01.286" v="15" actId="20577"/>
          <ac:spMkLst>
            <pc:docMk/>
            <pc:sldMk cId="2971815921" sldId="376"/>
            <ac:spMk id="4" creationId="{75B04E82-A816-BA45-9D60-8CC3F2A237D6}"/>
          </ac:spMkLst>
        </pc:spChg>
        <pc:spChg chg="mod">
          <ac:chgData name="Lisa Neale" userId="092c3a9ff1cc85a9" providerId="LiveId" clId="{628DCCFF-97FF-4355-84B1-CBF65DEEAA2C}" dt="2022-12-07T03:01:05.125" v="21" actId="6549"/>
          <ac:spMkLst>
            <pc:docMk/>
            <pc:sldMk cId="2971815921" sldId="376"/>
            <ac:spMk id="5" creationId="{17E60A90-E6AF-E74D-BE97-4385B9E6401A}"/>
          </ac:spMkLst>
        </pc:spChg>
      </pc:sldChg>
      <pc:sldChg chg="modNotes modNotesTx">
        <pc:chgData name="Lisa Neale" userId="092c3a9ff1cc85a9" providerId="LiveId" clId="{628DCCFF-97FF-4355-84B1-CBF65DEEAA2C}" dt="2022-12-07T04:29:55.197" v="2022" actId="255"/>
        <pc:sldMkLst>
          <pc:docMk/>
          <pc:sldMk cId="1009062097" sldId="377"/>
        </pc:sldMkLst>
      </pc:sldChg>
      <pc:sldChg chg="modNotes modNotesTx">
        <pc:chgData name="Lisa Neale" userId="092c3a9ff1cc85a9" providerId="LiveId" clId="{628DCCFF-97FF-4355-84B1-CBF65DEEAA2C}" dt="2022-12-07T04:30:19.772" v="2026" actId="948"/>
        <pc:sldMkLst>
          <pc:docMk/>
          <pc:sldMk cId="3801620887" sldId="378"/>
        </pc:sldMkLst>
      </pc:sldChg>
      <pc:sldChg chg="modNotes modNotesTx">
        <pc:chgData name="Lisa Neale" userId="092c3a9ff1cc85a9" providerId="LiveId" clId="{628DCCFF-97FF-4355-84B1-CBF65DEEAA2C}" dt="2022-12-07T04:30:57.466" v="2033" actId="948"/>
        <pc:sldMkLst>
          <pc:docMk/>
          <pc:sldMk cId="2853765547" sldId="379"/>
        </pc:sldMkLst>
      </pc:sldChg>
      <pc:sldChg chg="modNotes modNotesTx">
        <pc:chgData name="Lisa Neale" userId="092c3a9ff1cc85a9" providerId="LiveId" clId="{628DCCFF-97FF-4355-84B1-CBF65DEEAA2C}" dt="2022-12-07T04:30:31.010" v="2029" actId="255"/>
        <pc:sldMkLst>
          <pc:docMk/>
          <pc:sldMk cId="3069272485" sldId="380"/>
        </pc:sldMkLst>
      </pc:sldChg>
      <pc:sldChg chg="modNotes modNotesTx">
        <pc:chgData name="Lisa Neale" userId="092c3a9ff1cc85a9" providerId="LiveId" clId="{628DCCFF-97FF-4355-84B1-CBF65DEEAA2C}" dt="2022-12-07T04:31:07.927" v="2036" actId="255"/>
        <pc:sldMkLst>
          <pc:docMk/>
          <pc:sldMk cId="2564296974" sldId="381"/>
        </pc:sldMkLst>
      </pc:sldChg>
      <pc:sldChg chg="modNotes modNotesTx">
        <pc:chgData name="Lisa Neale" userId="092c3a9ff1cc85a9" providerId="LiveId" clId="{628DCCFF-97FF-4355-84B1-CBF65DEEAA2C}" dt="2022-12-07T04:31:31.120" v="2039" actId="948"/>
        <pc:sldMkLst>
          <pc:docMk/>
          <pc:sldMk cId="692434371" sldId="382"/>
        </pc:sldMkLst>
      </pc:sldChg>
      <pc:sldChg chg="modNotes">
        <pc:chgData name="Lisa Neale" userId="092c3a9ff1cc85a9" providerId="LiveId" clId="{628DCCFF-97FF-4355-84B1-CBF65DEEAA2C}" dt="2022-12-07T04:37:01.903" v="2093" actId="255"/>
        <pc:sldMkLst>
          <pc:docMk/>
          <pc:sldMk cId="1741240321" sldId="383"/>
        </pc:sldMkLst>
      </pc:sldChg>
    </pc:docChg>
  </pc:docChgLst>
  <pc:docChgLst>
    <pc:chgData name="Lisa Neale" userId="092c3a9ff1cc85a9" providerId="LiveId" clId="{27019307-EF59-48EB-8C1F-CD1C58D452BC}"/>
    <pc:docChg chg="custSel modSld">
      <pc:chgData name="Lisa Neale" userId="092c3a9ff1cc85a9" providerId="LiveId" clId="{27019307-EF59-48EB-8C1F-CD1C58D452BC}" dt="2022-12-13T23:47:12.353" v="29" actId="6549"/>
      <pc:docMkLst>
        <pc:docMk/>
      </pc:docMkLst>
      <pc:sldChg chg="delCm modNotesTx">
        <pc:chgData name="Lisa Neale" userId="092c3a9ff1cc85a9" providerId="LiveId" clId="{27019307-EF59-48EB-8C1F-CD1C58D452BC}" dt="2022-12-13T23:47:12.353" v="29" actId="6549"/>
        <pc:sldMkLst>
          <pc:docMk/>
          <pc:sldMk cId="1385010872" sldId="3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60B6-8B59-4143-8C87-2BBB0358F54B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2C88C-C58A-4486-99D6-9D53FE101A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55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dirty="0">
                <a:latin typeface="Arial" charset="0"/>
                <a:ea typeface="Arial" charset="0"/>
                <a:cs typeface="Arial" charset="0"/>
              </a:rPr>
              <a:t>(Lesson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07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finger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clock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774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lang="en-AU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father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light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134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GB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GB" sz="13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u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>
              <a:lnSpc>
                <a:spcPct val="107000"/>
              </a:lnSpc>
            </a:pPr>
            <a:endParaRPr lang="en-GB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2.2 – Sentence unscramble worksheet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student (if using). [Alternatively, complete this activity together verbally using the PowerPoint slides.]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work together to complete the worksheet.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clicking to reveal the correct sentences on slides 12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2833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correct sentence.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963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correct sentence.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2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correct sentence.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6780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correct sentence.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7274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correct sentence.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437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correct sentence.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218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correct sentence.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56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1 title page)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0973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</a:t>
            </a: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‘What is the teacher pointing to?’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‘The teacher is pointing to the whiteboard.’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into pairs.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Nominate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A and Student B in each pair.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this slide and slides 21–27. 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lang="en-A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3242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the slide.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lang="en-GB" sz="1800" b="1" dirty="0">
              <a:solidFill>
                <a:srgbClr val="4C4C4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8365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the slide.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6006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the slide.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3825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the slide.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2068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the slide.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GB" sz="1800" b="1" dirty="0">
              <a:solidFill>
                <a:srgbClr val="4C4C4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0506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the slide.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599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Speaking practice (continued)</a:t>
            </a: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practise the dialogue on the slide.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answers together by clicking to reveal the correct words.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Swap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</a:t>
            </a: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roles and repeat slides 20–27.</a:t>
            </a:r>
            <a:endParaRPr lang="en-A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9533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GB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GB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3: What’s in the bag?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GB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NB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If online, skip this activity and go straight to the next slide.] 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Hold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up the cloth bag/pillowcase from home with the star concealed in it.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interest by passing the bag from student to student.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feel the contents of the bag without speaking.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describe what the item feels like.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guess what the hidden item is.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suggestions on the board (if using).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704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GB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GB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</a:t>
            </a:r>
          </a:p>
          <a:p>
            <a:pPr>
              <a:lnSpc>
                <a:spcPct val="107000"/>
              </a:lnSpc>
            </a:pPr>
            <a:endParaRPr lang="en-A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[This slide contains RESOURCE 2.3 – Stars.]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 first star, already displayed on the left of the slide.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‘It’s a big star.’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repeat after you.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next (bigger) star.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‘It’s a bigger star.’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repeat after you.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the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third (biggest) star.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‘It’s the biggest star.’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repeat after you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393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Activate knowledge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‘Point to the table.’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respond to the command by pointing.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Repeat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several items such as body parts, people in the room, objects and features of the room (e.g. your head, the teacher, the window, the bathroom).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all students point correctly before giving the next command.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69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u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 </a:t>
            </a:r>
            <a:r>
              <a:rPr lang="en-US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2.4 – Describing worksheet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student (if using). [Alternatively, complete this activity together verbally using the PowerPoint slides.]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work together to complete the worksheet. (Note: students may need your help with the words marked with asterisks on the worksheet.)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correct words.</a:t>
            </a:r>
            <a:endParaRPr lang="en-A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789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correct words.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508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correct words.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0830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correct words.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4684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correct words.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27474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correct words.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4959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correct words.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34598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4: Comparing stars (continued)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reveal the correct words.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6928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829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gist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‘In the Bible story, a star points to Jesus.’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Distribute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copies of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</a:t>
            </a:r>
            <a:r>
              <a:rPr lang="en-US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atthew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2:1–12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your students’ heart languages (if in the classroom). [Alternatively, if online,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refer to the heart language texts they have been sent in advance.]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Give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students a few minutes to read the text silently for context, then ask them to put 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it away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the rest of the lesson.</a:t>
            </a:r>
            <a:endParaRPr lang="en-AU" sz="13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3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[Slides 4–11 contain RESOURCE 2.1 – Eight photos.]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</a:t>
            </a: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lang="en-AU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teacher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whiteboard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6854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[This slide and the 5 slides that follow contain RESOURCE 2.5 – Large sketches and RESOURCE 2.6 – Large sentences.]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on the slide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through the presentation to display the remaining 5 sketches and sentences.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4361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463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946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0999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41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2971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[The activity on this slide and the 5 slides that follow replaces the activity in the lesson book in which students point to corresponding sketches.]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9778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593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8997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75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  <a:endParaRPr lang="en-A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lang="en-A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lang="en-GB" sz="13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women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3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book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78673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3237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15610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NB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This slide will at first appear blank in Slide Show mode.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2.7 – Small sketches (if using) to pairs/groups.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sequence or try to remember the sketches in the correct order.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your mouse to display the sketches one at a time in the correct order. </a:t>
            </a:r>
            <a:endParaRPr lang="en-AU" sz="1300" dirty="0">
              <a:latin typeface="Arial" charset="0"/>
              <a:ea typeface="Arial" charset="0"/>
              <a:cs typeface="Arial" charset="0"/>
            </a:endParaRPr>
          </a:p>
          <a:p>
            <a:endParaRPr lang="en-AU" dirty="0">
              <a:latin typeface="Arial" charset="0"/>
              <a:ea typeface="Arial" charset="0"/>
              <a:cs typeface="Arial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2296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2.8 – Small sentence strips (if using) to pairs/groups.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match the sentence strips to the corresponding sketches (if using). More advanced students can sequence the sentence strips without looking at the sketches.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identify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7872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4490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5934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806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518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368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2.9 – Gap-fill worksheet (if using) to each student.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Encourage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work together to complete the worksheet.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665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lang="en-AU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man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watch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49317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2708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5379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2175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39124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9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  <a:endParaRPr lang="en-A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lang="en-A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lang="en-GB" sz="13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boys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3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mountains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32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lang="en-AU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pen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3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computer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376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Completing the sentence (continued)</a:t>
            </a:r>
            <a:endParaRPr lang="en-A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guess the words that belong on the blank lines on the slide</a:t>
            </a:r>
            <a:r>
              <a:rPr lang="en-A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display </a:t>
            </a:r>
            <a:r>
              <a:rPr lang="en-GB" sz="13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girl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3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water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blank lines.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say the sentence as you point to the words, ensuring correct pronunciation as you do this.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81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0E29-C53B-497D-B3A5-26EF47FE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E3082-BB7D-4A4C-B1A4-D14ABDCA7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CFF0-5965-4770-B0CC-075A39F8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FE38-1B5D-4D80-80D5-EEC09FB5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46007-109E-4923-BAE0-241430ED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28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3CD4-8D04-415D-8BC6-C75024C9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FB16D-FA64-4F89-B716-4F635A696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A6E-48FC-471E-BF8B-8303B7D2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8B19-77B6-49FB-A23C-4D11C71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CA2E-50FF-4AC8-AFBA-CBFEF6F3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5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DE54F-AE6B-4874-9F5C-4F35D5B15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634C1-A44C-4E5C-AA07-57EC7564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66884-E09C-43ED-98D5-DA7A726B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99A16-7044-46AB-B4F1-B58F82BF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D101-2E52-4CF7-9820-53B5490B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1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0BD4-B808-4DB9-895F-6879FE9B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D12C-48C3-4939-990A-3E9D9C73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86EA-3745-40E4-9D77-DCE8971D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A0DD-BBFE-4B4C-8DED-BDEC11CA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E44-E0F8-4968-A1CF-16A479A9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540-4187-4401-8FD9-5AA7A4AE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DECD-D5FB-4248-91DD-34C7E2E4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DDAC-2CA1-446F-82FB-8628587D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CD02-5E7B-4296-9037-7DBAAF0D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EBC0F-3E5C-4964-A1DC-61A5B848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20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61B3-A5AE-4E1C-97F5-5B419060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C1B-49A8-4B18-9C9F-11A3FE419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D78F-F76B-4213-ABEA-A1425B3B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8DF1C-E568-45E7-B3B2-A3B34F37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2DAE-AFC3-4DC1-B3F9-F7A4B5CC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7A5DD-CF62-46F5-8DB9-3D18A78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7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6C52-43A0-49F3-A2D0-A3136289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8E00A-0B68-4445-A654-83BABA90E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005D-0DE9-46C2-BFE1-B26F06B08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66631-AB40-49EB-ACA3-D007452A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4895F-3F75-4DBA-A22F-042B0C798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A4535-5B0E-4497-AA38-06FC2F0A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06290-AF86-454A-B788-F330619B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2AB57-8A8F-49A0-A5D0-4622142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76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FB58-1738-49B2-A30D-8BE4CD9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D8886-7ED9-4DF3-9999-EE0C94B5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739E6-4766-4B3E-BCAF-EF7ACE33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769B-A42C-4C7C-B5EC-927A79F6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2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23FFC-CF2F-4113-A3BC-75076AC5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F78A9-7015-4E94-9EC5-AAC10D5A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01CE-68D6-4F00-9B78-9CD9E0D4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18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6762-E4AE-4CFA-8ABE-B42FEBD9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AB70-BC77-485B-A5BA-A7F67F7C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A4AC-C116-4662-96D1-1462449CC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AA10D-E525-43F5-B6A5-29184277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D0755-4356-4150-8F3A-F244A00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03929-9242-4C67-B580-33BBE669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7DE-D752-4FFC-A2D1-A1CA721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C3C50-6344-489A-AE25-B40797D5E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0D725-505A-4E5B-B45A-2FC6B813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40136-E1EE-4151-AFCD-3DF947FD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0B119-ACAD-4A8F-AD3E-3A82E2D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C746-1778-4983-ACF5-6F53332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6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71033-9EC9-4521-AD13-12D1ACFC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A7668-42B7-498B-A79B-259BCB4B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64DA8-CF3E-4FE2-A21A-39756D254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A59B-603A-438B-A1AA-1A9A9E9AA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19DD-E2D5-40D1-ABF5-40B36E03F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5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sson 1:…"/>
          <p:cNvSpPr txBox="1"/>
          <p:nvPr/>
        </p:nvSpPr>
        <p:spPr>
          <a:xfrm>
            <a:off x="2683614" y="224854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latin typeface="Arial" charset="0"/>
                <a:ea typeface="Arial" charset="0"/>
                <a:cs typeface="Arial" charset="0"/>
                <a:sym typeface="Quasimoda Bold"/>
              </a:rPr>
              <a:t>Lesson 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5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3" y="4033312"/>
            <a:ext cx="7857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Meet Jesus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Volume 1</a:t>
            </a:r>
            <a:endParaRPr lang="en-GB" sz="3600" b="1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Ten Bible-based English lessons 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High Beginner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6" y="433361"/>
            <a:ext cx="6502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4C5F7D-F7F1-EC48-85C5-98B514FCE39D}"/>
              </a:ext>
            </a:extLst>
          </p:cNvPr>
          <p:cNvSpPr txBox="1"/>
          <p:nvPr/>
        </p:nvSpPr>
        <p:spPr>
          <a:xfrm>
            <a:off x="772114" y="5183326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896CF26F-D422-6346-89D2-61807284D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21858" r="1858" b="4667"/>
          <a:stretch/>
        </p:blipFill>
        <p:spPr>
          <a:xfrm>
            <a:off x="2301782" y="0"/>
            <a:ext cx="7667441" cy="4810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16608-8B59-D964-7A2E-3D5668E38FA2}"/>
              </a:ext>
            </a:extLst>
          </p:cNvPr>
          <p:cNvSpPr txBox="1"/>
          <p:nvPr/>
        </p:nvSpPr>
        <p:spPr>
          <a:xfrm>
            <a:off x="693107" y="5202838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2A5B-719D-FD0B-5A79-88725C1D85B8}"/>
              </a:ext>
            </a:extLst>
          </p:cNvPr>
          <p:cNvSpPr txBox="1"/>
          <p:nvPr/>
        </p:nvSpPr>
        <p:spPr>
          <a:xfrm>
            <a:off x="7423907" y="5206316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clock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EB55F-B2D7-9647-B679-DA9AAAEB7AD5}"/>
              </a:ext>
            </a:extLst>
          </p:cNvPr>
          <p:cNvCxnSpPr/>
          <p:nvPr/>
        </p:nvCxnSpPr>
        <p:spPr>
          <a:xfrm>
            <a:off x="4261757" y="5668591"/>
            <a:ext cx="91440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2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AD6D00-CB13-ED46-825A-E693B3197694}"/>
              </a:ext>
            </a:extLst>
          </p:cNvPr>
          <p:cNvSpPr txBox="1"/>
          <p:nvPr/>
        </p:nvSpPr>
        <p:spPr>
          <a:xfrm>
            <a:off x="772114" y="5183326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16608-8B59-D964-7A2E-3D5668E38FA2}"/>
              </a:ext>
            </a:extLst>
          </p:cNvPr>
          <p:cNvSpPr txBox="1"/>
          <p:nvPr/>
        </p:nvSpPr>
        <p:spPr>
          <a:xfrm>
            <a:off x="693107" y="5178775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2A5B-719D-FD0B-5A79-88725C1D85B8}"/>
              </a:ext>
            </a:extLst>
          </p:cNvPr>
          <p:cNvSpPr txBox="1"/>
          <p:nvPr/>
        </p:nvSpPr>
        <p:spPr>
          <a:xfrm>
            <a:off x="7423908" y="5178774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light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671618-896B-0B47-B553-4D1D473AA7E9}"/>
              </a:ext>
            </a:extLst>
          </p:cNvPr>
          <p:cNvCxnSpPr/>
          <p:nvPr/>
        </p:nvCxnSpPr>
        <p:spPr>
          <a:xfrm>
            <a:off x="4261757" y="5683831"/>
            <a:ext cx="91440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2754B127-C93D-894B-9754-73155234A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878725" y="-8442"/>
            <a:ext cx="6434549" cy="48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3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66250-07FD-7E3F-55A5-5B0F51F1E00B}"/>
              </a:ext>
            </a:extLst>
          </p:cNvPr>
          <p:cNvSpPr txBox="1"/>
          <p:nvPr/>
        </p:nvSpPr>
        <p:spPr>
          <a:xfrm>
            <a:off x="685799" y="2301759"/>
            <a:ext cx="1094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teacher / the / pointing to / whiteboard. / is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4CB4C-EC10-AB7F-C9D2-0060CDD5DCC2}"/>
              </a:ext>
            </a:extLst>
          </p:cNvPr>
          <p:cNvSpPr txBox="1"/>
          <p:nvPr/>
        </p:nvSpPr>
        <p:spPr>
          <a:xfrm>
            <a:off x="1084619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teacher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D91C1D-7F66-4065-7DC7-BE234B7FBF10}"/>
              </a:ext>
            </a:extLst>
          </p:cNvPr>
          <p:cNvSpPr txBox="1"/>
          <p:nvPr/>
        </p:nvSpPr>
        <p:spPr>
          <a:xfrm>
            <a:off x="3090872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D8B11-9BBA-83A3-017A-C16606C90D68}"/>
              </a:ext>
            </a:extLst>
          </p:cNvPr>
          <p:cNvSpPr txBox="1"/>
          <p:nvPr/>
        </p:nvSpPr>
        <p:spPr>
          <a:xfrm>
            <a:off x="4632617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834A8-651E-9049-B9C5-58D372DCD0E1}"/>
              </a:ext>
            </a:extLst>
          </p:cNvPr>
          <p:cNvSpPr txBox="1"/>
          <p:nvPr/>
        </p:nvSpPr>
        <p:spPr>
          <a:xfrm>
            <a:off x="6435321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D92E2-EC05-ED72-0142-C58D23E3A9AC}"/>
              </a:ext>
            </a:extLst>
          </p:cNvPr>
          <p:cNvSpPr txBox="1"/>
          <p:nvPr/>
        </p:nvSpPr>
        <p:spPr>
          <a:xfrm>
            <a:off x="8264120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whiteboard.</a:t>
            </a:r>
          </a:p>
        </p:txBody>
      </p:sp>
    </p:spTree>
    <p:extLst>
      <p:ext uri="{BB962C8B-B14F-4D97-AF65-F5344CB8AC3E}">
        <p14:creationId xmlns:p14="http://schemas.microsoft.com/office/powerpoint/2010/main" val="117371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692E39-4A40-F84E-9AD3-30D68A6B173D}"/>
              </a:ext>
            </a:extLst>
          </p:cNvPr>
          <p:cNvSpPr txBox="1"/>
          <p:nvPr/>
        </p:nvSpPr>
        <p:spPr>
          <a:xfrm>
            <a:off x="1633259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C1F64-E4B9-FA48-85D2-CA65ABDB528D}"/>
              </a:ext>
            </a:extLst>
          </p:cNvPr>
          <p:cNvSpPr txBox="1"/>
          <p:nvPr/>
        </p:nvSpPr>
        <p:spPr>
          <a:xfrm>
            <a:off x="3639512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F8E34-EB53-7B46-8785-478525EA7522}"/>
              </a:ext>
            </a:extLst>
          </p:cNvPr>
          <p:cNvSpPr txBox="1"/>
          <p:nvPr/>
        </p:nvSpPr>
        <p:spPr>
          <a:xfrm>
            <a:off x="5394617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998B9-0337-804B-B276-7C1C0CC8DDBF}"/>
              </a:ext>
            </a:extLst>
          </p:cNvPr>
          <p:cNvSpPr txBox="1"/>
          <p:nvPr/>
        </p:nvSpPr>
        <p:spPr>
          <a:xfrm>
            <a:off x="7852641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book.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804D1-C207-6F48-AB17-FA5ED1A9F133}"/>
              </a:ext>
            </a:extLst>
          </p:cNvPr>
          <p:cNvSpPr txBox="1"/>
          <p:nvPr/>
        </p:nvSpPr>
        <p:spPr>
          <a:xfrm>
            <a:off x="625929" y="2183111"/>
            <a:ext cx="1094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book. / The women / are / pointing to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A9187C-500B-0749-BF48-A864F7A3F4E5}"/>
              </a:ext>
            </a:extLst>
          </p:cNvPr>
          <p:cNvSpPr txBox="1"/>
          <p:nvPr/>
        </p:nvSpPr>
        <p:spPr>
          <a:xfrm>
            <a:off x="625929" y="2183111"/>
            <a:ext cx="1094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pointing to / is / the watch. / The man	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7D64F-442C-AA46-B114-10677BE3747E}"/>
              </a:ext>
            </a:extLst>
          </p:cNvPr>
          <p:cNvSpPr txBox="1"/>
          <p:nvPr/>
        </p:nvSpPr>
        <p:spPr>
          <a:xfrm>
            <a:off x="1739939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B9766-F3A2-CC42-B3F7-1C2929E4E469}"/>
              </a:ext>
            </a:extLst>
          </p:cNvPr>
          <p:cNvSpPr txBox="1"/>
          <p:nvPr/>
        </p:nvSpPr>
        <p:spPr>
          <a:xfrm>
            <a:off x="3304232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B7710-C027-A44B-9271-446D3A61CB15}"/>
              </a:ext>
            </a:extLst>
          </p:cNvPr>
          <p:cNvSpPr txBox="1"/>
          <p:nvPr/>
        </p:nvSpPr>
        <p:spPr>
          <a:xfrm>
            <a:off x="4845977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AAC66-399E-6841-B563-E05A7FC9EF54}"/>
              </a:ext>
            </a:extLst>
          </p:cNvPr>
          <p:cNvSpPr txBox="1"/>
          <p:nvPr/>
        </p:nvSpPr>
        <p:spPr>
          <a:xfrm>
            <a:off x="7364961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watch.</a:t>
            </a:r>
          </a:p>
        </p:txBody>
      </p:sp>
    </p:spTree>
    <p:extLst>
      <p:ext uri="{BB962C8B-B14F-4D97-AF65-F5344CB8AC3E}">
        <p14:creationId xmlns:p14="http://schemas.microsoft.com/office/powerpoint/2010/main" val="370748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A35BA2-D4FD-544F-B02B-40FC2D6E725E}"/>
              </a:ext>
            </a:extLst>
          </p:cNvPr>
          <p:cNvSpPr txBox="1"/>
          <p:nvPr/>
        </p:nvSpPr>
        <p:spPr>
          <a:xfrm>
            <a:off x="625929" y="2183111"/>
            <a:ext cx="1094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boys / The / to the / mountains. / are pointing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4AC11-6446-C743-9CE4-1DC675110941}"/>
              </a:ext>
            </a:extLst>
          </p:cNvPr>
          <p:cNvSpPr txBox="1"/>
          <p:nvPr/>
        </p:nvSpPr>
        <p:spPr>
          <a:xfrm>
            <a:off x="566459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0EC51-03DC-E843-86A9-C4B165061B9C}"/>
              </a:ext>
            </a:extLst>
          </p:cNvPr>
          <p:cNvSpPr txBox="1"/>
          <p:nvPr/>
        </p:nvSpPr>
        <p:spPr>
          <a:xfrm>
            <a:off x="1931760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F01B4-170A-EA44-8438-8F01309F6054}"/>
              </a:ext>
            </a:extLst>
          </p:cNvPr>
          <p:cNvSpPr txBox="1"/>
          <p:nvPr/>
        </p:nvSpPr>
        <p:spPr>
          <a:xfrm>
            <a:off x="3890648" y="3618147"/>
            <a:ext cx="306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pointing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AEB5E-3064-104D-8A54-DE7A3F6495CB}"/>
              </a:ext>
            </a:extLst>
          </p:cNvPr>
          <p:cNvSpPr txBox="1"/>
          <p:nvPr/>
        </p:nvSpPr>
        <p:spPr>
          <a:xfrm>
            <a:off x="6191481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0D259-0CD4-3444-A385-607446B77A83}"/>
              </a:ext>
            </a:extLst>
          </p:cNvPr>
          <p:cNvSpPr txBox="1"/>
          <p:nvPr/>
        </p:nvSpPr>
        <p:spPr>
          <a:xfrm>
            <a:off x="8172680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mountains.</a:t>
            </a:r>
          </a:p>
        </p:txBody>
      </p:sp>
    </p:spTree>
    <p:extLst>
      <p:ext uri="{BB962C8B-B14F-4D97-AF65-F5344CB8AC3E}">
        <p14:creationId xmlns:p14="http://schemas.microsoft.com/office/powerpoint/2010/main" val="125035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9E4E44-AB10-6849-A77F-EEA6548731E1}"/>
              </a:ext>
            </a:extLst>
          </p:cNvPr>
          <p:cNvSpPr txBox="1"/>
          <p:nvPr/>
        </p:nvSpPr>
        <p:spPr>
          <a:xfrm>
            <a:off x="625929" y="2183111"/>
            <a:ext cx="1094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 is / the computer. / pointing to / The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49C9D-F63D-9545-95AF-07A00ACAD74F}"/>
              </a:ext>
            </a:extLst>
          </p:cNvPr>
          <p:cNvSpPr txBox="1"/>
          <p:nvPr/>
        </p:nvSpPr>
        <p:spPr>
          <a:xfrm>
            <a:off x="962699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1C5A7-0459-1F4F-BD06-813D307350A9}"/>
              </a:ext>
            </a:extLst>
          </p:cNvPr>
          <p:cNvSpPr txBox="1"/>
          <p:nvPr/>
        </p:nvSpPr>
        <p:spPr>
          <a:xfrm>
            <a:off x="2435552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 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31DE6-0630-B441-92EB-6B5B4DF9C233}"/>
              </a:ext>
            </a:extLst>
          </p:cNvPr>
          <p:cNvSpPr txBox="1"/>
          <p:nvPr/>
        </p:nvSpPr>
        <p:spPr>
          <a:xfrm>
            <a:off x="4510697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C932E-CBB1-1D4C-B944-785CDF33C060}"/>
              </a:ext>
            </a:extLst>
          </p:cNvPr>
          <p:cNvSpPr txBox="1"/>
          <p:nvPr/>
        </p:nvSpPr>
        <p:spPr>
          <a:xfrm>
            <a:off x="6846800" y="3618147"/>
            <a:ext cx="389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computer.</a:t>
            </a:r>
          </a:p>
        </p:txBody>
      </p:sp>
    </p:spTree>
    <p:extLst>
      <p:ext uri="{BB962C8B-B14F-4D97-AF65-F5344CB8AC3E}">
        <p14:creationId xmlns:p14="http://schemas.microsoft.com/office/powerpoint/2010/main" val="38513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71271C-8D67-8A44-8D56-3362CDFDC22B}"/>
              </a:ext>
            </a:extLst>
          </p:cNvPr>
          <p:cNvSpPr txBox="1"/>
          <p:nvPr/>
        </p:nvSpPr>
        <p:spPr>
          <a:xfrm>
            <a:off x="625929" y="2183111"/>
            <a:ext cx="1094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/ The girl / pointing / is / the water.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B1315-C665-CB44-9C94-E0DB40050583}"/>
              </a:ext>
            </a:extLst>
          </p:cNvPr>
          <p:cNvSpPr txBox="1"/>
          <p:nvPr/>
        </p:nvSpPr>
        <p:spPr>
          <a:xfrm>
            <a:off x="1541819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girl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B2FDD-0128-7A4C-9717-CE2EC605CB97}"/>
              </a:ext>
            </a:extLst>
          </p:cNvPr>
          <p:cNvSpPr txBox="1"/>
          <p:nvPr/>
        </p:nvSpPr>
        <p:spPr>
          <a:xfrm>
            <a:off x="3014672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5AC6B-09EB-134D-8761-ABEC5D4A8715}"/>
              </a:ext>
            </a:extLst>
          </p:cNvPr>
          <p:cNvSpPr txBox="1"/>
          <p:nvPr/>
        </p:nvSpPr>
        <p:spPr>
          <a:xfrm>
            <a:off x="4373537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E4763-19B1-F741-A942-E16D7803FD50}"/>
              </a:ext>
            </a:extLst>
          </p:cNvPr>
          <p:cNvSpPr txBox="1"/>
          <p:nvPr/>
        </p:nvSpPr>
        <p:spPr>
          <a:xfrm>
            <a:off x="5810481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104A7-941F-BD4D-A599-D8DB88177540}"/>
              </a:ext>
            </a:extLst>
          </p:cNvPr>
          <p:cNvSpPr txBox="1"/>
          <p:nvPr/>
        </p:nvSpPr>
        <p:spPr>
          <a:xfrm>
            <a:off x="7334480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water.</a:t>
            </a:r>
          </a:p>
        </p:txBody>
      </p:sp>
    </p:spTree>
    <p:extLst>
      <p:ext uri="{BB962C8B-B14F-4D97-AF65-F5344CB8AC3E}">
        <p14:creationId xmlns:p14="http://schemas.microsoft.com/office/powerpoint/2010/main" val="16948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2E79C-1C18-B74B-A33A-DE6A475BD4DD}"/>
              </a:ext>
            </a:extLst>
          </p:cNvPr>
          <p:cNvSpPr txBox="1"/>
          <p:nvPr/>
        </p:nvSpPr>
        <p:spPr>
          <a:xfrm>
            <a:off x="625929" y="2183111"/>
            <a:ext cx="1094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pointing to / the clock. / The hand is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6D257-A084-E746-A706-EA8C388B96BB}"/>
              </a:ext>
            </a:extLst>
          </p:cNvPr>
          <p:cNvSpPr txBox="1"/>
          <p:nvPr/>
        </p:nvSpPr>
        <p:spPr>
          <a:xfrm>
            <a:off x="2053678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hand 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AFE0C-C4B3-F548-B8DA-917D4944C3AF}"/>
              </a:ext>
            </a:extLst>
          </p:cNvPr>
          <p:cNvSpPr txBox="1"/>
          <p:nvPr/>
        </p:nvSpPr>
        <p:spPr>
          <a:xfrm>
            <a:off x="4937417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76F29-6C38-1249-8378-15ECF90A0566}"/>
              </a:ext>
            </a:extLst>
          </p:cNvPr>
          <p:cNvSpPr txBox="1"/>
          <p:nvPr/>
        </p:nvSpPr>
        <p:spPr>
          <a:xfrm>
            <a:off x="7456400" y="361814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clock.</a:t>
            </a:r>
          </a:p>
        </p:txBody>
      </p:sp>
    </p:spTree>
    <p:extLst>
      <p:ext uri="{BB962C8B-B14F-4D97-AF65-F5344CB8AC3E}">
        <p14:creationId xmlns:p14="http://schemas.microsoft.com/office/powerpoint/2010/main" val="19950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2BD5B-FB2D-924F-8219-C8C5CC771AC3}"/>
              </a:ext>
            </a:extLst>
          </p:cNvPr>
          <p:cNvSpPr txBox="1"/>
          <p:nvPr/>
        </p:nvSpPr>
        <p:spPr>
          <a:xfrm>
            <a:off x="625929" y="2183111"/>
            <a:ext cx="10940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pointing / light. / to the / The father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DACF5-D67E-3846-B119-02DD70B1ED2E}"/>
              </a:ext>
            </a:extLst>
          </p:cNvPr>
          <p:cNvSpPr txBox="1"/>
          <p:nvPr/>
        </p:nvSpPr>
        <p:spPr>
          <a:xfrm>
            <a:off x="1800899" y="3618148"/>
            <a:ext cx="309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150B7-3DCB-2D45-811E-506AF3181A03}"/>
              </a:ext>
            </a:extLst>
          </p:cNvPr>
          <p:cNvSpPr txBox="1"/>
          <p:nvPr/>
        </p:nvSpPr>
        <p:spPr>
          <a:xfrm>
            <a:off x="4553912" y="363338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pointing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2B810-7FEE-DE42-AF99-06AC6DDF9A4D}"/>
              </a:ext>
            </a:extLst>
          </p:cNvPr>
          <p:cNvSpPr txBox="1"/>
          <p:nvPr/>
        </p:nvSpPr>
        <p:spPr>
          <a:xfrm>
            <a:off x="6647429" y="3633387"/>
            <a:ext cx="2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493E0-FA76-8B48-98D9-92C477887285}"/>
              </a:ext>
            </a:extLst>
          </p:cNvPr>
          <p:cNvSpPr txBox="1"/>
          <p:nvPr/>
        </p:nvSpPr>
        <p:spPr>
          <a:xfrm>
            <a:off x="8549639" y="3633387"/>
            <a:ext cx="188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light.</a:t>
            </a:r>
          </a:p>
        </p:txBody>
      </p:sp>
    </p:spTree>
    <p:extLst>
      <p:ext uri="{BB962C8B-B14F-4D97-AF65-F5344CB8AC3E}">
        <p14:creationId xmlns:p14="http://schemas.microsoft.com/office/powerpoint/2010/main" val="14644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9" y="4048302"/>
            <a:ext cx="822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Pointing</a:t>
            </a:r>
          </a:p>
        </p:txBody>
      </p:sp>
      <p:sp>
        <p:nvSpPr>
          <p:cNvPr id="6" name="Lesson 1:…"/>
          <p:cNvSpPr txBox="1"/>
          <p:nvPr/>
        </p:nvSpPr>
        <p:spPr>
          <a:xfrm>
            <a:off x="2683619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8550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2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EF50AA-793F-910F-6BCD-6BFD3CC62294}"/>
              </a:ext>
            </a:extLst>
          </p:cNvPr>
          <p:cNvSpPr txBox="1"/>
          <p:nvPr/>
        </p:nvSpPr>
        <p:spPr>
          <a:xfrm>
            <a:off x="228600" y="4084620"/>
            <a:ext cx="11750039" cy="253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br>
              <a:rPr lang="en-GB" sz="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A)</a:t>
            </a: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B)</a:t>
            </a:r>
            <a:endParaRPr lang="en-A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2D9B8-9007-5BE8-CD48-6EDB47DE4DEA}"/>
              </a:ext>
            </a:extLst>
          </p:cNvPr>
          <p:cNvSpPr txBox="1"/>
          <p:nvPr/>
        </p:nvSpPr>
        <p:spPr>
          <a:xfrm>
            <a:off x="5059680" y="4012822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04428-AB19-EE06-6285-0C43FBAB0AC7}"/>
              </a:ext>
            </a:extLst>
          </p:cNvPr>
          <p:cNvSpPr txBox="1"/>
          <p:nvPr/>
        </p:nvSpPr>
        <p:spPr>
          <a:xfrm>
            <a:off x="1849923" y="5315101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8D889-273A-AE62-D336-8608B489AEFC}"/>
              </a:ext>
            </a:extLst>
          </p:cNvPr>
          <p:cNvSpPr txBox="1"/>
          <p:nvPr/>
        </p:nvSpPr>
        <p:spPr>
          <a:xfrm>
            <a:off x="8610601" y="5346319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whiteboard</a:t>
            </a:r>
          </a:p>
        </p:txBody>
      </p:sp>
      <p:pic>
        <p:nvPicPr>
          <p:cNvPr id="10" name="Picture 9" descr="A person writing on a whiteboard&#10;&#10;Description automatically generated">
            <a:extLst>
              <a:ext uri="{FF2B5EF4-FFF2-40B4-BE49-F238E27FC236}">
                <a16:creationId xmlns:a16="http://schemas.microsoft.com/office/drawing/2014/main" id="{2C05B143-CCBE-3A49-8A29-2FE4EC03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86" y="0"/>
            <a:ext cx="5621572" cy="37477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F50405-666F-774E-B52A-CC83DFDC390E}"/>
              </a:ext>
            </a:extLst>
          </p:cNvPr>
          <p:cNvCxnSpPr>
            <a:cxnSpLocks/>
          </p:cNvCxnSpPr>
          <p:nvPr/>
        </p:nvCxnSpPr>
        <p:spPr>
          <a:xfrm>
            <a:off x="3216729" y="4438919"/>
            <a:ext cx="846909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69C5B0-887F-9847-8CAC-EA81CEFFED6C}"/>
              </a:ext>
            </a:extLst>
          </p:cNvPr>
          <p:cNvCxnSpPr>
            <a:cxnSpLocks/>
          </p:cNvCxnSpPr>
          <p:nvPr/>
        </p:nvCxnSpPr>
        <p:spPr>
          <a:xfrm>
            <a:off x="4735286" y="5759087"/>
            <a:ext cx="867592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0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AA6F24F-BE91-5140-9ADA-3D4045005E7E}"/>
              </a:ext>
            </a:extLst>
          </p:cNvPr>
          <p:cNvSpPr txBox="1"/>
          <p:nvPr/>
        </p:nvSpPr>
        <p:spPr>
          <a:xfrm>
            <a:off x="228600" y="4384652"/>
            <a:ext cx="1175003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  <a:b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8BDD1-965E-8D44-91B3-E8C9D7361DEA}"/>
              </a:ext>
            </a:extLst>
          </p:cNvPr>
          <p:cNvSpPr txBox="1"/>
          <p:nvPr/>
        </p:nvSpPr>
        <p:spPr>
          <a:xfrm>
            <a:off x="5059680" y="431285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A5A46-BA49-544D-A3F5-D613C37F88A3}"/>
              </a:ext>
            </a:extLst>
          </p:cNvPr>
          <p:cNvSpPr txBox="1"/>
          <p:nvPr/>
        </p:nvSpPr>
        <p:spPr>
          <a:xfrm>
            <a:off x="1849923" y="5529405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2F89C-CBF3-E545-9090-3A739547EF7B}"/>
              </a:ext>
            </a:extLst>
          </p:cNvPr>
          <p:cNvSpPr txBox="1"/>
          <p:nvPr/>
        </p:nvSpPr>
        <p:spPr>
          <a:xfrm>
            <a:off x="8610601" y="5560623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64FD5A-624E-E746-B69A-AF31AE872850}"/>
              </a:ext>
            </a:extLst>
          </p:cNvPr>
          <p:cNvCxnSpPr>
            <a:cxnSpLocks/>
          </p:cNvCxnSpPr>
          <p:nvPr/>
        </p:nvCxnSpPr>
        <p:spPr>
          <a:xfrm>
            <a:off x="2857500" y="4738951"/>
            <a:ext cx="49530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41E047-7D57-0C46-9166-2DF67AF870A5}"/>
              </a:ext>
            </a:extLst>
          </p:cNvPr>
          <p:cNvCxnSpPr>
            <a:cxnSpLocks/>
          </p:cNvCxnSpPr>
          <p:nvPr/>
        </p:nvCxnSpPr>
        <p:spPr>
          <a:xfrm>
            <a:off x="4267200" y="5958151"/>
            <a:ext cx="60524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person, indoor, child, child&#10;&#10;Description automatically generated">
            <a:extLst>
              <a:ext uri="{FF2B5EF4-FFF2-40B4-BE49-F238E27FC236}">
                <a16:creationId xmlns:a16="http://schemas.microsoft.com/office/drawing/2014/main" id="{D04ADEF0-8596-E64E-AA7A-566E3CD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23547" r="9" b="17196"/>
          <a:stretch/>
        </p:blipFill>
        <p:spPr>
          <a:xfrm>
            <a:off x="3811970" y="0"/>
            <a:ext cx="4583298" cy="406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03A01E-0847-714F-8C2C-8075246F2D22}"/>
              </a:ext>
            </a:extLst>
          </p:cNvPr>
          <p:cNvSpPr txBox="1"/>
          <p:nvPr/>
        </p:nvSpPr>
        <p:spPr>
          <a:xfrm>
            <a:off x="228600" y="4384652"/>
            <a:ext cx="1175003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  <a:b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6A1E8-30FA-8B44-90D0-C9DD025E7747}"/>
              </a:ext>
            </a:extLst>
          </p:cNvPr>
          <p:cNvSpPr txBox="1"/>
          <p:nvPr/>
        </p:nvSpPr>
        <p:spPr>
          <a:xfrm>
            <a:off x="5059680" y="431285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A2D5D-1866-564A-8966-4864B36EFB8E}"/>
              </a:ext>
            </a:extLst>
          </p:cNvPr>
          <p:cNvSpPr txBox="1"/>
          <p:nvPr/>
        </p:nvSpPr>
        <p:spPr>
          <a:xfrm>
            <a:off x="1849923" y="5529405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DC1E5-3835-074A-BCED-C178659CF47B}"/>
              </a:ext>
            </a:extLst>
          </p:cNvPr>
          <p:cNvSpPr txBox="1"/>
          <p:nvPr/>
        </p:nvSpPr>
        <p:spPr>
          <a:xfrm>
            <a:off x="8610601" y="5560623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5FE01C-ED60-AF4D-9D21-C2AB8B159D4B}"/>
              </a:ext>
            </a:extLst>
          </p:cNvPr>
          <p:cNvCxnSpPr>
            <a:cxnSpLocks/>
          </p:cNvCxnSpPr>
          <p:nvPr/>
        </p:nvCxnSpPr>
        <p:spPr>
          <a:xfrm>
            <a:off x="3204550" y="4738951"/>
            <a:ext cx="881948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67EAA6-D737-F84F-87D8-36AC786A573B}"/>
              </a:ext>
            </a:extLst>
          </p:cNvPr>
          <p:cNvCxnSpPr>
            <a:cxnSpLocks/>
          </p:cNvCxnSpPr>
          <p:nvPr/>
        </p:nvCxnSpPr>
        <p:spPr>
          <a:xfrm>
            <a:off x="4724399" y="5958151"/>
            <a:ext cx="859972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1A45014-FA56-414E-8C4A-057F25D40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2" y="0"/>
            <a:ext cx="5863454" cy="39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2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96B1DA-213F-9A4C-BAC0-BBC5B1F30594}"/>
              </a:ext>
            </a:extLst>
          </p:cNvPr>
          <p:cNvSpPr txBox="1"/>
          <p:nvPr/>
        </p:nvSpPr>
        <p:spPr>
          <a:xfrm>
            <a:off x="228600" y="4384652"/>
            <a:ext cx="1175003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  <a:b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41D4B-DD7E-5B4A-833B-55755CF2B049}"/>
              </a:ext>
            </a:extLst>
          </p:cNvPr>
          <p:cNvSpPr txBox="1"/>
          <p:nvPr/>
        </p:nvSpPr>
        <p:spPr>
          <a:xfrm>
            <a:off x="5059680" y="431285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63E34-36CC-F24E-A229-CC5B182764BA}"/>
              </a:ext>
            </a:extLst>
          </p:cNvPr>
          <p:cNvSpPr txBox="1"/>
          <p:nvPr/>
        </p:nvSpPr>
        <p:spPr>
          <a:xfrm>
            <a:off x="1849923" y="5529405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B7892-BB70-2144-B182-F2628E7B037B}"/>
              </a:ext>
            </a:extLst>
          </p:cNvPr>
          <p:cNvSpPr txBox="1"/>
          <p:nvPr/>
        </p:nvSpPr>
        <p:spPr>
          <a:xfrm>
            <a:off x="8610601" y="5560623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FAAC83-4522-2E4E-A44E-A08B5FE3F6ED}"/>
              </a:ext>
            </a:extLst>
          </p:cNvPr>
          <p:cNvCxnSpPr>
            <a:cxnSpLocks/>
          </p:cNvCxnSpPr>
          <p:nvPr/>
        </p:nvCxnSpPr>
        <p:spPr>
          <a:xfrm>
            <a:off x="2824843" y="4738951"/>
            <a:ext cx="54428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98320-5FA1-2243-AAEF-FF7BEA935AA5}"/>
              </a:ext>
            </a:extLst>
          </p:cNvPr>
          <p:cNvCxnSpPr>
            <a:cxnSpLocks/>
          </p:cNvCxnSpPr>
          <p:nvPr/>
        </p:nvCxnSpPr>
        <p:spPr>
          <a:xfrm>
            <a:off x="4267200" y="5958151"/>
            <a:ext cx="60524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mountain, sky, outdoor, person&#10;&#10;Description automatically generated">
            <a:extLst>
              <a:ext uri="{FF2B5EF4-FFF2-40B4-BE49-F238E27FC236}">
                <a16:creationId xmlns:a16="http://schemas.microsoft.com/office/drawing/2014/main" id="{E6F90B38-93F6-1E48-AD93-AD1DA592F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17121"/>
          <a:stretch/>
        </p:blipFill>
        <p:spPr>
          <a:xfrm>
            <a:off x="3831981" y="-27753"/>
            <a:ext cx="4528037" cy="404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1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E54D6F-3F2D-AA44-B86A-59AEF11B9718}"/>
              </a:ext>
            </a:extLst>
          </p:cNvPr>
          <p:cNvSpPr txBox="1"/>
          <p:nvPr/>
        </p:nvSpPr>
        <p:spPr>
          <a:xfrm>
            <a:off x="228600" y="4384652"/>
            <a:ext cx="1175003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  <a:b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7B392-36FA-1C4A-804B-2AD12EF8C743}"/>
              </a:ext>
            </a:extLst>
          </p:cNvPr>
          <p:cNvSpPr txBox="1"/>
          <p:nvPr/>
        </p:nvSpPr>
        <p:spPr>
          <a:xfrm>
            <a:off x="5059680" y="431285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E5FCF-B5B4-BC4E-981D-4759FB5FAFE6}"/>
              </a:ext>
            </a:extLst>
          </p:cNvPr>
          <p:cNvSpPr txBox="1"/>
          <p:nvPr/>
        </p:nvSpPr>
        <p:spPr>
          <a:xfrm>
            <a:off x="1849923" y="5529405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6DB2E-FAC0-D748-AFCC-64F1567E686D}"/>
              </a:ext>
            </a:extLst>
          </p:cNvPr>
          <p:cNvSpPr txBox="1"/>
          <p:nvPr/>
        </p:nvSpPr>
        <p:spPr>
          <a:xfrm>
            <a:off x="8610601" y="5560623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7CECCD-A00E-4941-8AFD-EA71C99F9432}"/>
              </a:ext>
            </a:extLst>
          </p:cNvPr>
          <p:cNvCxnSpPr>
            <a:cxnSpLocks/>
          </p:cNvCxnSpPr>
          <p:nvPr/>
        </p:nvCxnSpPr>
        <p:spPr>
          <a:xfrm>
            <a:off x="3211037" y="4738951"/>
            <a:ext cx="856954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C376B-88D7-1B45-BA9E-7B2935F6C5D0}"/>
              </a:ext>
            </a:extLst>
          </p:cNvPr>
          <p:cNvCxnSpPr>
            <a:cxnSpLocks/>
          </p:cNvCxnSpPr>
          <p:nvPr/>
        </p:nvCxnSpPr>
        <p:spPr>
          <a:xfrm>
            <a:off x="4735286" y="5958151"/>
            <a:ext cx="858883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hand holding a pencil in fron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8953520-9824-EA4E-BB82-1261183BD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21086"/>
          <a:stretch/>
        </p:blipFill>
        <p:spPr>
          <a:xfrm>
            <a:off x="3977564" y="0"/>
            <a:ext cx="4236871" cy="40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AFBCA5-11BA-2A45-829E-16B4E83B3D00}"/>
              </a:ext>
            </a:extLst>
          </p:cNvPr>
          <p:cNvSpPr txBox="1"/>
          <p:nvPr/>
        </p:nvSpPr>
        <p:spPr>
          <a:xfrm>
            <a:off x="228600" y="4384652"/>
            <a:ext cx="1175003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  <a:b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76C5E-D38E-0940-BF91-DFD03E0CFD6C}"/>
              </a:ext>
            </a:extLst>
          </p:cNvPr>
          <p:cNvSpPr txBox="1"/>
          <p:nvPr/>
        </p:nvSpPr>
        <p:spPr>
          <a:xfrm>
            <a:off x="5059680" y="431285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E7005-E466-644D-B51C-C66E5AEB3C36}"/>
              </a:ext>
            </a:extLst>
          </p:cNvPr>
          <p:cNvSpPr txBox="1"/>
          <p:nvPr/>
        </p:nvSpPr>
        <p:spPr>
          <a:xfrm>
            <a:off x="1849923" y="5529405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58A75-AA4B-C348-B748-95CF2E06139C}"/>
              </a:ext>
            </a:extLst>
          </p:cNvPr>
          <p:cNvSpPr txBox="1"/>
          <p:nvPr/>
        </p:nvSpPr>
        <p:spPr>
          <a:xfrm>
            <a:off x="8610601" y="5560623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ACE447-2F96-C141-BC4C-9082938058D7}"/>
              </a:ext>
            </a:extLst>
          </p:cNvPr>
          <p:cNvCxnSpPr>
            <a:cxnSpLocks/>
          </p:cNvCxnSpPr>
          <p:nvPr/>
        </p:nvCxnSpPr>
        <p:spPr>
          <a:xfrm>
            <a:off x="3216729" y="4738951"/>
            <a:ext cx="85344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D5AB9E-65B6-D44E-A4F5-094F96BB6D43}"/>
              </a:ext>
            </a:extLst>
          </p:cNvPr>
          <p:cNvCxnSpPr>
            <a:cxnSpLocks/>
          </p:cNvCxnSpPr>
          <p:nvPr/>
        </p:nvCxnSpPr>
        <p:spPr>
          <a:xfrm>
            <a:off x="4724399" y="5958151"/>
            <a:ext cx="89263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sky, water, outdoor, person&#10;&#10;Description automatically generated">
            <a:extLst>
              <a:ext uri="{FF2B5EF4-FFF2-40B4-BE49-F238E27FC236}">
                <a16:creationId xmlns:a16="http://schemas.microsoft.com/office/drawing/2014/main" id="{11AB97F9-D3CA-3548-BE00-30CED5210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35" y="0"/>
            <a:ext cx="6588929" cy="40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AFFA3-F486-7B40-AFF5-D643C6C1C618}"/>
              </a:ext>
            </a:extLst>
          </p:cNvPr>
          <p:cNvSpPr txBox="1"/>
          <p:nvPr/>
        </p:nvSpPr>
        <p:spPr>
          <a:xfrm>
            <a:off x="228600" y="4384652"/>
            <a:ext cx="1175003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  <a:b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01575-04E3-A64B-B107-F7AA6D105644}"/>
              </a:ext>
            </a:extLst>
          </p:cNvPr>
          <p:cNvSpPr txBox="1"/>
          <p:nvPr/>
        </p:nvSpPr>
        <p:spPr>
          <a:xfrm>
            <a:off x="5059680" y="431285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EE39E-0546-BA40-A800-F45D7D2B8E95}"/>
              </a:ext>
            </a:extLst>
          </p:cNvPr>
          <p:cNvSpPr txBox="1"/>
          <p:nvPr/>
        </p:nvSpPr>
        <p:spPr>
          <a:xfrm>
            <a:off x="1849923" y="5529405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C13B5-DED1-B846-861B-A1B1E74B90F1}"/>
              </a:ext>
            </a:extLst>
          </p:cNvPr>
          <p:cNvSpPr txBox="1"/>
          <p:nvPr/>
        </p:nvSpPr>
        <p:spPr>
          <a:xfrm>
            <a:off x="8610601" y="5560623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32D77D-A1A6-CD46-BD36-01A7C9BDFC3C}"/>
              </a:ext>
            </a:extLst>
          </p:cNvPr>
          <p:cNvCxnSpPr>
            <a:cxnSpLocks/>
          </p:cNvCxnSpPr>
          <p:nvPr/>
        </p:nvCxnSpPr>
        <p:spPr>
          <a:xfrm>
            <a:off x="3216730" y="4738951"/>
            <a:ext cx="88718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F7E44F-7E4A-8942-AE20-605E77260E84}"/>
              </a:ext>
            </a:extLst>
          </p:cNvPr>
          <p:cNvCxnSpPr>
            <a:cxnSpLocks/>
          </p:cNvCxnSpPr>
          <p:nvPr/>
        </p:nvCxnSpPr>
        <p:spPr>
          <a:xfrm>
            <a:off x="4724399" y="5958151"/>
            <a:ext cx="89263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16A0DA0B-2A6F-0349-835F-966C17020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21858" r="1858" b="4667"/>
          <a:stretch/>
        </p:blipFill>
        <p:spPr>
          <a:xfrm>
            <a:off x="2850151" y="1"/>
            <a:ext cx="6491698" cy="407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EE7E2A-60BB-FD4D-BB46-B62D82B13F83}"/>
              </a:ext>
            </a:extLst>
          </p:cNvPr>
          <p:cNvSpPr txBox="1"/>
          <p:nvPr/>
        </p:nvSpPr>
        <p:spPr>
          <a:xfrm>
            <a:off x="228600" y="4384652"/>
            <a:ext cx="11750039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is/are the ______________ pointing to? </a:t>
            </a:r>
            <a:b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spcBef>
                <a:spcPts val="600"/>
              </a:spcBef>
              <a:spcAft>
                <a:spcPts val="30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__________ is/are pointing to the ____________. </a:t>
            </a:r>
            <a:endParaRPr lang="en-AU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87028-60ED-474D-A637-776BAA425D6B}"/>
              </a:ext>
            </a:extLst>
          </p:cNvPr>
          <p:cNvSpPr txBox="1"/>
          <p:nvPr/>
        </p:nvSpPr>
        <p:spPr>
          <a:xfrm>
            <a:off x="5059680" y="4312854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CE2AC-8AE0-1840-AA12-C92F0FEB9F93}"/>
              </a:ext>
            </a:extLst>
          </p:cNvPr>
          <p:cNvSpPr txBox="1"/>
          <p:nvPr/>
        </p:nvSpPr>
        <p:spPr>
          <a:xfrm>
            <a:off x="1849923" y="5529405"/>
            <a:ext cx="24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68A1B-564D-2E4D-B96B-5C77487AD62B}"/>
              </a:ext>
            </a:extLst>
          </p:cNvPr>
          <p:cNvSpPr txBox="1"/>
          <p:nvPr/>
        </p:nvSpPr>
        <p:spPr>
          <a:xfrm>
            <a:off x="8610601" y="5560623"/>
            <a:ext cx="30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279A40-1AD8-774F-B5AE-0826E2ABA170}"/>
              </a:ext>
            </a:extLst>
          </p:cNvPr>
          <p:cNvCxnSpPr>
            <a:cxnSpLocks/>
          </p:cNvCxnSpPr>
          <p:nvPr/>
        </p:nvCxnSpPr>
        <p:spPr>
          <a:xfrm>
            <a:off x="3226277" y="4738951"/>
            <a:ext cx="855866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1CC958-F57B-6345-A488-DD7AE8E67280}"/>
              </a:ext>
            </a:extLst>
          </p:cNvPr>
          <p:cNvCxnSpPr>
            <a:cxnSpLocks/>
          </p:cNvCxnSpPr>
          <p:nvPr/>
        </p:nvCxnSpPr>
        <p:spPr>
          <a:xfrm>
            <a:off x="4735287" y="5958151"/>
            <a:ext cx="875211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510064BD-92F4-9E44-A4C7-3E3963504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367221" y="-10326"/>
            <a:ext cx="5472795" cy="40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5A18F5-A41B-E932-E003-BED94F4CE93A}"/>
              </a:ext>
            </a:extLst>
          </p:cNvPr>
          <p:cNvSpPr txBox="1"/>
          <p:nvPr/>
        </p:nvSpPr>
        <p:spPr>
          <a:xfrm>
            <a:off x="2593759" y="3044279"/>
            <a:ext cx="7004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latin typeface="Arial" panose="020B0604020202020204" pitchFamily="34" charset="0"/>
                <a:cs typeface="Arial" panose="020B0604020202020204" pitchFamily="34" charset="0"/>
              </a:rPr>
              <a:t>What’s in the bag?</a:t>
            </a:r>
          </a:p>
        </p:txBody>
      </p:sp>
    </p:spTree>
    <p:extLst>
      <p:ext uri="{BB962C8B-B14F-4D97-AF65-F5344CB8AC3E}">
        <p14:creationId xmlns:p14="http://schemas.microsoft.com/office/powerpoint/2010/main" val="415049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EFF3AA-1BE3-C754-CB11-ADDD1091C679}"/>
              </a:ext>
            </a:extLst>
          </p:cNvPr>
          <p:cNvSpPr txBox="1"/>
          <p:nvPr/>
        </p:nvSpPr>
        <p:spPr>
          <a:xfrm>
            <a:off x="168387" y="5231349"/>
            <a:ext cx="405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A0C98-755E-9EFA-67B2-9B518074C432}"/>
              </a:ext>
            </a:extLst>
          </p:cNvPr>
          <p:cNvSpPr txBox="1"/>
          <p:nvPr/>
        </p:nvSpPr>
        <p:spPr>
          <a:xfrm>
            <a:off x="3818587" y="5221688"/>
            <a:ext cx="405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7C47A-6CEC-8095-282E-DF4F759DA899}"/>
              </a:ext>
            </a:extLst>
          </p:cNvPr>
          <p:cNvSpPr txBox="1"/>
          <p:nvPr/>
        </p:nvSpPr>
        <p:spPr>
          <a:xfrm>
            <a:off x="7965181" y="5228553"/>
            <a:ext cx="405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biggest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96FF72-E857-D34C-A83D-FDF97DAF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92" y="800236"/>
            <a:ext cx="3933409" cy="379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727710-69A9-1B42-A642-61DED70A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95" y="1410789"/>
            <a:ext cx="3299816" cy="3179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B9A3E-7E1C-8D49-8212-061461BFF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40" y="1979303"/>
            <a:ext cx="2709849" cy="26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6874D-4695-52F4-A222-F630C40488C6}"/>
              </a:ext>
            </a:extLst>
          </p:cNvPr>
          <p:cNvSpPr txBox="1"/>
          <p:nvPr/>
        </p:nvSpPr>
        <p:spPr>
          <a:xfrm>
            <a:off x="3186545" y="3013501"/>
            <a:ext cx="581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atin typeface="Arial" panose="020B0604020202020204" pitchFamily="34" charset="0"/>
                <a:cs typeface="Arial" panose="020B0604020202020204" pitchFamily="34" charset="0"/>
              </a:rPr>
              <a:t>Point to _______</a:t>
            </a:r>
          </a:p>
        </p:txBody>
      </p:sp>
    </p:spTree>
    <p:extLst>
      <p:ext uri="{BB962C8B-B14F-4D97-AF65-F5344CB8AC3E}">
        <p14:creationId xmlns:p14="http://schemas.microsoft.com/office/powerpoint/2010/main" val="2531121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C63696-B46D-DFEC-8E33-D22CEAF00D5A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1A7BB-8E95-6C76-2526-D0C2F23348EE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68C29-90C2-7061-1711-11A0BC61213A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</p:txBody>
      </p:sp>
    </p:spTree>
    <p:extLst>
      <p:ext uri="{BB962C8B-B14F-4D97-AF65-F5344CB8AC3E}">
        <p14:creationId xmlns:p14="http://schemas.microsoft.com/office/powerpoint/2010/main" val="101514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D3D88E-6CEF-1E4F-8ABE-9999D482CF80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92E1B-0461-B041-AF3E-BCD992F96973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3A56A-085E-BF4B-A638-F8C552A498D7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24304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C9C58B-03AB-064B-A284-A177520C8735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9BA04-116C-504A-B000-03DF80C4CF69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4C1BD-469B-914A-98E1-DDCB718C2CD5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loud</a:t>
            </a:r>
          </a:p>
        </p:txBody>
      </p:sp>
    </p:spTree>
    <p:extLst>
      <p:ext uri="{BB962C8B-B14F-4D97-AF65-F5344CB8AC3E}">
        <p14:creationId xmlns:p14="http://schemas.microsoft.com/office/powerpoint/2010/main" val="16412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2B6C6E-36EE-3A4A-BC0D-94691408DE02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25207-E3FE-274F-B50D-6A4895823F3D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C1A21-9904-2145-959C-09F2ADB7D365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6028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1A888E-279D-754A-AF56-594E9876CFB2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59FFA-80AA-044C-AF01-CCBAB8606CEB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EA0DE-2EB6-E54B-BFF1-EA26EE64CD4C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40332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F3FACF-B990-014F-B2DD-FD57B315A9F4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C5A79-A6D8-6040-8B98-40EAA8C42EDE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D63B2-641D-B44C-9A52-087699E4EE00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8873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8F532B-512C-8845-8307-E66E4CCEBBD3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FB6CD-2A88-F64A-BA98-A3504F3A3E2A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445CF-E220-4247-8701-EBB489145AF4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43480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B04E82-A816-BA45-9D60-8CC3F2A237D6}"/>
              </a:ext>
            </a:extLst>
          </p:cNvPr>
          <p:cNvSpPr txBox="1"/>
          <p:nvPr/>
        </p:nvSpPr>
        <p:spPr>
          <a:xfrm>
            <a:off x="4253753" y="29315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60A90-E6AF-E74D-BE97-4385B9E6401A}"/>
              </a:ext>
            </a:extLst>
          </p:cNvPr>
          <p:cNvSpPr txBox="1"/>
          <p:nvPr/>
        </p:nvSpPr>
        <p:spPr>
          <a:xfrm>
            <a:off x="4253753" y="4409328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2EBE4-0144-F047-A30B-24446A52BFF0}"/>
              </a:ext>
            </a:extLst>
          </p:cNvPr>
          <p:cNvSpPr txBox="1"/>
          <p:nvPr/>
        </p:nvSpPr>
        <p:spPr>
          <a:xfrm>
            <a:off x="4253753" y="1479175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297181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F27984-FF73-48D0-9899-52EA228CB9D1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1262380"/>
          <a:ext cx="106172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6657494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319146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4884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6" y="4048302"/>
            <a:ext cx="8588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The visit of the wise men</a:t>
            </a: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Matthew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:1–12 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Lesson 1:…"/>
          <p:cNvSpPr txBox="1"/>
          <p:nvPr/>
        </p:nvSpPr>
        <p:spPr>
          <a:xfrm>
            <a:off x="2683616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7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2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19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8D686422-D84F-836E-E3BE-44FC5FBF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92" y="819943"/>
            <a:ext cx="5651875" cy="69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riting on a whiteboard&#10;&#10;Description automatically generated">
            <a:extLst>
              <a:ext uri="{FF2B5EF4-FFF2-40B4-BE49-F238E27FC236}">
                <a16:creationId xmlns:a16="http://schemas.microsoft.com/office/drawing/2014/main" id="{1EFCB5C1-A0EA-CB45-A525-AFBCD6778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66" y="0"/>
            <a:ext cx="7215868" cy="481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93609C-A543-3220-91DD-7E20A134008A}"/>
              </a:ext>
            </a:extLst>
          </p:cNvPr>
          <p:cNvSpPr txBox="1"/>
          <p:nvPr/>
        </p:nvSpPr>
        <p:spPr>
          <a:xfrm>
            <a:off x="772114" y="5183326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5BC428-FF1A-0560-AAA5-630516015966}"/>
              </a:ext>
            </a:extLst>
          </p:cNvPr>
          <p:cNvSpPr txBox="1"/>
          <p:nvPr/>
        </p:nvSpPr>
        <p:spPr>
          <a:xfrm>
            <a:off x="596304" y="5193593"/>
            <a:ext cx="333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teacher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6466E-9C12-D2AE-5A37-C7A97FA13672}"/>
              </a:ext>
            </a:extLst>
          </p:cNvPr>
          <p:cNvSpPr txBox="1"/>
          <p:nvPr/>
        </p:nvSpPr>
        <p:spPr>
          <a:xfrm>
            <a:off x="6888421" y="5214229"/>
            <a:ext cx="428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whiteboard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D3EF0A-9217-6045-A9A4-8C3092812667}"/>
              </a:ext>
            </a:extLst>
          </p:cNvPr>
          <p:cNvCxnSpPr/>
          <p:nvPr/>
        </p:nvCxnSpPr>
        <p:spPr>
          <a:xfrm>
            <a:off x="4261757" y="5669543"/>
            <a:ext cx="91440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6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194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 was born.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0680CF0-85ED-244B-ACB6-FA05D93EC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50" y="453265"/>
            <a:ext cx="5727700" cy="52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4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563795-1879-CB58-B2A9-21826F0FF1E9}"/>
              </a:ext>
            </a:extLst>
          </p:cNvPr>
          <p:cNvSpPr txBox="1"/>
          <p:nvPr/>
        </p:nvSpPr>
        <p:spPr>
          <a:xfrm>
            <a:off x="294708" y="6017754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created a special star. 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28881A-26EB-774E-ADDA-53626212E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9" y="371475"/>
            <a:ext cx="8982941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The star pointed to Jesus.</a:t>
            </a:r>
          </a:p>
        </p:txBody>
      </p:sp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BED8E22B-705E-9940-8B22-9D3B1F9F9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76" y="0"/>
            <a:ext cx="3752850" cy="58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Wise men followed the star.</a:t>
            </a: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765298-47CA-7946-834C-4103C9936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12" y="223548"/>
            <a:ext cx="5390776" cy="568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00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Wise men gave Jesus gifts.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D28EDEC-3760-DF4D-AB61-0B2206A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50" y="223548"/>
            <a:ext cx="7957299" cy="55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7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172610" y="5988121"/>
            <a:ext cx="11827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Wise men worshipped Jesus.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4E48906C-5E13-3F46-A55C-9B50D9938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61" y="337849"/>
            <a:ext cx="9408078" cy="547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73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76E7C73-0C77-4D4E-89EC-D0329EC72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43" y="314437"/>
            <a:ext cx="6742113" cy="62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9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3151D89-2867-4042-AB3A-0B280C122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9" y="450057"/>
            <a:ext cx="10952881" cy="59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06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BA887E48-2D55-B740-9053-2EF97C4D1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12" y="0"/>
            <a:ext cx="4295776" cy="66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3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7B6FF8F-2809-914E-8F9B-D82DDEFE4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32" y="139431"/>
            <a:ext cx="6235335" cy="657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D30BF5-6D07-3340-819B-280B9E4355C8}"/>
              </a:ext>
            </a:extLst>
          </p:cNvPr>
          <p:cNvSpPr txBox="1"/>
          <p:nvPr/>
        </p:nvSpPr>
        <p:spPr>
          <a:xfrm>
            <a:off x="772114" y="5183326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16608-8B59-D964-7A2E-3D5668E38FA2}"/>
              </a:ext>
            </a:extLst>
          </p:cNvPr>
          <p:cNvSpPr txBox="1"/>
          <p:nvPr/>
        </p:nvSpPr>
        <p:spPr>
          <a:xfrm>
            <a:off x="693107" y="5191609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2A5B-719D-FD0B-5A79-88725C1D85B8}"/>
              </a:ext>
            </a:extLst>
          </p:cNvPr>
          <p:cNvSpPr txBox="1"/>
          <p:nvPr/>
        </p:nvSpPr>
        <p:spPr>
          <a:xfrm>
            <a:off x="7510993" y="5191609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book</a:t>
            </a:r>
          </a:p>
        </p:txBody>
      </p:sp>
      <p:pic>
        <p:nvPicPr>
          <p:cNvPr id="9" name="Picture 8" descr="A picture containing person, indoor, child, child&#10;&#10;Description automatically generated">
            <a:extLst>
              <a:ext uri="{FF2B5EF4-FFF2-40B4-BE49-F238E27FC236}">
                <a16:creationId xmlns:a16="http://schemas.microsoft.com/office/drawing/2014/main" id="{32124FFB-FD6A-FA47-8D65-252FE2F6E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23547" r="9" b="17196"/>
          <a:stretch/>
        </p:blipFill>
        <p:spPr>
          <a:xfrm>
            <a:off x="3387222" y="0"/>
            <a:ext cx="5417555" cy="481057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51BC98-5264-0749-8008-3F8E21F60447}"/>
              </a:ext>
            </a:extLst>
          </p:cNvPr>
          <p:cNvCxnSpPr>
            <a:cxnSpLocks/>
          </p:cNvCxnSpPr>
          <p:nvPr/>
        </p:nvCxnSpPr>
        <p:spPr>
          <a:xfrm>
            <a:off x="3667397" y="5653351"/>
            <a:ext cx="828403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8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32AF0A0-016F-D942-B4C8-793CE98E4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71" y="183355"/>
            <a:ext cx="9351857" cy="649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1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F78FEF5-10BC-8247-88D5-59E73D04B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9" y="214312"/>
            <a:ext cx="11040341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40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EA99B77E-A168-6C49-9727-03C169383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21" y="1614481"/>
            <a:ext cx="1814434" cy="1676379"/>
          </a:xfrm>
          <a:prstGeom prst="rect">
            <a:avLst/>
          </a:prstGeom>
        </p:spPr>
      </p:pic>
      <p:pic>
        <p:nvPicPr>
          <p:cNvPr id="41" name="Picture 4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702726-FF3F-0549-93CA-5077418A8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3" y="1512179"/>
            <a:ext cx="2919738" cy="1588209"/>
          </a:xfrm>
          <a:prstGeom prst="rect">
            <a:avLst/>
          </a:prstGeom>
        </p:spPr>
      </p:pic>
      <p:pic>
        <p:nvPicPr>
          <p:cNvPr id="42" name="Picture 41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21A46BA6-E413-B24B-B6BD-C7B94F326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26" y="1518080"/>
            <a:ext cx="1150763" cy="1787068"/>
          </a:xfrm>
          <a:prstGeom prst="rect">
            <a:avLst/>
          </a:prstGeom>
        </p:spPr>
      </p:pic>
      <p:pic>
        <p:nvPicPr>
          <p:cNvPr id="43" name="Picture 4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39994E-96D4-9141-8B43-905AF324D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59" y="3509974"/>
            <a:ext cx="1629415" cy="1719257"/>
          </a:xfrm>
          <a:prstGeom prst="rect">
            <a:avLst/>
          </a:prstGeom>
        </p:spPr>
      </p:pic>
      <p:pic>
        <p:nvPicPr>
          <p:cNvPr id="44" name="Picture 43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813F750-AFE0-8841-9809-D5B238B31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25" y="3476619"/>
            <a:ext cx="2486840" cy="1726160"/>
          </a:xfrm>
          <a:prstGeom prst="rect">
            <a:avLst/>
          </a:prstGeom>
        </p:spPr>
      </p:pic>
      <p:pic>
        <p:nvPicPr>
          <p:cNvPr id="45" name="Picture 4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58C60DF-A0A6-BD44-97EF-9F91DF0AC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9" y="3562347"/>
            <a:ext cx="2813251" cy="16383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FACE5E-D481-3D43-9186-EFF2E69FF83B}"/>
              </a:ext>
            </a:extLst>
          </p:cNvPr>
          <p:cNvSpPr/>
          <p:nvPr/>
        </p:nvSpPr>
        <p:spPr>
          <a:xfrm>
            <a:off x="1644919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8DA73-73C3-0540-AEEB-9255208ABE66}"/>
              </a:ext>
            </a:extLst>
          </p:cNvPr>
          <p:cNvSpPr/>
          <p:nvPr/>
        </p:nvSpPr>
        <p:spPr>
          <a:xfrm>
            <a:off x="4644151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663E8B-81E9-C342-9D49-D6A6337C8D18}"/>
              </a:ext>
            </a:extLst>
          </p:cNvPr>
          <p:cNvSpPr/>
          <p:nvPr/>
        </p:nvSpPr>
        <p:spPr>
          <a:xfrm>
            <a:off x="7643383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AA02B6-890B-3343-84D5-35EB7DEBBFB5}"/>
              </a:ext>
            </a:extLst>
          </p:cNvPr>
          <p:cNvSpPr/>
          <p:nvPr/>
        </p:nvSpPr>
        <p:spPr>
          <a:xfrm>
            <a:off x="164491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AC94D6-68A0-ED46-A99E-C27AB0DDC73C}"/>
              </a:ext>
            </a:extLst>
          </p:cNvPr>
          <p:cNvSpPr/>
          <p:nvPr/>
        </p:nvSpPr>
        <p:spPr>
          <a:xfrm>
            <a:off x="464415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05661-7C85-DE47-8195-C86051D08FEC}"/>
              </a:ext>
            </a:extLst>
          </p:cNvPr>
          <p:cNvSpPr/>
          <p:nvPr/>
        </p:nvSpPr>
        <p:spPr>
          <a:xfrm>
            <a:off x="764338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0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Jesus was born.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74F2576-8D72-F044-A197-B7789314F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05" y="1602687"/>
            <a:ext cx="1814434" cy="1676379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A4FE53F-6C55-3D4C-8953-DADE2D736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40" y="3440637"/>
            <a:ext cx="2919738" cy="1588209"/>
          </a:xfrm>
          <a:prstGeom prst="rect">
            <a:avLst/>
          </a:prstGeom>
        </p:spPr>
      </p:pic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6AE0F937-DFB0-8F47-B19C-4BFEEA898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55" y="3468245"/>
            <a:ext cx="1150763" cy="178706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3EAB4A5-90F2-5F4A-AC49-5F124D860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93" y="1562850"/>
            <a:ext cx="1629415" cy="1719257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A840987-6C9E-8D49-AB45-5F64D89BC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49" y="1593146"/>
            <a:ext cx="2486840" cy="1726160"/>
          </a:xfrm>
          <a:prstGeom prst="rect">
            <a:avLst/>
          </a:prstGeom>
        </p:spPr>
      </p:pic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E91B286-75C5-C540-A834-7A1BAB8D0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4" y="3574144"/>
            <a:ext cx="2813251" cy="16383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0D2D2-54F8-194D-9DD6-7B367E8976CE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65B77C-9ECE-884D-8E87-116F4A95D9DC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6B44A4-DD23-5245-8065-FEB78E04A56C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5D63AE-92CB-FA4D-B155-24A7B3D9E531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C0EC2D-B0F0-7848-9727-C0206F227BF0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1EB713-646D-2243-98C7-4D2383201F77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DB8A2D-E58E-3743-ADB4-BEEDE89CD3E2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41DD0D-BAD8-6F46-B6C2-0ECD218EE4E9}"/>
              </a:ext>
            </a:extLst>
          </p:cNvPr>
          <p:cNvCxnSpPr>
            <a:cxnSpLocks/>
          </p:cNvCxnSpPr>
          <p:nvPr/>
        </p:nvCxnSpPr>
        <p:spPr>
          <a:xfrm>
            <a:off x="6110437" y="1053767"/>
            <a:ext cx="733276" cy="917908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EDE9813-09DD-A94B-9A2B-A69FF2F5733F}"/>
              </a:ext>
            </a:extLst>
          </p:cNvPr>
          <p:cNvSpPr/>
          <p:nvPr/>
        </p:nvSpPr>
        <p:spPr>
          <a:xfrm>
            <a:off x="4644150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created a special star.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17E0DBF-8807-F949-99C2-62900C131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05" y="1602687"/>
            <a:ext cx="1814434" cy="1676379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22B529B-FA08-4F42-B765-8D2D43FAE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40" y="3440637"/>
            <a:ext cx="2919738" cy="1588209"/>
          </a:xfrm>
          <a:prstGeom prst="rect">
            <a:avLst/>
          </a:prstGeom>
        </p:spPr>
      </p:pic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24FEB74C-21F1-D649-B8D8-ADD8B1621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55" y="3468245"/>
            <a:ext cx="1150763" cy="178706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619C425-BA52-B547-89E7-A43C04A7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93" y="1562850"/>
            <a:ext cx="1629415" cy="1719257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3CCFE671-A3DB-4146-B47F-560346C9B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49" y="1593146"/>
            <a:ext cx="2486840" cy="1726160"/>
          </a:xfrm>
          <a:prstGeom prst="rect">
            <a:avLst/>
          </a:prstGeom>
        </p:spPr>
      </p:pic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5A242516-7605-064F-8377-6D08DC162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4" y="3574144"/>
            <a:ext cx="2813251" cy="16383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EC622E-A3E0-7E4B-8B39-2E7A66261F80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776802-C6FA-6A4C-A94E-AA6379DC176F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E5CCB4-CF33-304E-B033-1900B1E46A00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790E35-3586-4341-B1EA-2061061238C7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826368-EDCF-E241-913B-0956C604F131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F795C9-9423-AE43-A585-BCA7597CD478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9DEA24-2C2D-1B47-90BB-A7AB30E590B2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3367EB-E4F0-5E4C-9953-939307D6CA11}"/>
              </a:ext>
            </a:extLst>
          </p:cNvPr>
          <p:cNvCxnSpPr>
            <a:cxnSpLocks/>
          </p:cNvCxnSpPr>
          <p:nvPr/>
        </p:nvCxnSpPr>
        <p:spPr>
          <a:xfrm>
            <a:off x="6110437" y="1053767"/>
            <a:ext cx="2647801" cy="3180974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90DDD42-9A38-264A-870A-4BA7B810166F}"/>
              </a:ext>
            </a:extLst>
          </p:cNvPr>
          <p:cNvSpPr/>
          <p:nvPr/>
        </p:nvSpPr>
        <p:spPr>
          <a:xfrm>
            <a:off x="7645136" y="3430128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star pointed to Jesus.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C3F9E81-EBD3-6944-8DDF-F53FFA647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05" y="1602687"/>
            <a:ext cx="1814434" cy="1676379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8FBE55-4600-5D4B-A2FB-460748AFD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40" y="3440637"/>
            <a:ext cx="2919738" cy="1588209"/>
          </a:xfrm>
          <a:prstGeom prst="rect">
            <a:avLst/>
          </a:prstGeom>
        </p:spPr>
      </p:pic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3E2FE40A-E67C-DA49-89CB-B9167CDD6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55" y="3468245"/>
            <a:ext cx="1150763" cy="178706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215927-0344-E041-A210-A947E9D23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93" y="1562850"/>
            <a:ext cx="1629415" cy="1719257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59E018A-CDAA-F241-B2C4-542E79B02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49" y="1593146"/>
            <a:ext cx="2486840" cy="1726160"/>
          </a:xfrm>
          <a:prstGeom prst="rect">
            <a:avLst/>
          </a:prstGeom>
        </p:spPr>
      </p:pic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C02B630-9A1B-C842-B32D-77C80CDA0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4" y="3574144"/>
            <a:ext cx="2813251" cy="16383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D66E9-474E-9745-B1EA-D1B8C016EAF4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954D10-61D1-DB44-93CD-2D42371F53FC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757050-74E7-5845-9744-921279F4AA88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E4E2D9-1856-534E-98BB-5CCEC0B8FE58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C9456F-F860-6D4E-83F0-106270974B3B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F353F2-F73A-604E-B4BD-78CE8513DAB1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D982E0-A7F4-724D-8C00-E2C9F6740FA7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48DE88-76DD-F24A-9C32-350988F09F2C}"/>
              </a:ext>
            </a:extLst>
          </p:cNvPr>
          <p:cNvCxnSpPr>
            <a:cxnSpLocks/>
          </p:cNvCxnSpPr>
          <p:nvPr/>
        </p:nvCxnSpPr>
        <p:spPr>
          <a:xfrm flipH="1">
            <a:off x="5429250" y="1053767"/>
            <a:ext cx="681187" cy="2918158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3F091-D40C-9A46-81AF-4EA08692EA56}"/>
              </a:ext>
            </a:extLst>
          </p:cNvPr>
          <p:cNvSpPr/>
          <p:nvPr/>
        </p:nvSpPr>
        <p:spPr>
          <a:xfrm>
            <a:off x="4644150" y="34290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Wise men followed the star.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0FE1EA9-F335-C34B-B8FD-F811C655A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05" y="1602687"/>
            <a:ext cx="1814434" cy="1676379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65F310-8C73-744B-A590-0671CDB48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40" y="3440637"/>
            <a:ext cx="2919738" cy="1588209"/>
          </a:xfrm>
          <a:prstGeom prst="rect">
            <a:avLst/>
          </a:prstGeom>
        </p:spPr>
      </p:pic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6C5DC442-F10E-8042-BAE9-FFBC80DBF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55" y="3468245"/>
            <a:ext cx="1150763" cy="178706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45BDBB2-46F1-2044-9F8F-0761FC043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93" y="1562850"/>
            <a:ext cx="1629415" cy="1719257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A24CC83-4B04-7D4C-A3E6-0F1C2F70F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49" y="1593146"/>
            <a:ext cx="2486840" cy="1726160"/>
          </a:xfrm>
          <a:prstGeom prst="rect">
            <a:avLst/>
          </a:prstGeom>
        </p:spPr>
      </p:pic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73545FC-1212-AA46-A6D7-F09757037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4" y="3574144"/>
            <a:ext cx="2813251" cy="16383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1D918E-B302-0C41-ADC8-2B56AEC9C208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C3827C-36BE-AB4F-B53D-D7565A26C2A2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8B476D-D0A6-524E-B919-D87EB5031B66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480136-148C-0A40-AF3A-408DC02FD19A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741BC4-7D38-1A47-9B17-4EA0EC7051CF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5AE314-F155-F74B-B7E4-1F38E53C8A60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2391E9-1C6E-4F42-986E-3D732D62BF00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926576-5806-2F4C-AB66-7E1F684CE385}"/>
              </a:ext>
            </a:extLst>
          </p:cNvPr>
          <p:cNvCxnSpPr>
            <a:cxnSpLocks/>
          </p:cNvCxnSpPr>
          <p:nvPr/>
        </p:nvCxnSpPr>
        <p:spPr>
          <a:xfrm flipH="1">
            <a:off x="3614738" y="1053767"/>
            <a:ext cx="2495699" cy="1303671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8DBB0D0-27E9-E849-A915-77581697F582}"/>
              </a:ext>
            </a:extLst>
          </p:cNvPr>
          <p:cNvSpPr/>
          <p:nvPr/>
        </p:nvSpPr>
        <p:spPr>
          <a:xfrm>
            <a:off x="1644918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Wise men gave Jesus gifts.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24B15AB-8031-EE4B-AEDD-C01998560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05" y="1602687"/>
            <a:ext cx="1814434" cy="1676379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C261DA3-AF16-6E44-B4F8-DA6579C15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40" y="3440637"/>
            <a:ext cx="2919738" cy="1588209"/>
          </a:xfrm>
          <a:prstGeom prst="rect">
            <a:avLst/>
          </a:prstGeom>
        </p:spPr>
      </p:pic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A988595A-CB1C-9048-ACD6-E358D5418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55" y="3468245"/>
            <a:ext cx="1150763" cy="178706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57AB496-115D-4140-A353-51EC6D25D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93" y="1562850"/>
            <a:ext cx="1629415" cy="1719257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77269BE-A047-6B47-8A02-CED0A56D72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49" y="1593146"/>
            <a:ext cx="2486840" cy="1726160"/>
          </a:xfrm>
          <a:prstGeom prst="rect">
            <a:avLst/>
          </a:prstGeom>
        </p:spPr>
      </p:pic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7C68A27-503E-A94C-BF84-FCB60CDECB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4" y="3574144"/>
            <a:ext cx="2813251" cy="16383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693C95-73BF-664E-827E-D174B5A9EF3D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570DDE-0CCE-CB45-899A-ECC81F1782FC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A6B44B-1962-E74D-A4BC-8AA80C02B6E3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70868D-5383-8346-90DB-CD65F780039B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563055-7127-AC40-96A1-F18B00931D5F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77E4E0-3DC2-5E42-86CD-7621F4979608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A141B6-0B2B-CF40-A797-359EA9CA889E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CB4A74-047C-194C-AA39-1BFF50CDA8E9}"/>
              </a:ext>
            </a:extLst>
          </p:cNvPr>
          <p:cNvCxnSpPr>
            <a:cxnSpLocks/>
          </p:cNvCxnSpPr>
          <p:nvPr/>
        </p:nvCxnSpPr>
        <p:spPr>
          <a:xfrm>
            <a:off x="6110437" y="1053767"/>
            <a:ext cx="2033438" cy="1432258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00713DC-474E-4B4E-BDBD-B605E0D6941C}"/>
              </a:ext>
            </a:extLst>
          </p:cNvPr>
          <p:cNvSpPr/>
          <p:nvPr/>
        </p:nvSpPr>
        <p:spPr>
          <a:xfrm>
            <a:off x="7643381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Wise men worshipped Jesus.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47CDD9-916A-154F-9A7C-BD2C040FB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05" y="1602687"/>
            <a:ext cx="1814434" cy="1676379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8783890-DDDD-8A47-BF07-5FE936F8D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40" y="3440637"/>
            <a:ext cx="2919738" cy="1588209"/>
          </a:xfrm>
          <a:prstGeom prst="rect">
            <a:avLst/>
          </a:prstGeom>
        </p:spPr>
      </p:pic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7499A6D7-A7E6-DE43-9777-349A98763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55" y="3468245"/>
            <a:ext cx="1150763" cy="178706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45B7B7F-3EF0-B640-823F-DF4D9CE55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93" y="1562850"/>
            <a:ext cx="1629415" cy="1719257"/>
          </a:xfrm>
          <a:prstGeom prst="rect">
            <a:avLst/>
          </a:prstGeom>
        </p:spPr>
      </p:pic>
      <p:pic>
        <p:nvPicPr>
          <p:cNvPr id="8" name="Picture 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0F4C519-4053-9F4F-8186-D518EB2A6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49" y="1593146"/>
            <a:ext cx="2486840" cy="1726160"/>
          </a:xfrm>
          <a:prstGeom prst="rect">
            <a:avLst/>
          </a:prstGeom>
        </p:spPr>
      </p:pic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CB33ECB-89FD-3340-A13B-5647050CB4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4" y="3574144"/>
            <a:ext cx="2813251" cy="16383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390DA9-F44E-9645-9FB6-1BE1139A2858}"/>
              </a:ext>
            </a:extLst>
          </p:cNvPr>
          <p:cNvGrpSpPr/>
          <p:nvPr/>
        </p:nvGrpSpPr>
        <p:grpSpPr>
          <a:xfrm>
            <a:off x="1644919" y="1518080"/>
            <a:ext cx="8902161" cy="3761062"/>
            <a:chOff x="155763" y="1518080"/>
            <a:chExt cx="8902161" cy="3761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067911-54BB-214E-9F5E-A071BB3BB20C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721767-2103-0A4E-8FBC-5FD5ED21B39E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2526BA-16D6-4147-BD8F-0371BFE20584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FBF585-69EC-3C4E-AC52-C620A538A06C}"/>
                </a:ext>
              </a:extLst>
            </p:cNvPr>
            <p:cNvSpPr/>
            <p:nvPr/>
          </p:nvSpPr>
          <p:spPr>
            <a:xfrm>
              <a:off x="155763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1A76AF-F65B-1248-9F1D-6A11055333B2}"/>
                </a:ext>
              </a:extLst>
            </p:cNvPr>
            <p:cNvSpPr/>
            <p:nvPr/>
          </p:nvSpPr>
          <p:spPr>
            <a:xfrm>
              <a:off x="3154995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6E3B1D-4AF7-904D-806B-C7371DCD8659}"/>
                </a:ext>
              </a:extLst>
            </p:cNvPr>
            <p:cNvSpPr/>
            <p:nvPr/>
          </p:nvSpPr>
          <p:spPr>
            <a:xfrm>
              <a:off x="6154227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3ED1B8-11A1-EB49-9301-3AC063516ADF}"/>
              </a:ext>
            </a:extLst>
          </p:cNvPr>
          <p:cNvCxnSpPr>
            <a:cxnSpLocks/>
          </p:cNvCxnSpPr>
          <p:nvPr/>
        </p:nvCxnSpPr>
        <p:spPr>
          <a:xfrm flipH="1">
            <a:off x="3343275" y="1053767"/>
            <a:ext cx="2767162" cy="281814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CB2CBA1-94F1-0F46-BEC8-83F5ECB6725D}"/>
              </a:ext>
            </a:extLst>
          </p:cNvPr>
          <p:cNvSpPr/>
          <p:nvPr/>
        </p:nvSpPr>
        <p:spPr>
          <a:xfrm>
            <a:off x="1644918" y="3444416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499835" y="2741030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800" dirty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 was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born.</a:t>
            </a:r>
          </a:p>
          <a:p>
            <a:pPr algn="ctr">
              <a:lnSpc>
                <a:spcPct val="150000"/>
              </a:lnSpc>
            </a:pP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3FB33-4309-27BB-3918-2E2527F3382F}"/>
              </a:ext>
            </a:extLst>
          </p:cNvPr>
          <p:cNvSpPr/>
          <p:nvPr/>
        </p:nvSpPr>
        <p:spPr>
          <a:xfrm>
            <a:off x="4050967" y="2898917"/>
            <a:ext cx="19335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6801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E36356-07DC-3B44-AD7C-6182439EDFF3}"/>
              </a:ext>
            </a:extLst>
          </p:cNvPr>
          <p:cNvSpPr txBox="1"/>
          <p:nvPr/>
        </p:nvSpPr>
        <p:spPr>
          <a:xfrm>
            <a:off x="772114" y="5183326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16608-8B59-D964-7A2E-3D5668E38FA2}"/>
              </a:ext>
            </a:extLst>
          </p:cNvPr>
          <p:cNvSpPr txBox="1"/>
          <p:nvPr/>
        </p:nvSpPr>
        <p:spPr>
          <a:xfrm>
            <a:off x="693107" y="5207388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2A5B-719D-FD0B-5A79-88725C1D85B8}"/>
              </a:ext>
            </a:extLst>
          </p:cNvPr>
          <p:cNvSpPr txBox="1"/>
          <p:nvPr/>
        </p:nvSpPr>
        <p:spPr>
          <a:xfrm>
            <a:off x="7538207" y="5207389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E04C32-3D63-B545-B39D-2FDDD172EBD0}"/>
              </a:ext>
            </a:extLst>
          </p:cNvPr>
          <p:cNvCxnSpPr/>
          <p:nvPr/>
        </p:nvCxnSpPr>
        <p:spPr>
          <a:xfrm>
            <a:off x="4261757" y="5683831"/>
            <a:ext cx="91440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CA8EAF6-4A9A-B94E-B3DA-DBCAF19E2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66" y="0"/>
            <a:ext cx="7215868" cy="48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300042" y="2522729"/>
            <a:ext cx="11462872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2. God created a special _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555784" y="2712301"/>
            <a:ext cx="1314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3500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3. The star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 to Jesus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31399" y="2754543"/>
            <a:ext cx="2411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pointed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567945"/>
            <a:ext cx="1116237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4. Wise men _________ the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star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59562" y="2757517"/>
            <a:ext cx="2685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followed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6352B1-D40B-66B3-5DD3-5D9CF3C1F0CC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5. Wise men gave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Jesus 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F8040-C715-BAE9-5191-E0E35F465E06}"/>
              </a:ext>
            </a:extLst>
          </p:cNvPr>
          <p:cNvSpPr/>
          <p:nvPr/>
        </p:nvSpPr>
        <p:spPr>
          <a:xfrm>
            <a:off x="8671201" y="2797407"/>
            <a:ext cx="14863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gifts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6.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Wise men _____________ Jesus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88069" y="2763295"/>
            <a:ext cx="36439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worshipped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F16608-8B59-D964-7A2E-3D5668E38FA2}"/>
              </a:ext>
            </a:extLst>
          </p:cNvPr>
          <p:cNvSpPr txBox="1"/>
          <p:nvPr/>
        </p:nvSpPr>
        <p:spPr>
          <a:xfrm>
            <a:off x="703252" y="5237160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2A5B-719D-FD0B-5A79-88725C1D85B8}"/>
              </a:ext>
            </a:extLst>
          </p:cNvPr>
          <p:cNvSpPr txBox="1"/>
          <p:nvPr/>
        </p:nvSpPr>
        <p:spPr>
          <a:xfrm>
            <a:off x="7309606" y="5228860"/>
            <a:ext cx="359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mountains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549F0-B00E-A34A-A524-A6E51D210C66}"/>
              </a:ext>
            </a:extLst>
          </p:cNvPr>
          <p:cNvSpPr txBox="1"/>
          <p:nvPr/>
        </p:nvSpPr>
        <p:spPr>
          <a:xfrm>
            <a:off x="772114" y="5231452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A84ED4-50DF-3F4B-9733-A9CB29489809}"/>
              </a:ext>
            </a:extLst>
          </p:cNvPr>
          <p:cNvCxnSpPr>
            <a:cxnSpLocks/>
          </p:cNvCxnSpPr>
          <p:nvPr/>
        </p:nvCxnSpPr>
        <p:spPr>
          <a:xfrm>
            <a:off x="3722914" y="5668591"/>
            <a:ext cx="751115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mountain, sky, outdoor, person&#10;&#10;Description automatically generated">
            <a:extLst>
              <a:ext uri="{FF2B5EF4-FFF2-40B4-BE49-F238E27FC236}">
                <a16:creationId xmlns:a16="http://schemas.microsoft.com/office/drawing/2014/main" id="{3656B4AF-2346-8D4E-9D19-EC61A60F3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17121"/>
          <a:stretch/>
        </p:blipFill>
        <p:spPr>
          <a:xfrm>
            <a:off x="3396763" y="0"/>
            <a:ext cx="5385885" cy="48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2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5A206-314D-7C43-8198-7A300BFAC437}"/>
              </a:ext>
            </a:extLst>
          </p:cNvPr>
          <p:cNvSpPr txBox="1"/>
          <p:nvPr/>
        </p:nvSpPr>
        <p:spPr>
          <a:xfrm>
            <a:off x="772114" y="5183326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16608-8B59-D964-7A2E-3D5668E38FA2}"/>
              </a:ext>
            </a:extLst>
          </p:cNvPr>
          <p:cNvSpPr txBox="1"/>
          <p:nvPr/>
        </p:nvSpPr>
        <p:spPr>
          <a:xfrm>
            <a:off x="693107" y="5178775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2A5B-719D-FD0B-5A79-88725C1D85B8}"/>
              </a:ext>
            </a:extLst>
          </p:cNvPr>
          <p:cNvSpPr txBox="1"/>
          <p:nvPr/>
        </p:nvSpPr>
        <p:spPr>
          <a:xfrm>
            <a:off x="7538207" y="5198581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computer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520BDF-0E65-D341-9E96-CCD9EE01B1CC}"/>
              </a:ext>
            </a:extLst>
          </p:cNvPr>
          <p:cNvCxnSpPr>
            <a:cxnSpLocks/>
          </p:cNvCxnSpPr>
          <p:nvPr/>
        </p:nvCxnSpPr>
        <p:spPr>
          <a:xfrm>
            <a:off x="4278009" y="5667503"/>
            <a:ext cx="930805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hand holding a pencil in fron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C5805BC-8F50-7C45-80E3-37DE9BA83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21086"/>
          <a:stretch/>
        </p:blipFill>
        <p:spPr>
          <a:xfrm>
            <a:off x="3558447" y="3491"/>
            <a:ext cx="5075106" cy="48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7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8EC342-BB68-044F-935B-BBF210B6CC4E}"/>
              </a:ext>
            </a:extLst>
          </p:cNvPr>
          <p:cNvSpPr txBox="1"/>
          <p:nvPr/>
        </p:nvSpPr>
        <p:spPr>
          <a:xfrm>
            <a:off x="772114" y="5183326"/>
            <a:ext cx="1072677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 is / are pointing to _________________ .</a:t>
            </a:r>
            <a:endParaRPr lang="en-A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ky, water, outdoor, person&#10;&#10;Description automatically generated">
            <a:extLst>
              <a:ext uri="{FF2B5EF4-FFF2-40B4-BE49-F238E27FC236}">
                <a16:creationId xmlns:a16="http://schemas.microsoft.com/office/drawing/2014/main" id="{E9DAAD0A-B28E-8B4A-BAF1-BFD575132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0" y="0"/>
            <a:ext cx="7895760" cy="4813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16608-8B59-D964-7A2E-3D5668E38FA2}"/>
              </a:ext>
            </a:extLst>
          </p:cNvPr>
          <p:cNvSpPr txBox="1"/>
          <p:nvPr/>
        </p:nvSpPr>
        <p:spPr>
          <a:xfrm>
            <a:off x="693107" y="5178775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girl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C2A5B-719D-FD0B-5A79-88725C1D85B8}"/>
              </a:ext>
            </a:extLst>
          </p:cNvPr>
          <p:cNvSpPr txBox="1"/>
          <p:nvPr/>
        </p:nvSpPr>
        <p:spPr>
          <a:xfrm>
            <a:off x="7456564" y="5178774"/>
            <a:ext cx="314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151AFD-8F4A-424C-B44E-C932BDD3B734}"/>
              </a:ext>
            </a:extLst>
          </p:cNvPr>
          <p:cNvCxnSpPr/>
          <p:nvPr/>
        </p:nvCxnSpPr>
        <p:spPr>
          <a:xfrm>
            <a:off x="4261757" y="5668591"/>
            <a:ext cx="914400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7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sz="3600" b="1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CC4ACDE7F8846A110399C8FCFBCE2" ma:contentTypeVersion="15" ma:contentTypeDescription="Create a new document." ma:contentTypeScope="" ma:versionID="84188a3909c9f23be783eb8962a39db3">
  <xsd:schema xmlns:xsd="http://www.w3.org/2001/XMLSchema" xmlns:xs="http://www.w3.org/2001/XMLSchema" xmlns:p="http://schemas.microsoft.com/office/2006/metadata/properties" xmlns:ns2="7cfafbfd-fc08-4e7a-afc9-7c4221139421" xmlns:ns3="5739257b-ce07-451c-a058-33d1d073c35a" targetNamespace="http://schemas.microsoft.com/office/2006/metadata/properties" ma:root="true" ma:fieldsID="eb68c9d5ecb31f09676fddf5163db5f8" ns2:_="" ns3:_="">
    <xsd:import namespace="7cfafbfd-fc08-4e7a-afc9-7c4221139421"/>
    <xsd:import namespace="5739257b-ce07-451c-a058-33d1d073c3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afbfd-fc08-4e7a-afc9-7c4221139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9257b-ce07-451c-a058-33d1d073c35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6116b3-ccc1-46bd-85ed-5204483da469}" ma:internalName="TaxCatchAll" ma:showField="CatchAllData" ma:web="5739257b-ce07-451c-a058-33d1d073c3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39257b-ce07-451c-a058-33d1d073c35a" xsi:nil="true"/>
    <lcf76f155ced4ddcb4097134ff3c332f xmlns="7cfafbfd-fc08-4e7a-afc9-7c42211394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FFDFDE8-DCC1-45CC-B12F-78835D8B9454}"/>
</file>

<file path=customXml/itemProps2.xml><?xml version="1.0" encoding="utf-8"?>
<ds:datastoreItem xmlns:ds="http://schemas.openxmlformats.org/officeDocument/2006/customXml" ds:itemID="{C3D8C431-1B16-4053-A2B1-F8A2B9B76C91}"/>
</file>

<file path=customXml/itemProps3.xml><?xml version="1.0" encoding="utf-8"?>
<ds:datastoreItem xmlns:ds="http://schemas.openxmlformats.org/officeDocument/2006/customXml" ds:itemID="{89D157B7-BD8D-4D6E-8688-7103F99D6A3B}"/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3184</Words>
  <Application>Microsoft Office PowerPoint</Application>
  <PresentationFormat>Widescreen</PresentationFormat>
  <Paragraphs>583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English Lesson Package  Ruth Beginner</dc:title>
  <dc:creator>Sarah Brown</dc:creator>
  <cp:lastModifiedBy>Lisa Neale</cp:lastModifiedBy>
  <cp:revision>32</cp:revision>
  <dcterms:created xsi:type="dcterms:W3CDTF">2021-11-16T05:33:16Z</dcterms:created>
  <dcterms:modified xsi:type="dcterms:W3CDTF">2022-12-13T23:48:24Z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0x010100703CC4ACDE7F8846A110399C8FCFBCE2</vt:lpwstr>
  </property>
</Properties>
</file>