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7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6264-1344-4795-B176-BA81BE1E5C9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502-D665-470D-8B99-CA6CD938A0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6264-1344-4795-B176-BA81BE1E5C9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502-D665-470D-8B99-CA6CD938A0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6264-1344-4795-B176-BA81BE1E5C9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502-D665-470D-8B99-CA6CD938A0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6264-1344-4795-B176-BA81BE1E5C9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502-D665-470D-8B99-CA6CD938A0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6264-1344-4795-B176-BA81BE1E5C9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502-D665-470D-8B99-CA6CD938A0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6264-1344-4795-B176-BA81BE1E5C9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502-D665-470D-8B99-CA6CD938A01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6264-1344-4795-B176-BA81BE1E5C9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502-D665-470D-8B99-CA6CD938A0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6264-1344-4795-B176-BA81BE1E5C9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502-D665-470D-8B99-CA6CD938A0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6264-1344-4795-B176-BA81BE1E5C9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502-D665-470D-8B99-CA6CD938A0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6264-1344-4795-B176-BA81BE1E5C9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09E502-D665-470D-8B99-CA6CD938A0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6264-1344-4795-B176-BA81BE1E5C9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E502-D665-470D-8B99-CA6CD938A0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E186264-1344-4795-B176-BA81BE1E5C9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A09E502-D665-470D-8B99-CA6CD938A01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32" y="1038742"/>
            <a:ext cx="7531497" cy="1204306"/>
          </a:xfrm>
        </p:spPr>
        <p:txBody>
          <a:bodyPr>
            <a:noAutofit/>
          </a:bodyPr>
          <a:lstStyle/>
          <a:p>
            <a:r>
              <a:rPr lang="en-GB" sz="4800" dirty="0">
                <a:latin typeface="Haettenschweiler" panose="020B0706040902060204" pitchFamily="34" charset="0"/>
              </a:rPr>
              <a:t>Do presidential election debates still matter</a:t>
            </a:r>
            <a:r>
              <a:rPr lang="en-GB" sz="4800" dirty="0" smtClean="0">
                <a:latin typeface="Haettenschweiler" panose="020B0706040902060204" pitchFamily="34" charset="0"/>
              </a:rPr>
              <a:t>?</a:t>
            </a:r>
            <a:endParaRPr lang="en-GB" sz="4800" dirty="0">
              <a:latin typeface="Haettenschweiler" panose="020B070604090206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776" y="2402687"/>
            <a:ext cx="8681508" cy="329259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A.N. Example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428096" y="6127846"/>
            <a:ext cx="5537084" cy="495988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©Ursula hackett, under exclusive licence to Macmillan education limited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838868"/>
            <a:ext cx="10027920" cy="548640"/>
          </a:xfrm>
        </p:spPr>
        <p:txBody>
          <a:bodyPr/>
          <a:lstStyle/>
          <a:p>
            <a:pPr algn="ctr"/>
            <a:r>
              <a:rPr lang="en-GB" sz="4400" dirty="0" smtClean="0">
                <a:latin typeface="Haettenschweiler" panose="020B0706040902060204" pitchFamily="34" charset="0"/>
              </a:rPr>
              <a:t>Arguments</a:t>
            </a:r>
            <a:endParaRPr lang="en-GB" sz="4400" dirty="0">
              <a:latin typeface="Haettenschweiler" panose="020B070604090206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5445"/>
            <a:ext cx="10515600" cy="4151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Election debates have </a:t>
            </a:r>
            <a:r>
              <a:rPr lang="en-GB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‘mattered’ in sense 1, but not in sense 2</a:t>
            </a:r>
          </a:p>
          <a:p>
            <a:pPr marL="0" indent="0"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Election debates matter less in sense 3 over time</a:t>
            </a:r>
          </a:p>
          <a:p>
            <a:pPr marL="0" indent="0"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	Election debates matter more in sense 4 over time</a:t>
            </a:r>
          </a:p>
          <a:p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Sense 1 = candidates care about them and work hard to prepare</a:t>
            </a:r>
          </a:p>
          <a:p>
            <a:pPr marL="0" indent="0"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Sense 2 = sway people’s actual votes</a:t>
            </a:r>
          </a:p>
          <a:p>
            <a:pPr marL="0" indent="0"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Sense 3 = increase citizen political knowledge</a:t>
            </a:r>
          </a:p>
          <a:p>
            <a:pPr marL="0" indent="0"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Sense 4 = create media coverage and elite discussion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916745"/>
            <a:ext cx="10027920" cy="548640"/>
          </a:xfrm>
        </p:spPr>
        <p:txBody>
          <a:bodyPr/>
          <a:lstStyle/>
          <a:p>
            <a:pPr algn="ctr"/>
            <a:r>
              <a:rPr lang="en-GB" sz="4400" dirty="0" smtClean="0">
                <a:latin typeface="Haettenschweiler" panose="020B0706040902060204" pitchFamily="34" charset="0"/>
              </a:rPr>
              <a:t>Key concepts: definition</a:t>
            </a:r>
            <a:endParaRPr lang="en-GB" sz="4400" dirty="0">
              <a:latin typeface="Haettenschweiler" panose="020B070604090206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3097"/>
            <a:ext cx="10515600" cy="4013866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Presidential election debates (pretty straightforward) – single sentence here</a:t>
            </a:r>
          </a:p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‘Matter’ - that’s the tricky one! </a:t>
            </a:r>
          </a:p>
          <a:p>
            <a:pPr lvl="1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Weaver &amp; Dan Drew (1991, 1995, 2006 etc.) look at a variety of ways debates could matter</a:t>
            </a:r>
          </a:p>
          <a:p>
            <a:pPr lvl="1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Julia Fox and colleagues (2007) consider hype and substance of coverage</a:t>
            </a:r>
          </a:p>
          <a:p>
            <a:pPr lvl="1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Benoit, Hansen &amp; </a:t>
            </a:r>
            <a:r>
              <a:rPr lang="en-GB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Verser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(2010): analysis of debate effects</a:t>
            </a:r>
          </a:p>
          <a:p>
            <a:pPr lvl="1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732566"/>
            <a:ext cx="4267200" cy="33091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‘Matter’ is the key. Possible definitions: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general political knowledge amongst viewers</a:t>
            </a:r>
          </a:p>
          <a:p>
            <a:pPr lvl="1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Voting intention: sway people’s choice of candidate</a:t>
            </a:r>
          </a:p>
          <a:p>
            <a:pPr lvl="1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Priming: affect what issues are salient in people’s minds</a:t>
            </a:r>
          </a:p>
          <a:p>
            <a:pPr lvl="1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Framing: Change the issue that most matters to people</a:t>
            </a:r>
          </a:p>
          <a:p>
            <a:pPr lvl="1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Likelihood of voting – increase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participation</a:t>
            </a: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66688" y="1746913"/>
            <a:ext cx="4267200" cy="3294842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Matter 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whom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Who watches? Who pays attention?</a:t>
            </a:r>
          </a:p>
          <a:p>
            <a:pPr marL="457200" lvl="1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Benoit, Hansen &amp;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(2010): General campaign debates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issue knowledge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 salience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Debates can have an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agenda-setting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effect. Debates can alter perceptions of the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candidates' personality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they do not exert a significant effect on perceptions of the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candidates' competence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(leadership ability). Debates can affect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vote preference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870727"/>
            <a:ext cx="10027920" cy="548640"/>
          </a:xfrm>
        </p:spPr>
        <p:txBody>
          <a:bodyPr/>
          <a:lstStyle/>
          <a:p>
            <a:pPr algn="ctr"/>
            <a:r>
              <a:rPr lang="en-GB" sz="4400" dirty="0" smtClean="0">
                <a:latin typeface="Haettenschweiler" panose="020B0706040902060204" pitchFamily="34" charset="0"/>
              </a:rPr>
              <a:t>Key concepts: ambiguities and clarification</a:t>
            </a:r>
            <a:endParaRPr lang="en-GB" sz="4400" dirty="0">
              <a:latin typeface="Haettenschweiler" panose="020B070604090206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7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898023"/>
            <a:ext cx="10027920" cy="548640"/>
          </a:xfrm>
        </p:spPr>
        <p:txBody>
          <a:bodyPr/>
          <a:lstStyle/>
          <a:p>
            <a:pPr algn="ctr"/>
            <a:r>
              <a:rPr lang="en-GB" sz="4400" dirty="0" smtClean="0">
                <a:latin typeface="Haettenschweiler" panose="020B0706040902060204" pitchFamily="34" charset="0"/>
              </a:rPr>
              <a:t>Unexamined assumptions</a:t>
            </a:r>
            <a:endParaRPr lang="en-GB" sz="4400" dirty="0">
              <a:latin typeface="Haettenschweiler" panose="020B070604090206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6115"/>
            <a:ext cx="10515600" cy="427703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 matter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implies that the debates ONCE DID matter but NO LONGER DO. Is that assumption likely to be true?</a:t>
            </a:r>
          </a:p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Why might it be true? </a:t>
            </a:r>
          </a:p>
          <a:p>
            <a:pPr lvl="1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Greater captive television audience during pre-cable period. More discussion of substantive issues? Less aggressive partisanship, segmented media environment. Less flashy debates in the past.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lternative determinants of voting choice (money in politics, partisanship etc.)</a:t>
            </a:r>
          </a:p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Why might it be false? </a:t>
            </a:r>
          </a:p>
          <a:p>
            <a:pPr lvl="1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More information now available. Candidates getting better at doing debates. The fact they still bother to take part.</a:t>
            </a:r>
          </a:p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Or even: debates have NEVER mattered. </a:t>
            </a:r>
          </a:p>
          <a:p>
            <a:pPr lvl="1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Partisanship always trumped debates as a determinant of voting choice.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0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57" y="911037"/>
            <a:ext cx="10304059" cy="781286"/>
          </a:xfrm>
        </p:spPr>
        <p:txBody>
          <a:bodyPr/>
          <a:lstStyle/>
          <a:p>
            <a:pPr algn="ctr"/>
            <a:r>
              <a:rPr lang="en-GB" sz="4400" dirty="0" smtClean="0">
                <a:latin typeface="Haettenschweiler" panose="020B0706040902060204" pitchFamily="34" charset="0"/>
              </a:rPr>
              <a:t>Measurement</a:t>
            </a:r>
            <a:endParaRPr lang="en-GB" dirty="0">
              <a:latin typeface="Haettenschweiler" panose="020B070604090206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176"/>
            <a:ext cx="10515600" cy="2361063"/>
          </a:xfrm>
        </p:spPr>
        <p:txBody>
          <a:bodyPr/>
          <a:lstStyle/>
          <a:p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‘Matter’:</a:t>
            </a:r>
          </a:p>
          <a:p>
            <a:pPr lvl="1"/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Survey research. Who watches? </a:t>
            </a:r>
          </a:p>
          <a:p>
            <a:pPr lvl="1"/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research. Exposing people to clips.</a:t>
            </a:r>
          </a:p>
          <a:p>
            <a:pPr lvl="1"/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long-term are the effects of the debates?</a:t>
            </a:r>
          </a:p>
          <a:p>
            <a:pPr lvl="1"/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Difficulties with measurement. Selection on DV!</a:t>
            </a:r>
          </a:p>
          <a:p>
            <a:pPr lvl="1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13" y="2047162"/>
            <a:ext cx="4211615" cy="28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4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898022"/>
            <a:ext cx="10027920" cy="548640"/>
          </a:xfrm>
        </p:spPr>
        <p:txBody>
          <a:bodyPr/>
          <a:lstStyle/>
          <a:p>
            <a:pPr algn="ctr"/>
            <a:r>
              <a:rPr lang="en-GB" sz="4400" dirty="0" smtClean="0">
                <a:latin typeface="Haettenschweiler" panose="020B0706040902060204" pitchFamily="34" charset="0"/>
              </a:rPr>
              <a:t>Empirical evidence</a:t>
            </a:r>
            <a:endParaRPr lang="en-GB" sz="4400" dirty="0">
              <a:latin typeface="Haettenschweiler" panose="020B070604090206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133599"/>
            <a:ext cx="6449704" cy="40433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Requires an historical comparison. Compare situation where effects are MOST likely (perhaps open contests) to situation where effects is LEAST likely (closed contests)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375" y="911272"/>
            <a:ext cx="3803754" cy="569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43" y="4148919"/>
            <a:ext cx="3684893" cy="2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2" y="4148919"/>
            <a:ext cx="3684894" cy="245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4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911670"/>
            <a:ext cx="10027920" cy="548640"/>
          </a:xfrm>
        </p:spPr>
        <p:txBody>
          <a:bodyPr/>
          <a:lstStyle/>
          <a:p>
            <a:pPr algn="ctr"/>
            <a:r>
              <a:rPr lang="en-GB" sz="4400" dirty="0" smtClean="0">
                <a:latin typeface="Haettenschweiler" panose="020B0706040902060204" pitchFamily="34" charset="0"/>
              </a:rPr>
              <a:t>Conclusion</a:t>
            </a:r>
            <a:endParaRPr lang="en-GB" sz="4400" dirty="0">
              <a:latin typeface="Haettenschweiler" panose="020B070604090206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0847"/>
            <a:ext cx="10515600" cy="4106116"/>
          </a:xfrm>
        </p:spPr>
        <p:txBody>
          <a:bodyPr/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Implications for democracy: important for candidates to speak. Inform citizens in their vote choice. Open competition for people’s votes. </a:t>
            </a:r>
          </a:p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Implications for money and politics. Huge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expense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involved in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putting these things on. </a:t>
            </a:r>
          </a:p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Implications for media studies and politics. Increasingly fragmented media environment. Social media and traditional televised debates. A chance to see the candidates slug it out in an open forum.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8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4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92D050"/>
      </a:accent1>
      <a:accent2>
        <a:srgbClr val="002060"/>
      </a:accent2>
      <a:accent3>
        <a:srgbClr val="92D050"/>
      </a:accent3>
      <a:accent4>
        <a:srgbClr val="002060"/>
      </a:accent4>
      <a:accent5>
        <a:srgbClr val="92D050"/>
      </a:accent5>
      <a:accent6>
        <a:srgbClr val="002060"/>
      </a:accent6>
      <a:hlink>
        <a:srgbClr val="92D05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1285</TotalTime>
  <Words>478</Words>
  <Application>Microsoft Office PowerPoint</Application>
  <PresentationFormat>Custom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Do presidential election debates still matter?</vt:lpstr>
      <vt:lpstr>Arguments</vt:lpstr>
      <vt:lpstr>Key concepts: definition</vt:lpstr>
      <vt:lpstr>Key concepts: ambiguities and clarification</vt:lpstr>
      <vt:lpstr>Unexamined assumptions</vt:lpstr>
      <vt:lpstr>Measurement</vt:lpstr>
      <vt:lpstr>Empirical evidence</vt:lpstr>
      <vt:lpstr>Conclusion</vt:lpstr>
    </vt:vector>
  </TitlesOfParts>
  <Company>RHUL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[Copy your assigned question in here]</dc:title>
  <dc:creator>Hackett, Ursula</dc:creator>
  <cp:lastModifiedBy>Rosemary Maher</cp:lastModifiedBy>
  <cp:revision>85</cp:revision>
  <dcterms:created xsi:type="dcterms:W3CDTF">2017-09-01T14:23:34Z</dcterms:created>
  <dcterms:modified xsi:type="dcterms:W3CDTF">2020-10-12T16:14:48Z</dcterms:modified>
</cp:coreProperties>
</file>