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74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D0AACC6-4A76-40DD-AC1B-0D22865115E2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FF4393D-F571-4D5F-B1E9-DDE71FC2604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393" y="937845"/>
            <a:ext cx="6176682" cy="848825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Haettenschweiler" panose="020B0706040902060204" pitchFamily="34" charset="0"/>
              </a:rPr>
              <a:t>Editable Slide Outline</a:t>
            </a:r>
            <a:endParaRPr lang="en-GB" sz="4800" dirty="0">
              <a:latin typeface="Haettenschweiler" panose="020B070604090206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391" y="1913914"/>
            <a:ext cx="7117977" cy="1655762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Student Presentations</a:t>
            </a:r>
            <a:endParaRPr lang="en-GB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6428096" y="6127846"/>
            <a:ext cx="5537084" cy="495988"/>
          </a:xfrm>
          <a:prstGeom prst="rect">
            <a:avLst/>
          </a:prstGeom>
        </p:spPr>
        <p:txBody>
          <a:bodyPr vert="horz" lIns="91440" tIns="9144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©Ursula hackett, under exclusive licence to Macmillan education limited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97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971" y="1020719"/>
            <a:ext cx="7531497" cy="1204306"/>
          </a:xfrm>
        </p:spPr>
        <p:txBody>
          <a:bodyPr/>
          <a:lstStyle/>
          <a:p>
            <a:r>
              <a:rPr lang="en-GB" sz="4800" b="1" dirty="0" smtClean="0">
                <a:latin typeface="Haettenschweiler" panose="020B0706040902060204" pitchFamily="34" charset="0"/>
              </a:rPr>
              <a:t>[</a:t>
            </a:r>
            <a:r>
              <a:rPr lang="en-GB" sz="4800" dirty="0" smtClean="0">
                <a:latin typeface="Haettenschweiler" panose="020B0706040902060204" pitchFamily="34" charset="0"/>
              </a:rPr>
              <a:t>Copy your assigned question here, in full</a:t>
            </a:r>
            <a:r>
              <a:rPr lang="en-GB" sz="4800" b="1" dirty="0" smtClean="0">
                <a:latin typeface="Haettenschweiler" panose="020B0706040902060204" pitchFamily="34" charset="0"/>
              </a:rPr>
              <a:t>]</a:t>
            </a:r>
            <a:endParaRPr lang="en-GB" sz="4800" b="1" dirty="0">
              <a:latin typeface="Haettenschweiler" panose="020B070604090206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890" y="2470925"/>
            <a:ext cx="8681508" cy="329259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[Your name]</a:t>
            </a:r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758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040" y="911671"/>
            <a:ext cx="10027920" cy="548640"/>
          </a:xfrm>
        </p:spPr>
        <p:txBody>
          <a:bodyPr/>
          <a:lstStyle/>
          <a:p>
            <a:pPr algn="ctr"/>
            <a:r>
              <a:rPr lang="en-GB" sz="4400" dirty="0" smtClean="0">
                <a:latin typeface="Haettenschweiler" panose="020B0706040902060204" pitchFamily="34" charset="0"/>
              </a:rPr>
              <a:t>Arguments</a:t>
            </a:r>
            <a:endParaRPr lang="en-GB" dirty="0">
              <a:latin typeface="Haettenschweiler" panose="020B070604090206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22089"/>
            <a:ext cx="10515600" cy="41000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***CREATE THIS SLIDE LAST***</a:t>
            </a:r>
          </a:p>
          <a:p>
            <a:pPr marL="0" indent="0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[Once you have completed all of your other slides, go back to this one and summarize your </a:t>
            </a:r>
            <a:r>
              <a:rPr lang="en-GB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arguments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below. These </a:t>
            </a:r>
            <a:r>
              <a:rPr lang="en-GB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must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 in propositional form (i.e. assertions as complete sentences). There might be one argument, two, or more. Add or subtract according to your needs.]</a:t>
            </a: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</a:t>
            </a:r>
          </a:p>
          <a:p>
            <a:pPr marL="0" indent="0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	</a:t>
            </a:r>
          </a:p>
          <a:p>
            <a:pPr marL="0" indent="0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	</a:t>
            </a: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908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040" y="911670"/>
            <a:ext cx="10027920" cy="548640"/>
          </a:xfrm>
        </p:spPr>
        <p:txBody>
          <a:bodyPr/>
          <a:lstStyle/>
          <a:p>
            <a:pPr algn="ctr"/>
            <a:r>
              <a:rPr lang="en-GB" sz="4400" dirty="0" smtClean="0">
                <a:latin typeface="Haettenschweiler" panose="020B0706040902060204" pitchFamily="34" charset="0"/>
              </a:rPr>
              <a:t>Key concepts: definition</a:t>
            </a:r>
            <a:endParaRPr lang="en-GB" sz="4400" dirty="0">
              <a:latin typeface="Haettenschweiler" panose="020B070604090206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13703"/>
            <a:ext cx="10515600" cy="346325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[First, define the terms of the question. What is the main concept (or concepts) you’re being asked about? Use the scholarly literature to help you – make sure you cite it!]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967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351" y="550606"/>
            <a:ext cx="9859297" cy="1347020"/>
          </a:xfrm>
        </p:spPr>
        <p:txBody>
          <a:bodyPr>
            <a:noAutofit/>
          </a:bodyPr>
          <a:lstStyle/>
          <a:p>
            <a:pPr algn="ctr"/>
            <a:r>
              <a:rPr lang="en-GB" sz="4400" dirty="0" smtClean="0">
                <a:latin typeface="Haettenschweiler" panose="020B0706040902060204" pitchFamily="34" charset="0"/>
              </a:rPr>
              <a:t>Key concepts: ambiguities and clarification</a:t>
            </a:r>
            <a:endParaRPr lang="en-GB" sz="4400" dirty="0">
              <a:latin typeface="Haettenschweiler" panose="020B070604090206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3535"/>
            <a:ext cx="10515600" cy="345342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[Is your main concept ambiguous or disputed? If so, identify the different ways you, and other scholars, could interpret that concept. Which one is most useful? Why?]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24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040" y="911670"/>
            <a:ext cx="10027920" cy="548640"/>
          </a:xfrm>
        </p:spPr>
        <p:txBody>
          <a:bodyPr/>
          <a:lstStyle/>
          <a:p>
            <a:pPr algn="ctr"/>
            <a:r>
              <a:rPr lang="en-GB" sz="4400" dirty="0" smtClean="0">
                <a:latin typeface="Haettenschweiler" panose="020B0706040902060204" pitchFamily="34" charset="0"/>
              </a:rPr>
              <a:t>Unexamined assumptions</a:t>
            </a:r>
            <a:endParaRPr lang="en-GB" sz="4400" dirty="0">
              <a:latin typeface="Haettenschweiler" panose="020B070604090206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3535"/>
            <a:ext cx="10515600" cy="345342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[Does the question make an assumption? If so, write it out here as a sentence. Then consider whether that assumption is likely to be true or false. Is it a strong or weak assumption? Explain your answer, in light of your reading on the topic.]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154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040" y="925318"/>
            <a:ext cx="10027920" cy="548640"/>
          </a:xfrm>
        </p:spPr>
        <p:txBody>
          <a:bodyPr/>
          <a:lstStyle/>
          <a:p>
            <a:pPr algn="ctr"/>
            <a:r>
              <a:rPr lang="en-GB" sz="4400" dirty="0" smtClean="0">
                <a:latin typeface="Haettenschweiler" panose="020B0706040902060204" pitchFamily="34" charset="0"/>
              </a:rPr>
              <a:t>Measurement</a:t>
            </a:r>
            <a:endParaRPr lang="en-GB" dirty="0">
              <a:latin typeface="Haettenschweiler" panose="020B070604090206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33367"/>
            <a:ext cx="10515600" cy="344359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[Consider how scholars can measure and describe your key concept(s). Is the concept dichotomous (0/1) or does it admit a range of values? Are there several different measuring sticks we could use?]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403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040" y="938966"/>
            <a:ext cx="10027920" cy="548640"/>
          </a:xfrm>
        </p:spPr>
        <p:txBody>
          <a:bodyPr/>
          <a:lstStyle/>
          <a:p>
            <a:pPr algn="ctr"/>
            <a:r>
              <a:rPr lang="en-GB" sz="4400" dirty="0" smtClean="0">
                <a:latin typeface="Haettenschweiler" panose="020B0706040902060204" pitchFamily="34" charset="0"/>
              </a:rPr>
              <a:t>Empirical evidence</a:t>
            </a:r>
            <a:endParaRPr lang="en-GB" sz="4400" dirty="0">
              <a:latin typeface="Haettenschweiler" panose="020B070604090206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1419"/>
            <a:ext cx="10515600" cy="3915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[Now introduce some empirical evidence to answer the question as you have interpreted it. Using your broader reading, </a:t>
            </a:r>
            <a:r>
              <a:rPr lang="en-GB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briefly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summarize one or more case studies and/or deploy large-n data that is </a:t>
            </a:r>
            <a:r>
              <a:rPr lang="en-GB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wholly relevant to the question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Don’t bother with extensive description. Instead, bring the data to bear </a:t>
            </a:r>
            <a:r>
              <a:rPr lang="en-GB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directly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upon the question in order to </a:t>
            </a:r>
            <a:r>
              <a:rPr lang="en-GB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your arguments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Feel free to add more empirical slides as needed.]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6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040" y="911670"/>
            <a:ext cx="10027920" cy="548640"/>
          </a:xfrm>
        </p:spPr>
        <p:txBody>
          <a:bodyPr/>
          <a:lstStyle/>
          <a:p>
            <a:pPr algn="ctr"/>
            <a:r>
              <a:rPr lang="en-GB" sz="4400" dirty="0" smtClean="0">
                <a:latin typeface="Haettenschweiler" panose="020B0706040902060204" pitchFamily="34" charset="0"/>
              </a:rPr>
              <a:t>Conclusion</a:t>
            </a:r>
            <a:endParaRPr lang="en-GB" dirty="0">
              <a:latin typeface="Haettenschweiler" panose="020B070604090206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13703"/>
            <a:ext cx="10515600" cy="346326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[Once you have made your argument you should consider the implications for the scholarly literature. Identify those implications here. Why does this question matter? What work remains to be done?]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224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5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92D050"/>
      </a:accent1>
      <a:accent2>
        <a:srgbClr val="002060"/>
      </a:accent2>
      <a:accent3>
        <a:srgbClr val="92D050"/>
      </a:accent3>
      <a:accent4>
        <a:srgbClr val="002060"/>
      </a:accent4>
      <a:accent5>
        <a:srgbClr val="92D050"/>
      </a:accent5>
      <a:accent6>
        <a:srgbClr val="002060"/>
      </a:accent6>
      <a:hlink>
        <a:srgbClr val="92D050"/>
      </a:hlink>
      <a:folHlink>
        <a:srgbClr val="00206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1139</TotalTime>
  <Words>384</Words>
  <Application>Microsoft Office PowerPoint</Application>
  <PresentationFormat>Custom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Editable Slide Outline</vt:lpstr>
      <vt:lpstr>[Copy your assigned question here, in full]</vt:lpstr>
      <vt:lpstr>Arguments</vt:lpstr>
      <vt:lpstr>Key concepts: definition</vt:lpstr>
      <vt:lpstr>Key concepts: ambiguities and clarification</vt:lpstr>
      <vt:lpstr>Unexamined assumptions</vt:lpstr>
      <vt:lpstr>Measurement</vt:lpstr>
      <vt:lpstr>Empirical evidence</vt:lpstr>
      <vt:lpstr>Conclusion</vt:lpstr>
    </vt:vector>
  </TitlesOfParts>
  <Company>RHUL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Hackett, Ursula</dc:creator>
  <cp:lastModifiedBy>Rosemary Maher</cp:lastModifiedBy>
  <cp:revision>22</cp:revision>
  <dcterms:created xsi:type="dcterms:W3CDTF">2020-09-14T13:26:30Z</dcterms:created>
  <dcterms:modified xsi:type="dcterms:W3CDTF">2020-10-12T16:13:12Z</dcterms:modified>
</cp:coreProperties>
</file>