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4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51C49-65D8-E14B-9343-A1542E824040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61935-465D-B647-B6FC-86B63517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3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1D5DA-07F8-E948-94B4-523E325252BA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0F2A2-E237-E647-8EF8-AADB7F199985}" type="slidenum">
              <a:rPr lang="en-US"/>
              <a:pPr/>
              <a:t>3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C2C3D-2307-584A-A014-8CDE574B2C42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755AF-913A-C24C-8891-40AB7C18EBA9}" type="slidenum">
              <a:rPr lang="en-US"/>
              <a:pPr/>
              <a:t>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DFCB0C-914A-874E-86BF-1F46A2451AFA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DF2AF-ED92-4349-AF85-93DCA53DB8C3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AU" dirty="0">
                <a:latin typeface="Trebuchet MS" charset="0"/>
              </a:rPr>
              <a:t>Properties of human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AU" dirty="0">
                <a:latin typeface="Trebuchet MS" charset="0"/>
              </a:rPr>
              <a:t>Kuiper and Allan Chapter 1.1-1.3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>
                <a:latin typeface="Trebuchet MS" charset="0"/>
              </a:rPr>
              <a:t>Language is a code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7077075" y="2133600"/>
          <a:ext cx="206692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r:id="rId4" imgW="3568700" imgH="3683000" progId="MS_ClipArt_Gallery">
                  <p:embed/>
                </p:oleObj>
              </mc:Choice>
              <mc:Fallback>
                <p:oleObj r:id="rId4" imgW="3568700" imgH="368300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2133600"/>
                        <a:ext cx="206692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429000" y="3276600"/>
          <a:ext cx="23812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r:id="rId6" imgW="4914900" imgH="4787900" progId="MS_ClipArt_Gallery">
                  <p:embed/>
                </p:oleObj>
              </mc:Choice>
              <mc:Fallback>
                <p:oleObj r:id="rId6" imgW="4914900" imgH="478790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76600"/>
                        <a:ext cx="23812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0" y="5102225"/>
          <a:ext cx="227965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r:id="rId8" imgW="4254500" imgH="3276600" progId="MS_ClipArt_Gallery">
                  <p:embed/>
                </p:oleObj>
              </mc:Choice>
              <mc:Fallback>
                <p:oleObj r:id="rId8" imgW="4254500" imgH="327660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102225"/>
                        <a:ext cx="2279650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>
                <a:latin typeface="Trebuchet MS" charset="0"/>
              </a:rPr>
              <a:t>Human language is a code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>
                <a:latin typeface="Trebuchet MS" charset="0"/>
              </a:rPr>
              <a:t>symbols</a:t>
            </a:r>
          </a:p>
          <a:p>
            <a:r>
              <a:rPr lang="en-AU">
                <a:latin typeface="Trebuchet MS" charset="0"/>
              </a:rPr>
              <a:t>syntax of symbols</a:t>
            </a:r>
          </a:p>
          <a:p>
            <a:r>
              <a:rPr lang="en-AU">
                <a:latin typeface="Trebuchet MS" charset="0"/>
              </a:rPr>
              <a:t>system</a:t>
            </a:r>
            <a:endParaRPr lang="en-US">
              <a:latin typeface="Trebuchet MS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>
                <a:latin typeface="Trebuchet MS" charset="0"/>
              </a:rPr>
              <a:t>An elementary code: traffic lights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657600" y="2514600"/>
          <a:ext cx="1790700" cy="318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4" imgW="1790700" imgH="3187700" progId="MS_ClipArt_Gallery">
                  <p:embed/>
                </p:oleObj>
              </mc:Choice>
              <mc:Fallback>
                <p:oleObj r:id="rId4" imgW="1790700" imgH="318770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0"/>
                        <a:ext cx="1790700" cy="318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>
                <a:latin typeface="Trebuchet MS" charset="0"/>
              </a:rPr>
              <a:t>Symbols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 dirty="0">
                <a:latin typeface="Trebuchet MS" charset="0"/>
              </a:rPr>
              <a:t>red		</a:t>
            </a:r>
            <a:r>
              <a:rPr lang="en-AU" dirty="0" smtClean="0">
                <a:latin typeface="Trebuchet MS" charset="0"/>
              </a:rPr>
              <a:t>	stop</a:t>
            </a:r>
            <a:endParaRPr lang="en-AU" dirty="0">
              <a:latin typeface="Trebuchet MS" charset="0"/>
            </a:endParaRPr>
          </a:p>
          <a:p>
            <a:r>
              <a:rPr lang="en-AU" dirty="0">
                <a:latin typeface="Trebuchet MS" charset="0"/>
              </a:rPr>
              <a:t>amber		prepare to stop</a:t>
            </a:r>
          </a:p>
          <a:p>
            <a:r>
              <a:rPr lang="en-AU" dirty="0">
                <a:latin typeface="Trebuchet MS" charset="0"/>
              </a:rPr>
              <a:t>green		proceed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>
                <a:latin typeface="Trebuchet MS" charset="0"/>
              </a:rPr>
              <a:t>Syntax of symbols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latin typeface="Trebuchet MS" charset="0"/>
              </a:rPr>
              <a:t>linear sequence</a:t>
            </a:r>
          </a:p>
          <a:p>
            <a:r>
              <a:rPr lang="en-AU" dirty="0">
                <a:latin typeface="Trebuchet MS" charset="0"/>
              </a:rPr>
              <a:t>lights show one at a time</a:t>
            </a:r>
          </a:p>
          <a:p>
            <a:r>
              <a:rPr lang="en-AU" dirty="0">
                <a:latin typeface="Trebuchet MS" charset="0"/>
              </a:rPr>
              <a:t>sequence is rule governed</a:t>
            </a:r>
          </a:p>
          <a:p>
            <a:r>
              <a:rPr lang="en-AU" dirty="0">
                <a:latin typeface="Trebuchet MS" charset="0"/>
              </a:rPr>
              <a:t>breakdowns show the stability of the system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>
                <a:latin typeface="Trebuchet MS" charset="0"/>
              </a:rPr>
              <a:t>System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>
                <a:latin typeface="Trebuchet MS" charset="0"/>
              </a:rPr>
              <a:t>closed system</a:t>
            </a:r>
          </a:p>
          <a:p>
            <a:r>
              <a:rPr lang="en-AU">
                <a:latin typeface="Trebuchet MS" charset="0"/>
              </a:rPr>
              <a:t>interdependence of meanings</a:t>
            </a:r>
          </a:p>
          <a:p>
            <a:r>
              <a:rPr lang="en-AU">
                <a:latin typeface="Trebuchet MS" charset="0"/>
              </a:rPr>
              <a:t>red and green have opposite meanings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67</TotalTime>
  <Words>73</Words>
  <Application>Microsoft Macintosh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K &amp; A iv</vt:lpstr>
      <vt:lpstr>MS_ClipArt_Gallery</vt:lpstr>
      <vt:lpstr>Properties of human language</vt:lpstr>
      <vt:lpstr>Language is a code</vt:lpstr>
      <vt:lpstr>Human language is a code</vt:lpstr>
      <vt:lpstr>An elementary code: traffic lights</vt:lpstr>
      <vt:lpstr>Symbols</vt:lpstr>
      <vt:lpstr>Syntax of symbols</vt:lpstr>
      <vt:lpstr>System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2016-06-14T00:02:00Z</dcterms:modified>
</cp:coreProperties>
</file>