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2DD65F-D205-C846-B83F-EB1E8FE6BCB1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5ECFE-ADE7-CF42-AAA0-AFB7333FA8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8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603442-63BD-FB4D-85B3-61A5282F81C4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FD4E9-4C0D-D345-A730-8532D17A3415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3F45CF-6852-7943-9D5E-3C1C63448B94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0F6D48-5825-2C48-B018-914D53D67DE0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9325C8-631A-E345-979A-5198BF46123D}" type="slidenum">
              <a:rPr lang="en-US"/>
              <a:pPr/>
              <a:t>6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5C8A40-6CDD-A348-8358-4DA14CE51F79}" type="slidenum">
              <a:rPr lang="en-US"/>
              <a:pPr/>
              <a:t>7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B13371-9B63-6440-9CCA-BC5B06C061C2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What do you know when you know a language?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Kuiper and Allan Chapter 1.1.3 -  1.1.4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Make a sentence out of each of the following sets of words. What does this tell you about the order of words in English sentences?</a:t>
            </a:r>
          </a:p>
          <a:p>
            <a:pPr lvl="1"/>
            <a:r>
              <a:rPr lang="en-AU" i="1"/>
              <a:t>sleeps, a, baby, new-born</a:t>
            </a:r>
          </a:p>
          <a:p>
            <a:pPr lvl="1"/>
            <a:r>
              <a:rPr lang="en-AU" i="1"/>
              <a:t>in, house, live, green, the, a, people</a:t>
            </a:r>
          </a:p>
          <a:p>
            <a:pPr lvl="1"/>
            <a:r>
              <a:rPr lang="en-AU" i="1"/>
              <a:t>the, kicked, boy, ball, 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Which of the following could be an English word?</a:t>
            </a:r>
          </a:p>
          <a:p>
            <a:pPr lvl="1"/>
            <a:r>
              <a:rPr lang="en-AU" i="1"/>
              <a:t>bnick</a:t>
            </a:r>
          </a:p>
          <a:p>
            <a:pPr lvl="1"/>
            <a:r>
              <a:rPr lang="en-AU" i="1"/>
              <a:t>blick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Whose dressing is under consideration in each of the following sentences?</a:t>
            </a:r>
          </a:p>
          <a:p>
            <a:pPr lvl="1"/>
            <a:r>
              <a:rPr lang="en-AU" i="1"/>
              <a:t>Jill appealed to Mary to dress herself.</a:t>
            </a:r>
          </a:p>
          <a:p>
            <a:pPr lvl="1"/>
            <a:r>
              <a:rPr lang="en-AU" i="1"/>
              <a:t>Jill appeared to Mary to dress herself.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What is the question formed from each of the following statements?</a:t>
            </a:r>
          </a:p>
          <a:p>
            <a:pPr lvl="1"/>
            <a:r>
              <a:rPr lang="en-AU" i="1"/>
              <a:t>John is eating his porridge.</a:t>
            </a:r>
            <a:endParaRPr lang="en-AU"/>
          </a:p>
          <a:p>
            <a:pPr lvl="1"/>
            <a:r>
              <a:rPr lang="en-AU" i="1"/>
              <a:t>John won’t eat his porridge.</a:t>
            </a:r>
            <a:endParaRPr lang="en-A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Question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What kind of knowledge have you just displayed in answering the last few questions?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r>
              <a:rPr lang="en-AU" dirty="0"/>
              <a:t>Linguistic units are constructed according to rules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</a:pPr>
            <a:r>
              <a:rPr lang="en-AU" dirty="0"/>
              <a:t>rules of sound sequencing</a:t>
            </a:r>
          </a:p>
          <a:p>
            <a:pPr>
              <a:lnSpc>
                <a:spcPct val="90000"/>
              </a:lnSpc>
            </a:pPr>
            <a:r>
              <a:rPr lang="en-AU" dirty="0"/>
              <a:t>rules of word sequencing</a:t>
            </a:r>
          </a:p>
          <a:p>
            <a:pPr>
              <a:lnSpc>
                <a:spcPct val="90000"/>
              </a:lnSpc>
            </a:pPr>
            <a:r>
              <a:rPr lang="en-AU" dirty="0"/>
              <a:t>Speakers of the same language must know the same rules.</a:t>
            </a:r>
          </a:p>
          <a:p>
            <a:pPr>
              <a:lnSpc>
                <a:spcPct val="90000"/>
              </a:lnSpc>
            </a:pPr>
            <a:r>
              <a:rPr lang="en-AU" dirty="0"/>
              <a:t>Rules are descriptive not prescriptive.</a:t>
            </a:r>
          </a:p>
          <a:p>
            <a:pPr>
              <a:lnSpc>
                <a:spcPct val="90000"/>
              </a:lnSpc>
            </a:pPr>
            <a:r>
              <a:rPr lang="en-AU" dirty="0"/>
              <a:t>Native speaker knowledge of rules is unconscious.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Language is specifically human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US"/>
              <a:t>Only we humans can answer questions like this.</a:t>
            </a:r>
          </a:p>
          <a:p>
            <a:r>
              <a:rPr lang="en-US"/>
              <a:t>We can do it because we have knowledge of our language(s).</a:t>
            </a:r>
          </a:p>
          <a:p>
            <a:r>
              <a:rPr lang="en-US"/>
              <a:t>No other species has this kind of knowledge.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38</TotalTime>
  <Words>243</Words>
  <Application>Microsoft Macintosh PowerPoint</Application>
  <PresentationFormat>On-screen Show (4:3)</PresentationFormat>
  <Paragraphs>38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K &amp; A iv</vt:lpstr>
      <vt:lpstr>What do you know when you know a language?</vt:lpstr>
      <vt:lpstr>Exercise</vt:lpstr>
      <vt:lpstr>Exercise</vt:lpstr>
      <vt:lpstr>Exercise</vt:lpstr>
      <vt:lpstr>Exercise</vt:lpstr>
      <vt:lpstr>Question</vt:lpstr>
      <vt:lpstr>Linguistic units are constructed according to rules</vt:lpstr>
      <vt:lpstr>Language is specifically human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11</cp:revision>
  <dcterms:created xsi:type="dcterms:W3CDTF">2016-04-08T07:16:18Z</dcterms:created>
  <dcterms:modified xsi:type="dcterms:W3CDTF">2016-06-14T00:04:17Z</dcterms:modified>
</cp:coreProperties>
</file>