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11A86-1797-A145-BA79-9B2037812AD4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8AB3D-2677-1845-92B8-E9F23B51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9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5E068-F34D-B94E-994A-82D47E20AD49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863CB-7380-F546-9745-0047056A022E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AF2DB-FF5B-C043-96F0-9AB700F34394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B7769-4751-554D-AC1D-EF1712FFB9AE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DC46FD-7DF2-4241-AA4C-0EA88C2778B6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0AB64-189D-AB45-97CD-E8F5F58E34CE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8C32F-81B5-6A49-81B4-F0B6B5605406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438E16-304F-FF48-8EF4-89820AEFBFCE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59A96-F6E9-CC46-AB6F-CA006139A905}" type="slidenum">
              <a:rPr lang="en-US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Language use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92500" lnSpcReduction="20000"/>
          </a:bodyPr>
          <a:lstStyle/>
          <a:p>
            <a:r>
              <a:rPr lang="en-AU"/>
              <a:t>What people do when they use a language?</a:t>
            </a:r>
          </a:p>
          <a:p>
            <a:r>
              <a:rPr lang="en-AU"/>
              <a:t>Kuiper and Allan 1.1.5 - 1.1.6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 dirty="0"/>
              <a:t>My husband and I are pleased again to be visiting your beautiful country.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Language use is constrained by many factors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AU"/>
          </a:p>
          <a:p>
            <a:r>
              <a:rPr lang="en-AU"/>
              <a:t>personal idiosyncrasies</a:t>
            </a:r>
          </a:p>
          <a:p>
            <a:r>
              <a:rPr lang="en-AU"/>
              <a:t>dialect</a:t>
            </a:r>
          </a:p>
          <a:p>
            <a:pPr lvl="1"/>
            <a:r>
              <a:rPr lang="en-AU"/>
              <a:t>regional</a:t>
            </a:r>
          </a:p>
          <a:p>
            <a:pPr lvl="1"/>
            <a:r>
              <a:rPr lang="en-AU"/>
              <a:t>social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More factors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time period</a:t>
            </a:r>
          </a:p>
          <a:p>
            <a:r>
              <a:rPr lang="en-AU"/>
              <a:t>purpose</a:t>
            </a:r>
          </a:p>
          <a:p>
            <a:r>
              <a:rPr lang="en-AU"/>
              <a:t>mode</a:t>
            </a:r>
          </a:p>
          <a:p>
            <a:pPr lvl="1"/>
            <a:r>
              <a:rPr lang="en-AU"/>
              <a:t>reading</a:t>
            </a:r>
          </a:p>
          <a:p>
            <a:pPr lvl="1"/>
            <a:r>
              <a:rPr lang="en-AU"/>
              <a:t>writing</a:t>
            </a:r>
          </a:p>
          <a:p>
            <a:r>
              <a:rPr lang="en-AU"/>
              <a:t>medium: e.g. TV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More factors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audience and audience design</a:t>
            </a:r>
          </a:p>
          <a:p>
            <a:r>
              <a:rPr lang="en-AU"/>
              <a:t>relationship of speaker to audience</a:t>
            </a:r>
          </a:p>
          <a:p>
            <a:r>
              <a:rPr lang="en-AU"/>
              <a:t>occupation</a:t>
            </a:r>
          </a:p>
          <a:p>
            <a:r>
              <a:rPr lang="en-AU"/>
              <a:t>etc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Language use is creative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Make two sentences you have never said before.</a:t>
            </a:r>
          </a:p>
          <a:p>
            <a:pPr lvl="1"/>
            <a:r>
              <a:rPr lang="en-AU"/>
              <a:t>Was it difficult?</a:t>
            </a:r>
          </a:p>
          <a:p>
            <a:pPr lvl="1"/>
            <a:r>
              <a:rPr lang="en-AU"/>
              <a:t>Did you feel creative?</a:t>
            </a:r>
          </a:p>
          <a:p>
            <a:pPr lvl="1"/>
            <a:r>
              <a:rPr lang="en-AU"/>
              <a:t>Were you, in fact, being creative?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following texts have been influenced in many ways in their choice of pronunciation, vocabulary, and grammar. What kinds of factors are involved?</a:t>
            </a:r>
          </a:p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My friends and fellow Americans, I speak to you tonight on one of the gravest issues facing our great nation, and at this time I want to make one thing perfectly clear 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Canada is 3.8 million square miles in area. It is the second largest country in the world, covering more that half the North American continent.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Johnson waits for the pitch. Here it comes … Swung at and missed! One down. That brings up Thomas.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Tonight it appears that all the 247 passengers are dead. Search and rescue teams are making their way to the scene in order to start a full search at daybreak.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The earth is the Lord’s and the fullness thereof; the world and they that dwell therein: For he hath founded in upon the seas, and established it upon the floods.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 dirty="0"/>
              <a:t>That’s a good boy. Now promise your </a:t>
            </a:r>
            <a:r>
              <a:rPr lang="en-AU" i="1" dirty="0" err="1"/>
              <a:t>grandpappy</a:t>
            </a:r>
            <a:r>
              <a:rPr lang="en-AU" i="1" dirty="0"/>
              <a:t> you won’t do that again.</a:t>
            </a:r>
          </a:p>
          <a:p>
            <a:pPr lvl="1"/>
            <a:endParaRPr lang="en-AU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86</TotalTime>
  <Words>306</Words>
  <Application>Microsoft Macintosh PowerPoint</Application>
  <PresentationFormat>On-screen Show (4:3)</PresentationFormat>
  <Paragraphs>44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 &amp; A iv</vt:lpstr>
      <vt:lpstr>Language use</vt:lpstr>
      <vt:lpstr>Language use is creative</vt:lpstr>
      <vt:lpstr>Exercise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Language use is constrained by many factors</vt:lpstr>
      <vt:lpstr>More factors</vt:lpstr>
      <vt:lpstr>More factors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11</cp:revision>
  <dcterms:created xsi:type="dcterms:W3CDTF">2016-04-08T07:16:18Z</dcterms:created>
  <dcterms:modified xsi:type="dcterms:W3CDTF">2016-06-14T00:04:35Z</dcterms:modified>
</cp:coreProperties>
</file>