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AU" dirty="0">
                <a:latin typeface="Trebuchet MS" charset="0"/>
                <a:ea typeface="ＭＳ Ｐゴシック" charset="0"/>
                <a:cs typeface="ＭＳ Ｐゴシック" charset="0"/>
              </a:rPr>
              <a:t>Linguistics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AU" dirty="0">
                <a:latin typeface="Arial" charset="0"/>
                <a:ea typeface="ＭＳ Ｐゴシック" charset="0"/>
                <a:cs typeface="ＭＳ Ｐゴシック" charset="0"/>
              </a:rPr>
              <a:t>The toolbox </a:t>
            </a:r>
            <a:r>
              <a:rPr lang="en-AU" dirty="0" smtClean="0">
                <a:latin typeface="Arial" charset="0"/>
                <a:ea typeface="ＭＳ Ｐゴシック" charset="0"/>
                <a:cs typeface="ＭＳ Ｐゴシック" charset="0"/>
              </a:rPr>
              <a:t>for language </a:t>
            </a:r>
            <a:r>
              <a:rPr lang="en-AU" dirty="0">
                <a:latin typeface="Arial" charset="0"/>
                <a:ea typeface="ＭＳ Ｐゴシック" charset="0"/>
                <a:cs typeface="ＭＳ Ｐゴシック" charset="0"/>
              </a:rPr>
              <a:t>description</a:t>
            </a:r>
          </a:p>
          <a:p>
            <a:pPr eaLnBrk="1" hangingPunct="1"/>
            <a:r>
              <a:rPr lang="en-AU" dirty="0">
                <a:latin typeface="Arial" charset="0"/>
                <a:ea typeface="ＭＳ Ｐゴシック" charset="0"/>
                <a:cs typeface="ＭＳ Ｐゴシック" charset="0"/>
              </a:rPr>
              <a:t>Kuiper and Allan </a:t>
            </a:r>
            <a:r>
              <a:rPr lang="en-AU" dirty="0" smtClean="0">
                <a:latin typeface="Arial" charset="0"/>
                <a:ea typeface="ＭＳ Ｐゴシック" charset="0"/>
                <a:cs typeface="ＭＳ Ｐゴシック" charset="0"/>
              </a:rPr>
              <a:t>1.2</a:t>
            </a:r>
            <a:endParaRPr lang="en-AU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>
                <a:latin typeface="Trebuchet MS" charset="0"/>
                <a:ea typeface="ＭＳ Ｐゴシック" charset="0"/>
                <a:cs typeface="ＭＳ Ｐゴシック" charset="0"/>
              </a:rPr>
              <a:t>What is linguistics?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>
                <a:latin typeface="Trebuchet MS" charset="0"/>
                <a:ea typeface="ＭＳ Ｐゴシック" charset="0"/>
                <a:cs typeface="ＭＳ Ｐゴシック" charset="0"/>
              </a:rPr>
              <a:t>the scientific study of language and languages</a:t>
            </a:r>
          </a:p>
          <a:p>
            <a:pPr eaLnBrk="1" hangingPunct="1"/>
            <a:r>
              <a:rPr lang="en-AU">
                <a:latin typeface="Trebuchet MS" charset="0"/>
                <a:ea typeface="ＭＳ Ｐゴシック" charset="0"/>
                <a:cs typeface="ＭＳ Ｐゴシック" charset="0"/>
              </a:rPr>
              <a:t>It has various branches because languages have many subsystems.</a:t>
            </a:r>
          </a:p>
          <a:p>
            <a:pPr eaLnBrk="1" hangingPunct="1"/>
            <a:r>
              <a:rPr lang="en-AU">
                <a:latin typeface="Trebuchet MS" charset="0"/>
                <a:ea typeface="ＭＳ Ｐゴシック" charset="0"/>
                <a:cs typeface="ＭＳ Ｐゴシック" charset="0"/>
              </a:rPr>
              <a:t>Sub-disciplines of linguistics look at various of these subsystems.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>
                <a:latin typeface="Trebuchet MS" charset="0"/>
                <a:ea typeface="ＭＳ Ｐゴシック" charset="0"/>
                <a:cs typeface="ＭＳ Ｐゴシック" charset="0"/>
              </a:rPr>
              <a:t>Lexis and Morphology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>
                <a:latin typeface="Trebuchet MS" charset="0"/>
                <a:ea typeface="ＭＳ Ｐゴシック" charset="0"/>
                <a:cs typeface="ＭＳ Ｐゴシック" charset="0"/>
              </a:rPr>
              <a:t>the vocabulary of a language and its structure</a:t>
            </a:r>
          </a:p>
          <a:p>
            <a:pPr eaLnBrk="1" hangingPunct="1"/>
            <a:r>
              <a:rPr lang="en-AU">
                <a:latin typeface="Trebuchet MS" charset="0"/>
                <a:ea typeface="ＭＳ Ｐゴシック" charset="0"/>
                <a:cs typeface="ＭＳ Ｐゴシック" charset="0"/>
              </a:rPr>
              <a:t>the internal structure (grammar) of words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>
                <a:latin typeface="Trebuchet MS" charset="0"/>
                <a:ea typeface="ＭＳ Ｐゴシック" charset="0"/>
                <a:cs typeface="ＭＳ Ｐゴシック" charset="0"/>
              </a:rPr>
              <a:t>Phonetics: the study of speech sounds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>
                <a:latin typeface="Trebuchet MS" charset="0"/>
                <a:ea typeface="ＭＳ Ｐゴシック" charset="0"/>
                <a:cs typeface="ＭＳ Ｐゴシック" charset="0"/>
              </a:rPr>
              <a:t>articulatory</a:t>
            </a:r>
          </a:p>
          <a:p>
            <a:pPr eaLnBrk="1" hangingPunct="1"/>
            <a:r>
              <a:rPr lang="en-AU">
                <a:latin typeface="Trebuchet MS" charset="0"/>
                <a:ea typeface="ＭＳ Ｐゴシック" charset="0"/>
                <a:cs typeface="ＭＳ Ｐゴシック" charset="0"/>
              </a:rPr>
              <a:t>acoustic</a:t>
            </a:r>
          </a:p>
          <a:p>
            <a:pPr eaLnBrk="1" hangingPunct="1"/>
            <a:r>
              <a:rPr lang="en-AU">
                <a:latin typeface="Trebuchet MS" charset="0"/>
                <a:ea typeface="ＭＳ Ｐゴシック" charset="0"/>
                <a:cs typeface="ＭＳ Ｐゴシック" charset="0"/>
              </a:rPr>
              <a:t>auditory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>
                <a:latin typeface="Trebuchet MS" charset="0"/>
                <a:ea typeface="ＭＳ Ｐゴシック" charset="0"/>
                <a:cs typeface="ＭＳ Ｐゴシック" charset="0"/>
              </a:rPr>
              <a:t>Phonology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>
                <a:latin typeface="Trebuchet MS" charset="0"/>
                <a:ea typeface="ＭＳ Ｐゴシック" charset="0"/>
                <a:cs typeface="ＭＳ Ｐゴシック" charset="0"/>
              </a:rPr>
              <a:t>the study of sound systems of languages</a:t>
            </a:r>
          </a:p>
          <a:p>
            <a:pPr eaLnBrk="1" hangingPunct="1"/>
            <a:r>
              <a:rPr lang="en-AU">
                <a:latin typeface="Trebuchet MS" charset="0"/>
                <a:ea typeface="ＭＳ Ｐゴシック" charset="0"/>
                <a:cs typeface="ＭＳ Ｐゴシック" charset="0"/>
              </a:rPr>
              <a:t>what sounds are distinctive in a language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>
                <a:latin typeface="Trebuchet MS" charset="0"/>
                <a:ea typeface="ＭＳ Ｐゴシック" charset="0"/>
                <a:cs typeface="ＭＳ Ｐゴシック" charset="0"/>
              </a:rPr>
              <a:t>Syntax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>
                <a:latin typeface="Trebuchet MS" charset="0"/>
                <a:ea typeface="ＭＳ Ｐゴシック" charset="0"/>
                <a:cs typeface="ＭＳ Ｐゴシック" charset="0"/>
              </a:rPr>
              <a:t>the structure of sentences</a:t>
            </a:r>
          </a:p>
          <a:p>
            <a:pPr eaLnBrk="1" hangingPunct="1"/>
            <a:r>
              <a:rPr lang="en-AU">
                <a:latin typeface="Trebuchet MS" charset="0"/>
                <a:ea typeface="ＭＳ Ｐゴシック" charset="0"/>
                <a:cs typeface="ＭＳ Ｐゴシック" charset="0"/>
              </a:rPr>
              <a:t>how sentences are made up of words and phrases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>
                <a:latin typeface="Trebuchet MS" charset="0"/>
                <a:ea typeface="ＭＳ Ｐゴシック" charset="0"/>
                <a:cs typeface="ＭＳ Ｐゴシック" charset="0"/>
              </a:rPr>
              <a:t>Semantics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>
                <a:latin typeface="Trebuchet MS" charset="0"/>
                <a:ea typeface="ＭＳ Ｐゴシック" charset="0"/>
                <a:cs typeface="ＭＳ Ｐゴシック" charset="0"/>
              </a:rPr>
              <a:t>What is meaning?</a:t>
            </a:r>
          </a:p>
          <a:p>
            <a:pPr eaLnBrk="1" hangingPunct="1"/>
            <a:r>
              <a:rPr lang="en-AU">
                <a:latin typeface="Trebuchet MS" charset="0"/>
                <a:ea typeface="ＭＳ Ｐゴシック" charset="0"/>
                <a:cs typeface="ＭＳ Ｐゴシック" charset="0"/>
              </a:rPr>
              <a:t>How is it related to human conceptual structure?</a:t>
            </a:r>
          </a:p>
          <a:p>
            <a:pPr eaLnBrk="1" hangingPunct="1"/>
            <a:r>
              <a:rPr lang="en-AU">
                <a:latin typeface="Trebuchet MS" charset="0"/>
                <a:ea typeface="ＭＳ Ｐゴシック" charset="0"/>
                <a:cs typeface="ＭＳ Ｐゴシック" charset="0"/>
              </a:rPr>
              <a:t>How is it related to syntax and lexis?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>
                <a:latin typeface="Trebuchet MS" charset="0"/>
                <a:ea typeface="ＭＳ Ｐゴシック" charset="0"/>
                <a:cs typeface="ＭＳ Ｐゴシック" charset="0"/>
              </a:rPr>
              <a:t>Pragmatics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>
                <a:latin typeface="Trebuchet MS" charset="0"/>
                <a:ea typeface="ＭＳ Ｐゴシック" charset="0"/>
                <a:cs typeface="ＭＳ Ｐゴシック" charset="0"/>
              </a:rPr>
              <a:t>How is the context of an utterance used to interpret the utterance?</a:t>
            </a:r>
            <a:endParaRPr lang="en-US">
              <a:latin typeface="Trebuchet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38</TotalTime>
  <Words>138</Words>
  <Application>Microsoft Macintosh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K &amp; A iv</vt:lpstr>
      <vt:lpstr>Linguistics</vt:lpstr>
      <vt:lpstr>What is linguistics?</vt:lpstr>
      <vt:lpstr>Lexis and Morphology</vt:lpstr>
      <vt:lpstr>Phonetics: the study of speech sounds</vt:lpstr>
      <vt:lpstr>Phonology</vt:lpstr>
      <vt:lpstr>Syntax</vt:lpstr>
      <vt:lpstr>Semantics</vt:lpstr>
      <vt:lpstr>Pragmatics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9</cp:revision>
  <dcterms:created xsi:type="dcterms:W3CDTF">2016-04-08T07:16:18Z</dcterms:created>
  <dcterms:modified xsi:type="dcterms:W3CDTF">2016-06-14T00:08:07Z</dcterms:modified>
</cp:coreProperties>
</file>