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dirty="0">
                <a:latin typeface="Trebuchet MS" charset="0"/>
                <a:ea typeface="ＭＳ Ｐゴシック" charset="0"/>
                <a:cs typeface="ＭＳ Ｐゴシック" charset="0"/>
              </a:rPr>
              <a:t>Linguistics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AU" dirty="0">
                <a:latin typeface="Arial" charset="0"/>
                <a:ea typeface="ＭＳ Ｐゴシック" charset="0"/>
                <a:cs typeface="ＭＳ Ｐゴシック" charset="0"/>
              </a:rPr>
              <a:t>The toolbox </a:t>
            </a:r>
            <a:r>
              <a:rPr lang="en-AU" dirty="0" smtClean="0">
                <a:latin typeface="Arial" charset="0"/>
                <a:ea typeface="ＭＳ Ｐゴシック" charset="0"/>
                <a:cs typeface="ＭＳ Ｐゴシック" charset="0"/>
              </a:rPr>
              <a:t>for language </a:t>
            </a:r>
            <a:r>
              <a:rPr lang="en-AU" dirty="0">
                <a:latin typeface="Arial" charset="0"/>
                <a:ea typeface="ＭＳ Ｐゴシック" charset="0"/>
                <a:cs typeface="ＭＳ Ｐゴシック" charset="0"/>
              </a:rPr>
              <a:t>description</a:t>
            </a:r>
          </a:p>
          <a:p>
            <a:pPr eaLnBrk="1" hangingPunct="1"/>
            <a:r>
              <a:rPr lang="en-AU" dirty="0">
                <a:latin typeface="Arial" charset="0"/>
                <a:ea typeface="ＭＳ Ｐゴシック" charset="0"/>
                <a:cs typeface="ＭＳ Ｐゴシック" charset="0"/>
              </a:rPr>
              <a:t>Kuiper and Allan </a:t>
            </a:r>
            <a:r>
              <a:rPr lang="en-AU" dirty="0" smtClean="0">
                <a:latin typeface="Arial" charset="0"/>
                <a:ea typeface="ＭＳ Ｐゴシック" charset="0"/>
                <a:cs typeface="ＭＳ Ｐゴシック" charset="0"/>
              </a:rPr>
              <a:t>1.2</a:t>
            </a:r>
            <a:endParaRPr lang="en-AU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What is linguistics?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the scientific study of language and languages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It has various branches because languages have many subsystems.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Sub-disciplines of linguistics look at various of these subsystems.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Lexis and Morphology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the vocabulary of a language and its structure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the internal structure (grammar) of words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Phonetics: the study of speech sounds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articulatory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acoustic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auditory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Phonology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the study of sound systems of languages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what sounds are distinctive in a language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Syntax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the structure of sentences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how sentences are made up of words and phrases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Semantics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What is meaning?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How is it related to human conceptual structure?</a:t>
            </a:r>
          </a:p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How is it related to syntax and lexis?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Pragmatics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>
                <a:latin typeface="Trebuchet MS" charset="0"/>
                <a:ea typeface="ＭＳ Ｐゴシック" charset="0"/>
                <a:cs typeface="ＭＳ Ｐゴシック" charset="0"/>
              </a:rPr>
              <a:t>How is the context of an utterance used to interpret the utterance?</a:t>
            </a:r>
            <a:endParaRPr lang="en-US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138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 &amp; A iv</vt:lpstr>
      <vt:lpstr>Linguistics</vt:lpstr>
      <vt:lpstr>What is linguistics?</vt:lpstr>
      <vt:lpstr>Lexis and Morphology</vt:lpstr>
      <vt:lpstr>Phonetics: the study of speech sounds</vt:lpstr>
      <vt:lpstr>Phonology</vt:lpstr>
      <vt:lpstr>Syntax</vt:lpstr>
      <vt:lpstr>Semantics</vt:lpstr>
      <vt:lpstr>Pragmatics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2016-06-14T00:08:07Z</dcterms:modified>
</cp:coreProperties>
</file>