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>
                <a:latin typeface="Trebuchet MS" charset="0"/>
              </a:rPr>
              <a:t>Inter-disciplines </a:t>
            </a:r>
            <a:r>
              <a:rPr lang="en-US" dirty="0" smtClean="0">
                <a:latin typeface="Trebuchet MS" charset="0"/>
              </a:rPr>
              <a:t>and </a:t>
            </a:r>
            <a:r>
              <a:rPr lang="en-US" dirty="0">
                <a:latin typeface="Trebuchet MS" charset="0"/>
              </a:rPr>
              <a:t>applied linguistics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Allan 1.2.1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Inter-disciplines: Sociolinguistics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looks at how language is used in a social context, e.g.</a:t>
            </a:r>
          </a:p>
          <a:p>
            <a:pPr lvl="1"/>
            <a:r>
              <a:rPr lang="en-AU"/>
              <a:t>language use and social class</a:t>
            </a:r>
          </a:p>
          <a:p>
            <a:pPr lvl="1"/>
            <a:r>
              <a:rPr lang="en-AU"/>
              <a:t>language use and gender</a:t>
            </a:r>
          </a:p>
          <a:p>
            <a:pPr lvl="1"/>
            <a:r>
              <a:rPr lang="en-AU"/>
              <a:t>language use and occupation</a:t>
            </a:r>
          </a:p>
          <a:p>
            <a:pPr lvl="1"/>
            <a:r>
              <a:rPr lang="en-AU"/>
              <a:t>bilingualism</a:t>
            </a:r>
          </a:p>
          <a:p>
            <a:pPr lvl="1"/>
            <a:r>
              <a:rPr lang="en-AU"/>
              <a:t>code switching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Inter-disciplines:</a:t>
            </a:r>
            <a:br>
              <a:rPr lang="en-AU"/>
            </a:br>
            <a:r>
              <a:rPr lang="en-AU"/>
              <a:t>Psycholinguistics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Psycholinguistics </a:t>
            </a:r>
          </a:p>
          <a:p>
            <a:pPr lvl="1"/>
            <a:r>
              <a:rPr lang="en-AU"/>
              <a:t>looks at how language is acquired by humans</a:t>
            </a:r>
          </a:p>
          <a:p>
            <a:pPr lvl="1"/>
            <a:r>
              <a:rPr lang="en-AU"/>
              <a:t>how speech is created in real time</a:t>
            </a:r>
          </a:p>
          <a:p>
            <a:pPr lvl="1"/>
            <a:r>
              <a:rPr lang="en-AU"/>
              <a:t>how speech is perceived</a:t>
            </a:r>
          </a:p>
          <a:p>
            <a:pPr lvl="1"/>
            <a:r>
              <a:rPr lang="en-AU"/>
              <a:t>how language is stored in the brain</a:t>
            </a:r>
          </a:p>
          <a:p>
            <a:pPr lvl="1"/>
            <a:r>
              <a:rPr lang="en-AU"/>
              <a:t>how vocabulary is accessed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Inter-disciplines:</a:t>
            </a:r>
            <a:br>
              <a:rPr lang="en-AU"/>
            </a:br>
            <a:r>
              <a:rPr lang="en-AU"/>
              <a:t>Neurolinguistics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looks at the neurology of language</a:t>
            </a:r>
          </a:p>
          <a:p>
            <a:r>
              <a:rPr lang="en-AU"/>
              <a:t>brain imaging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Applied areas of linguistics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creating writing systems for languages which do not have them</a:t>
            </a:r>
          </a:p>
          <a:p>
            <a:r>
              <a:rPr lang="en-AU"/>
              <a:t>education</a:t>
            </a:r>
          </a:p>
          <a:p>
            <a:pPr lvl="1"/>
            <a:r>
              <a:rPr lang="en-AU"/>
              <a:t>teaching children the language they already know</a:t>
            </a:r>
          </a:p>
          <a:p>
            <a:pPr lvl="1"/>
            <a:r>
              <a:rPr lang="en-AU"/>
              <a:t>teaching English as a foreign or second language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applied areas of linguistics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speech and language therapy</a:t>
            </a:r>
          </a:p>
          <a:p>
            <a:pPr lvl="1"/>
            <a:r>
              <a:rPr lang="en-AU" dirty="0"/>
              <a:t>developmentally disordered speech</a:t>
            </a:r>
          </a:p>
          <a:p>
            <a:pPr lvl="1"/>
            <a:r>
              <a:rPr lang="en-AU" dirty="0"/>
              <a:t>acquired speech disorders</a:t>
            </a:r>
          </a:p>
          <a:p>
            <a:r>
              <a:rPr lang="en-AU" dirty="0"/>
              <a:t>computing</a:t>
            </a:r>
          </a:p>
          <a:p>
            <a:pPr lvl="1"/>
            <a:r>
              <a:rPr lang="en-AU" dirty="0"/>
              <a:t>natural language interfaces</a:t>
            </a:r>
          </a:p>
          <a:p>
            <a:pPr lvl="1"/>
            <a:r>
              <a:rPr lang="en-AU" dirty="0"/>
              <a:t>machine translation</a:t>
            </a:r>
          </a:p>
          <a:p>
            <a:pPr lvl="1"/>
            <a:r>
              <a:rPr lang="en-AU" dirty="0"/>
              <a:t>speech recognition</a:t>
            </a:r>
          </a:p>
          <a:p>
            <a:pPr lvl="1"/>
            <a:r>
              <a:rPr lang="en-AU" dirty="0"/>
              <a:t>speech synthesis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applied areas of linguistics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international  and intranational relations</a:t>
            </a:r>
          </a:p>
          <a:p>
            <a:pPr lvl="1"/>
            <a:r>
              <a:rPr lang="en-AU"/>
              <a:t>international languages</a:t>
            </a:r>
          </a:p>
          <a:p>
            <a:pPr lvl="1"/>
            <a:r>
              <a:rPr lang="en-AU"/>
              <a:t>standard language</a:t>
            </a:r>
          </a:p>
          <a:p>
            <a:pPr lvl="1"/>
            <a:r>
              <a:rPr lang="en-AU"/>
              <a:t>national languages policy</a:t>
            </a:r>
          </a:p>
          <a:p>
            <a:pPr lvl="1"/>
            <a:r>
              <a:rPr lang="en-AU"/>
              <a:t>translation services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41</TotalTime>
  <Words>164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Inter-disciplines and applied linguistics</vt:lpstr>
      <vt:lpstr>Inter-disciplines: Sociolinguistics</vt:lpstr>
      <vt:lpstr>Inter-disciplines: Psycholinguistics </vt:lpstr>
      <vt:lpstr>Inter-disciplines: Neurolinguistics </vt:lpstr>
      <vt:lpstr>Applied areas of linguistics</vt:lpstr>
      <vt:lpstr>More applied areas of linguistics</vt:lpstr>
      <vt:lpstr>More applied areas of linguistics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2016-06-14T00:08:32Z</dcterms:modified>
</cp:coreProperties>
</file>