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06" autoAdjust="0"/>
  </p:normalViewPr>
  <p:slideViewPr>
    <p:cSldViewPr snapToGrid="0" snapToObjects="1">
      <p:cViewPr>
        <p:scale>
          <a:sx n="100" d="100"/>
          <a:sy n="100" d="100"/>
        </p:scale>
        <p:origin x="-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12/06/16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9585"/>
            <a:ext cx="7772400" cy="1178060"/>
          </a:xfrm>
        </p:spPr>
        <p:txBody>
          <a:bodyPr/>
          <a:lstStyle/>
          <a:p>
            <a:r>
              <a:rPr lang="en-US" dirty="0" smtClean="0"/>
              <a:t>Pragmatics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67645"/>
            <a:ext cx="6400800" cy="688478"/>
          </a:xfrm>
        </p:spPr>
        <p:txBody>
          <a:bodyPr/>
          <a:lstStyle/>
          <a:p>
            <a:r>
              <a:rPr lang="en-US" dirty="0" smtClean="0"/>
              <a:t>Kuiper and Allan Chapter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8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Semantics</a:t>
            </a:r>
          </a:p>
          <a:p>
            <a:r>
              <a:rPr lang="en-US" dirty="0"/>
              <a:t>Semantics is usually divided into two domains:</a:t>
            </a:r>
          </a:p>
          <a:p>
            <a:pPr lvl="1"/>
            <a:r>
              <a:rPr lang="en-US" dirty="0"/>
              <a:t>Lexical semantics which deals with the meaning of words.</a:t>
            </a:r>
          </a:p>
          <a:p>
            <a:pPr lvl="1"/>
            <a:r>
              <a:rPr lang="en-US" dirty="0"/>
              <a:t>Formal semantics which deals with the meaning of grammar/syntax.</a:t>
            </a:r>
          </a:p>
          <a:p>
            <a:pPr lvl="2"/>
            <a:r>
              <a:rPr lang="en-US" dirty="0"/>
              <a:t>What is the difference between </a:t>
            </a:r>
          </a:p>
          <a:p>
            <a:pPr lvl="3"/>
            <a:r>
              <a:rPr lang="en-US" i="1" dirty="0"/>
              <a:t>Joanne greeted Marcia</a:t>
            </a:r>
            <a:r>
              <a:rPr lang="en-US" dirty="0"/>
              <a:t>.</a:t>
            </a:r>
          </a:p>
          <a:p>
            <a:pPr lvl="3"/>
            <a:r>
              <a:rPr lang="en-US" dirty="0"/>
              <a:t>and </a:t>
            </a:r>
          </a:p>
          <a:p>
            <a:pPr lvl="3"/>
            <a:r>
              <a:rPr lang="en-US" i="1" dirty="0"/>
              <a:t>Marcia greeted Joanne</a:t>
            </a:r>
            <a:r>
              <a:rPr lang="en-US" dirty="0"/>
              <a:t>.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01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Compositionality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sentence means literally what it says then the meaning of the sentence is the effect of taking </a:t>
            </a:r>
          </a:p>
          <a:p>
            <a:pPr lvl="1"/>
            <a:r>
              <a:rPr lang="en-US" dirty="0" smtClean="0"/>
              <a:t>the meanings of the words </a:t>
            </a:r>
          </a:p>
          <a:p>
            <a:pPr lvl="2"/>
            <a:r>
              <a:rPr lang="en-US" dirty="0" smtClean="0"/>
              <a:t>and </a:t>
            </a:r>
          </a:p>
          <a:p>
            <a:pPr lvl="1"/>
            <a:r>
              <a:rPr lang="en-US" dirty="0" smtClean="0"/>
              <a:t>the meaning of the syntax </a:t>
            </a:r>
          </a:p>
          <a:p>
            <a:pPr lvl="2"/>
            <a:r>
              <a:rPr lang="en-US" dirty="0" smtClean="0"/>
              <a:t>and </a:t>
            </a:r>
          </a:p>
          <a:p>
            <a:pPr lvl="1"/>
            <a:r>
              <a:rPr lang="en-US" dirty="0" smtClean="0"/>
              <a:t>combining them in rule governed ways.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99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Pragmatics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when you utter anything at a specific time, in a specific place to specific audience the compositional meaning of a sentence is not all there is to the meaning of the utterance.</a:t>
            </a:r>
          </a:p>
          <a:p>
            <a:r>
              <a:rPr lang="en-US" dirty="0" smtClean="0"/>
              <a:t>For instance, the meaning of a pronoun changes depending on who is speaking and who they are speaking to.</a:t>
            </a:r>
          </a:p>
        </p:txBody>
      </p:sp>
    </p:spTree>
    <p:extLst>
      <p:ext uri="{BB962C8B-B14F-4D97-AF65-F5344CB8AC3E}">
        <p14:creationId xmlns:p14="http://schemas.microsoft.com/office/powerpoint/2010/main" val="357636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Narrow and wide pragmatics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English tradition is narrower than the Continental tradition.</a:t>
            </a:r>
          </a:p>
          <a:p>
            <a:r>
              <a:rPr lang="en-US" dirty="0" smtClean="0"/>
              <a:t>English pragmatics deals with local contexts and the way assumptions about that context creates meaning for an utterance.</a:t>
            </a:r>
          </a:p>
          <a:p>
            <a:r>
              <a:rPr lang="en-US" dirty="0" smtClean="0"/>
              <a:t>Continental pragmatics includes more context which in most Anglo-American pragmatics is regarded as sociolinguistics.</a:t>
            </a:r>
          </a:p>
          <a:p>
            <a:r>
              <a:rPr lang="en-US" dirty="0" smtClean="0"/>
              <a:t>We will look at only some areas of pragmatics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ecause it is a very large domain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we want to get a glimpse of what is beyond the language system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53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Linguistic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Advanced linguistics is full of theories; of morphology, phonology, syntax etc., i.e. the material of sections 1, 2 and 3.</a:t>
            </a:r>
          </a:p>
          <a:p>
            <a:r>
              <a:rPr lang="en-US" dirty="0" smtClean="0"/>
              <a:t>In </a:t>
            </a:r>
            <a:r>
              <a:rPr lang="en-US" dirty="0" smtClean="0"/>
              <a:t>Kuiper and Allan we </a:t>
            </a:r>
            <a:r>
              <a:rPr lang="en-US" dirty="0" smtClean="0"/>
              <a:t>have been as </a:t>
            </a:r>
            <a:r>
              <a:rPr lang="en-US" dirty="0" err="1" smtClean="0"/>
              <a:t>atheoretical</a:t>
            </a:r>
            <a:r>
              <a:rPr lang="en-US" dirty="0" smtClean="0"/>
              <a:t> as we can.</a:t>
            </a:r>
          </a:p>
          <a:p>
            <a:r>
              <a:rPr lang="en-US" dirty="0" smtClean="0"/>
              <a:t>But in Chapter 9 we will explore one theory of pragmatics, namely relevance theory.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To get you used to the idea that linguistics is a science and sciences deal in theories.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49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255</TotalTime>
  <Words>307</Words>
  <Application>Microsoft Macintosh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 &amp; A iv</vt:lpstr>
      <vt:lpstr>Pragmatics</vt:lpstr>
      <vt:lpstr>Introduction</vt:lpstr>
      <vt:lpstr>Compositionality</vt:lpstr>
      <vt:lpstr>Pragmatics</vt:lpstr>
      <vt:lpstr>Narrow and wide pragmatics</vt:lpstr>
      <vt:lpstr>Linguistic theories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11</cp:revision>
  <dcterms:created xsi:type="dcterms:W3CDTF">2016-04-08T07:16:18Z</dcterms:created>
  <dcterms:modified xsi:type="dcterms:W3CDTF">2016-06-12T04:16:44Z</dcterms:modified>
</cp:coreProperties>
</file>