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72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585"/>
            <a:ext cx="7772400" cy="1178060"/>
          </a:xfrm>
        </p:spPr>
        <p:txBody>
          <a:bodyPr/>
          <a:lstStyle/>
          <a:p>
            <a:r>
              <a:rPr lang="en-US" dirty="0" smtClean="0"/>
              <a:t>Relevance theory and pragmatics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7645"/>
            <a:ext cx="6400800" cy="688478"/>
          </a:xfrm>
        </p:spPr>
        <p:txBody>
          <a:bodyPr/>
          <a:lstStyle/>
          <a:p>
            <a:r>
              <a:rPr lang="en-US" dirty="0" smtClean="0"/>
              <a:t>Kuiper and </a:t>
            </a:r>
            <a:r>
              <a:rPr lang="en-US" smtClean="0"/>
              <a:t>Allan 9.2.1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One’s cognitive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interact with the world they live in through their senses.</a:t>
            </a:r>
          </a:p>
          <a:p>
            <a:r>
              <a:rPr lang="en-US" dirty="0"/>
              <a:t>I</a:t>
            </a:r>
            <a:r>
              <a:rPr lang="en-US" dirty="0" smtClean="0"/>
              <a:t>nteraction builds up a world in the mind of every individual.</a:t>
            </a:r>
          </a:p>
          <a:p>
            <a:r>
              <a:rPr lang="en-US" dirty="0" smtClean="0"/>
              <a:t>This world is also built up indirectly by being told about things.</a:t>
            </a:r>
          </a:p>
          <a:p>
            <a:r>
              <a:rPr lang="en-US" dirty="0" smtClean="0"/>
              <a:t>Relevance theorists call this world, your cognitive environment, the world in the head.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0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cognitive environment can be represented as a set of propositions.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I live in Fort Worth.</a:t>
            </a:r>
          </a:p>
          <a:p>
            <a:pPr lvl="1"/>
            <a:r>
              <a:rPr lang="en-US" dirty="0" smtClean="0"/>
              <a:t>Einstein was a physicist</a:t>
            </a:r>
          </a:p>
          <a:p>
            <a:r>
              <a:rPr lang="en-US" dirty="0" smtClean="0"/>
              <a:t>Each of these propositions is held with various degrees of certainty.</a:t>
            </a:r>
          </a:p>
          <a:p>
            <a:pPr lvl="1"/>
            <a:r>
              <a:rPr lang="en-US" dirty="0" smtClean="0"/>
              <a:t>I am sure I live in Fort Worth.</a:t>
            </a:r>
          </a:p>
          <a:p>
            <a:pPr lvl="1"/>
            <a:r>
              <a:rPr lang="en-US" dirty="0" smtClean="0"/>
              <a:t>I think Albert Einstein is born in Switzerland </a:t>
            </a:r>
            <a:r>
              <a:rPr lang="en-US" dirty="0" smtClean="0"/>
              <a:t>(but </a:t>
            </a:r>
            <a:r>
              <a:rPr lang="en-US" dirty="0" smtClean="0"/>
              <a:t>I am not </a:t>
            </a:r>
            <a:r>
              <a:rPr lang="en-US" dirty="0" smtClean="0"/>
              <a:t>sure).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0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cognitive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</a:t>
            </a:r>
            <a:r>
              <a:rPr lang="en-US" dirty="0" smtClean="0"/>
              <a:t>to your cognitive environment can </a:t>
            </a:r>
            <a:r>
              <a:rPr lang="en-US" dirty="0" smtClean="0"/>
              <a:t>come about </a:t>
            </a:r>
            <a:r>
              <a:rPr lang="en-US" dirty="0" smtClean="0"/>
              <a:t>in </a:t>
            </a:r>
            <a:r>
              <a:rPr lang="en-US" dirty="0" smtClean="0"/>
              <a:t>three </a:t>
            </a:r>
            <a:r>
              <a:rPr lang="en-US" dirty="0" smtClean="0"/>
              <a:t>ways:</a:t>
            </a:r>
            <a:endParaRPr lang="en-US" dirty="0" smtClean="0"/>
          </a:p>
          <a:p>
            <a:pPr lvl="1"/>
            <a:r>
              <a:rPr lang="en-US" dirty="0" smtClean="0"/>
              <a:t>A new proposition can be added to </a:t>
            </a:r>
            <a:r>
              <a:rPr lang="en-US" dirty="0" smtClean="0"/>
              <a:t>your cognitive </a:t>
            </a:r>
            <a:r>
              <a:rPr lang="en-US" dirty="0" smtClean="0"/>
              <a:t>environment.</a:t>
            </a:r>
          </a:p>
          <a:p>
            <a:pPr lvl="1"/>
            <a:r>
              <a:rPr lang="en-US" dirty="0" smtClean="0"/>
              <a:t>The degree of certainty with which a contextual assumption is held can </a:t>
            </a:r>
            <a:r>
              <a:rPr lang="en-US" dirty="0"/>
              <a:t>b</a:t>
            </a:r>
            <a:r>
              <a:rPr lang="en-US" dirty="0" smtClean="0"/>
              <a:t>e weakened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 it can be </a:t>
            </a:r>
            <a:r>
              <a:rPr lang="en-US" dirty="0" smtClean="0"/>
              <a:t>strengthened.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not only represent the world they live in in their minds.</a:t>
            </a:r>
          </a:p>
          <a:p>
            <a:r>
              <a:rPr lang="en-US" dirty="0" smtClean="0"/>
              <a:t>They also represent other worlds</a:t>
            </a:r>
          </a:p>
          <a:p>
            <a:r>
              <a:rPr lang="en-US" dirty="0"/>
              <a:t>e</a:t>
            </a:r>
            <a:r>
              <a:rPr lang="en-US" dirty="0" smtClean="0"/>
              <a:t>.g. fictional worlds</a:t>
            </a:r>
          </a:p>
          <a:p>
            <a:r>
              <a:rPr lang="en-US" dirty="0" smtClean="0"/>
              <a:t>The world we humans live in is one of the set of possible worlds.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4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 conditional semantics proposes that the meaning of a proposition is the set of conditions that would need to obtain in a possible world for that proposition to be true.</a:t>
            </a:r>
          </a:p>
          <a:p>
            <a:r>
              <a:rPr lang="en-US" dirty="0"/>
              <a:t>e</a:t>
            </a:r>
            <a:r>
              <a:rPr lang="en-US" dirty="0" smtClean="0"/>
              <a:t>.g. the meaning of </a:t>
            </a:r>
            <a:r>
              <a:rPr lang="en-US" i="1" dirty="0" smtClean="0"/>
              <a:t>Albert Einstein was born in Switzerland</a:t>
            </a:r>
            <a:r>
              <a:rPr lang="en-US" dirty="0" smtClean="0"/>
              <a:t>. </a:t>
            </a:r>
            <a:r>
              <a:rPr lang="en-US" dirty="0" smtClean="0"/>
              <a:t>Is the </a:t>
            </a:r>
            <a:r>
              <a:rPr lang="en-US" dirty="0" smtClean="0"/>
              <a:t>set of conditions that would </a:t>
            </a:r>
            <a:r>
              <a:rPr lang="en-US" smtClean="0"/>
              <a:t>need </a:t>
            </a:r>
            <a:r>
              <a:rPr lang="en-US" smtClean="0"/>
              <a:t>to obtain </a:t>
            </a:r>
            <a:r>
              <a:rPr lang="en-US" dirty="0" smtClean="0"/>
              <a:t>for that statement to be true.</a:t>
            </a:r>
          </a:p>
          <a:p>
            <a:pPr lvl="1"/>
            <a:r>
              <a:rPr lang="en-US" dirty="0" smtClean="0"/>
              <a:t>1.	There would need to be a man called Albert Einstein.</a:t>
            </a:r>
          </a:p>
          <a:p>
            <a:pPr lvl="1"/>
            <a:r>
              <a:rPr lang="en-US" dirty="0" smtClean="0"/>
              <a:t>2.	He would need to have been born in the country called Switzerland.</a:t>
            </a:r>
          </a:p>
          <a:p>
            <a:pPr lvl="1"/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9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928</TotalTime>
  <Words>277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 &amp; A iv</vt:lpstr>
      <vt:lpstr>Relevance theory and pragmatics</vt:lpstr>
      <vt:lpstr>One’s cognitive environment</vt:lpstr>
      <vt:lpstr>Contextual assumptions</vt:lpstr>
      <vt:lpstr>Changing the cognitive environment</vt:lpstr>
      <vt:lpstr>Possible worlds</vt:lpstr>
      <vt:lpstr>Truth conditions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15</cp:revision>
  <dcterms:created xsi:type="dcterms:W3CDTF">2016-04-08T07:16:18Z</dcterms:created>
  <dcterms:modified xsi:type="dcterms:W3CDTF">2016-04-14T06:16:04Z</dcterms:modified>
</cp:coreProperties>
</file>