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9585"/>
            <a:ext cx="7772400" cy="1178060"/>
          </a:xfrm>
        </p:spPr>
        <p:txBody>
          <a:bodyPr/>
          <a:lstStyle/>
          <a:p>
            <a:r>
              <a:rPr lang="en-US" dirty="0" smtClean="0"/>
              <a:t>Central principles of relevance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7645"/>
            <a:ext cx="6400800" cy="688478"/>
          </a:xfrm>
        </p:spPr>
        <p:txBody>
          <a:bodyPr/>
          <a:lstStyle/>
          <a:p>
            <a:r>
              <a:rPr lang="en-US" dirty="0" smtClean="0"/>
              <a:t>Kuiper and Allan 9.2.2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8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curiosity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Humans are constantly updating their cognitive environment.</a:t>
            </a:r>
          </a:p>
          <a:p>
            <a:r>
              <a:rPr lang="en-US" dirty="0" smtClean="0"/>
              <a:t>More than that.</a:t>
            </a:r>
          </a:p>
          <a:p>
            <a:r>
              <a:rPr lang="en-US" dirty="0" smtClean="0"/>
              <a:t>They actively seek out means to ways of improving their cognitive environment</a:t>
            </a:r>
          </a:p>
          <a:p>
            <a:r>
              <a:rPr lang="en-US" dirty="0" smtClean="0"/>
              <a:t>by seeking out new propositions</a:t>
            </a:r>
          </a:p>
          <a:p>
            <a:r>
              <a:rPr lang="en-US" dirty="0" smtClean="0"/>
              <a:t>or becoming more or less certain of the truth value of contextual assumptions they already hold</a:t>
            </a:r>
          </a:p>
          <a:p>
            <a:r>
              <a:rPr lang="en-US" dirty="0"/>
              <a:t>t</a:t>
            </a:r>
            <a:r>
              <a:rPr lang="en-US" dirty="0" smtClean="0"/>
              <a:t>hus improving </a:t>
            </a:r>
            <a:r>
              <a:rPr lang="en-US" dirty="0"/>
              <a:t>the knowledge they already have.</a:t>
            </a:r>
          </a:p>
          <a:p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261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Ostensive inferential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we pay attention to anything that looks like someone is trying to communicate with us?</a:t>
            </a:r>
          </a:p>
          <a:p>
            <a:r>
              <a:rPr lang="en-US" dirty="0" smtClean="0"/>
              <a:t>We see it as pointing to some end which is relevant to us, i.e. which will improve our cognitive environment.</a:t>
            </a:r>
          </a:p>
          <a:p>
            <a:pPr marL="457200" lvl="1" indent="0">
              <a:buNone/>
            </a:pPr>
            <a:r>
              <a:rPr lang="en-US" dirty="0" smtClean="0"/>
              <a:t>e.g. I ask an old man in a small village in Iran where the local mosque might be.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He raises his stick in the direction he is walking.</a:t>
            </a:r>
          </a:p>
          <a:p>
            <a:pPr marL="457200" lvl="1" indent="0">
              <a:buNone/>
            </a:pPr>
            <a:r>
              <a:rPr lang="en-US" dirty="0" smtClean="0"/>
              <a:t>I presume this is an answer to my question, i.e. he is communicating with me in a relevant way.</a:t>
            </a:r>
          </a:p>
          <a:p>
            <a:pPr marL="457200" lvl="1" indent="0">
              <a:buNone/>
            </a:pPr>
            <a:r>
              <a:rPr lang="en-US" dirty="0" smtClean="0"/>
              <a:t>I infer that the answer is something like, if you continue in the direction I am now walking you will get to the mosque.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26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ommunicating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Communicating with others is a way of improving one’s cognitive environment.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3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2 of the relevance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</a:t>
            </a:r>
            <a:r>
              <a:rPr lang="en-GB" dirty="0" smtClean="0"/>
              <a:t>umans </a:t>
            </a:r>
            <a:r>
              <a:rPr lang="en-GB" dirty="0"/>
              <a:t>follow a strategy which presumes that all ostensive inferential communication conveys a presumption of its own optimal relevance.</a:t>
            </a:r>
            <a:r>
              <a:rPr lang="en-AU" dirty="0"/>
              <a:t> </a:t>
            </a:r>
            <a:endParaRPr lang="en-AU" dirty="0" smtClean="0"/>
          </a:p>
          <a:p>
            <a:r>
              <a:rPr lang="en-AU" dirty="0" smtClean="0"/>
              <a:t>We take it that when we think someone is intending to communicate with us that what they are communicating will be optimally relevant to us.</a:t>
            </a:r>
          </a:p>
          <a:p>
            <a:r>
              <a:rPr lang="en-AU" dirty="0" smtClean="0"/>
              <a:t>Why?</a:t>
            </a:r>
          </a:p>
          <a:p>
            <a:r>
              <a:rPr lang="en-AU" dirty="0" smtClean="0"/>
              <a:t>If we didn’t we would perhaps miss out on a way of improving our cognitive environment.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5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1 of the relevance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optimal relevance?</a:t>
            </a:r>
          </a:p>
          <a:p>
            <a:r>
              <a:rPr lang="en-US" dirty="0" smtClean="0"/>
              <a:t>Note humans have only so much time to infer what they take a speaker intends them to understand by what they say.</a:t>
            </a:r>
          </a:p>
          <a:p>
            <a:r>
              <a:rPr lang="en-US" dirty="0" smtClean="0"/>
              <a:t>So they must get the most out of that in the way of improving their cognitive environment.</a:t>
            </a:r>
          </a:p>
          <a:p>
            <a:r>
              <a:rPr lang="en-US" dirty="0" smtClean="0"/>
              <a:t>So Principle 1 says</a:t>
            </a:r>
          </a:p>
          <a:p>
            <a:pPr lvl="1"/>
            <a:r>
              <a:rPr lang="en-GB" dirty="0" smtClean="0"/>
              <a:t>that </a:t>
            </a:r>
            <a:r>
              <a:rPr lang="en-GB" dirty="0"/>
              <a:t>human cognition in general is aimed at maximizing relevance, that is, getting the largest number of positive cognitive effects for the least effort.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91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2928</TotalTime>
  <Words>356</Words>
  <Application>Microsoft Macintosh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 &amp; A iv</vt:lpstr>
      <vt:lpstr>Central principles of relevance theory</vt:lpstr>
      <vt:lpstr>Human curiosity</vt:lpstr>
      <vt:lpstr>Ostensive inferential communication</vt:lpstr>
      <vt:lpstr>Communicating</vt:lpstr>
      <vt:lpstr>Principle 2 of the relevance theory</vt:lpstr>
      <vt:lpstr>Principle 1 of the relevance theory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18</cp:revision>
  <dcterms:created xsi:type="dcterms:W3CDTF">2016-04-08T07:16:18Z</dcterms:created>
  <dcterms:modified xsi:type="dcterms:W3CDTF">2016-06-13T02:22:34Z</dcterms:modified>
</cp:coreProperties>
</file>