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The functional constituents of phrases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7.1.2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Heads and modifiers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Phrases have heads.</a:t>
            </a:r>
          </a:p>
          <a:p>
            <a:r>
              <a:rPr lang="en-AU"/>
              <a:t>Heads determine the grammatical properties of the phrase.</a:t>
            </a:r>
          </a:p>
          <a:p>
            <a:r>
              <a:rPr lang="en-AU"/>
              <a:t>Grammatical properties are distributional properties,</a:t>
            </a:r>
          </a:p>
          <a:p>
            <a:pPr lvl="1"/>
            <a:r>
              <a:rPr lang="en-AU"/>
              <a:t>i.e. where units come relative to one another.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  <a:endParaRPr lang="en-AU" sz="310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dirty="0"/>
              <a:t>Look at the distribution of </a:t>
            </a:r>
            <a:r>
              <a:rPr lang="en-AU" i="1" dirty="0"/>
              <a:t>in a train.</a:t>
            </a:r>
            <a:endParaRPr lang="en-AU" dirty="0"/>
          </a:p>
          <a:p>
            <a:pPr lvl="1">
              <a:buFontTx/>
              <a:buNone/>
            </a:pPr>
            <a:r>
              <a:rPr lang="en-AU" dirty="0"/>
              <a:t>a. </a:t>
            </a:r>
            <a:r>
              <a:rPr lang="en-AU" i="1" dirty="0"/>
              <a:t>Granville met his beloved in a train</a:t>
            </a:r>
            <a:r>
              <a:rPr lang="en-AU" dirty="0"/>
              <a:t>.</a:t>
            </a:r>
          </a:p>
          <a:p>
            <a:pPr lvl="1">
              <a:buFontTx/>
              <a:buNone/>
            </a:pPr>
            <a:r>
              <a:rPr lang="en-AU" dirty="0"/>
              <a:t>b. </a:t>
            </a:r>
            <a:r>
              <a:rPr lang="en-AU" i="1" dirty="0"/>
              <a:t>You always get an odd range of smells in a train.</a:t>
            </a:r>
            <a:endParaRPr lang="en-AU" dirty="0"/>
          </a:p>
          <a:p>
            <a:pPr lvl="1">
              <a:buFontTx/>
              <a:buNone/>
            </a:pPr>
            <a:r>
              <a:rPr lang="en-AU" dirty="0"/>
              <a:t>c. </a:t>
            </a:r>
            <a:r>
              <a:rPr lang="en-AU" i="1" dirty="0"/>
              <a:t>The emergency cord in a train should not be touched without good reason. </a:t>
            </a:r>
          </a:p>
          <a:p>
            <a:endParaRPr lang="en-AU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Now look at the distribution of </a:t>
            </a:r>
            <a:r>
              <a:rPr lang="en-AU" i="1" dirty="0"/>
              <a:t>a train</a:t>
            </a:r>
            <a:r>
              <a:rPr lang="en-AU" dirty="0"/>
              <a:t>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a. </a:t>
            </a:r>
            <a:r>
              <a:rPr lang="en-AU" i="1" dirty="0"/>
              <a:t>*Granville met his beloved a train</a:t>
            </a:r>
            <a:r>
              <a:rPr lang="en-AU" dirty="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b. *</a:t>
            </a:r>
            <a:r>
              <a:rPr lang="en-AU" i="1" dirty="0"/>
              <a:t>You always get an odd range of smells a train</a:t>
            </a:r>
            <a:r>
              <a:rPr lang="en-AU" dirty="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c. *</a:t>
            </a:r>
            <a:r>
              <a:rPr lang="en-AU" i="1" dirty="0"/>
              <a:t>The emergency cord a train should not be touched without good reason.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Which grammatical category determines the distribution of </a:t>
            </a:r>
            <a:r>
              <a:rPr lang="en-AU" i="1" dirty="0"/>
              <a:t>in a train</a:t>
            </a:r>
            <a:r>
              <a:rPr lang="en-AU" dirty="0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More about heads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Heads are normally obligatory.</a:t>
            </a:r>
          </a:p>
          <a:p>
            <a:r>
              <a:rPr lang="en-AU"/>
              <a:t>Heads are semantically central.</a:t>
            </a:r>
          </a:p>
          <a:p>
            <a:r>
              <a:rPr lang="en-AU"/>
              <a:t>Non-heads are modifiers.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171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 &amp; A iv</vt:lpstr>
      <vt:lpstr>The functional constituents of phrases</vt:lpstr>
      <vt:lpstr>Heads and modifiers</vt:lpstr>
      <vt:lpstr>Exercise</vt:lpstr>
      <vt:lpstr>PowerPoint Presentation</vt:lpstr>
      <vt:lpstr>More about heads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2016-06-14T00:10:30Z</dcterms:modified>
</cp:coreProperties>
</file>