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Intensive complements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7.2.4 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Intensive complements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/>
              <a:t>a. </a:t>
            </a:r>
            <a:r>
              <a:rPr lang="en-AU" i="1"/>
              <a:t>The car appeared </a:t>
            </a:r>
            <a:r>
              <a:rPr lang="en-AU" i="1" u="sng"/>
              <a:t>a wreck</a:t>
            </a:r>
            <a:r>
              <a:rPr lang="en-AU" i="1"/>
              <a:t>.</a:t>
            </a:r>
            <a:endParaRPr lang="en-AU"/>
          </a:p>
          <a:p>
            <a:pPr lvl="1"/>
            <a:r>
              <a:rPr lang="en-AU"/>
              <a:t>b. </a:t>
            </a:r>
            <a:r>
              <a:rPr lang="en-AU" i="1"/>
              <a:t>The jury seemed </a:t>
            </a:r>
            <a:r>
              <a:rPr lang="en-AU" i="1" u="sng"/>
              <a:t>a disgruntled group</a:t>
            </a:r>
            <a:r>
              <a:rPr lang="en-AU" i="1"/>
              <a:t>.</a:t>
            </a:r>
            <a:endParaRPr lang="en-AU"/>
          </a:p>
          <a:p>
            <a:pPr lvl="1"/>
            <a:r>
              <a:rPr lang="en-AU"/>
              <a:t>c. </a:t>
            </a:r>
            <a:r>
              <a:rPr lang="en-AU" i="1"/>
              <a:t>A whole town became </a:t>
            </a:r>
            <a:r>
              <a:rPr lang="en-AU" i="1" u="sng"/>
              <a:t>a disturbed community</a:t>
            </a:r>
            <a:r>
              <a:rPr lang="en-AU" i="1"/>
              <a:t>.</a:t>
            </a:r>
          </a:p>
          <a:p>
            <a:r>
              <a:rPr lang="en-AU"/>
              <a:t>The underlined NPs are not objects but intensive complements.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Properties of intensive complements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Complements are not new entities but refer back to a previous NP.</a:t>
            </a:r>
          </a:p>
          <a:p>
            <a:r>
              <a:rPr lang="en-AU" dirty="0"/>
              <a:t>They can be NP, AP, or PP.</a:t>
            </a:r>
          </a:p>
          <a:p>
            <a:r>
              <a:rPr lang="en-AU" dirty="0"/>
              <a:t>They follow only certain kinds of verbs like</a:t>
            </a:r>
            <a:r>
              <a:rPr lang="en-AU" i="1" dirty="0"/>
              <a:t> seem, be, appear </a:t>
            </a:r>
            <a:r>
              <a:rPr lang="en-AU" dirty="0"/>
              <a:t>and </a:t>
            </a:r>
            <a:r>
              <a:rPr lang="en-AU" i="1" dirty="0"/>
              <a:t>become</a:t>
            </a:r>
            <a:r>
              <a:rPr lang="en-AU" dirty="0"/>
              <a:t> which do not take direct objects.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Intensive complements after direct objects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Some verbs take both a direct object and a complement.</a:t>
            </a:r>
          </a:p>
          <a:p>
            <a:pPr lvl="1"/>
            <a:r>
              <a:rPr lang="en-AU" i="1"/>
              <a:t>elect NP </a:t>
            </a:r>
            <a:r>
              <a:rPr lang="en-AU" i="1" u="sng"/>
              <a:t>president</a:t>
            </a:r>
            <a:endParaRPr lang="en-AU" u="sng"/>
          </a:p>
          <a:p>
            <a:pPr lvl="1"/>
            <a:r>
              <a:rPr lang="en-AU" i="1"/>
              <a:t>name NP </a:t>
            </a:r>
            <a:r>
              <a:rPr lang="en-AU" i="1" u="sng"/>
              <a:t>Sophi</a:t>
            </a:r>
            <a:r>
              <a:rPr lang="en-AU" i="1"/>
              <a:t>e</a:t>
            </a:r>
          </a:p>
          <a:p>
            <a:pPr lvl="1"/>
            <a:r>
              <a:rPr lang="en-AU" i="1"/>
              <a:t>appoint NP</a:t>
            </a:r>
            <a:r>
              <a:rPr lang="en-AU" i="1" u="sng"/>
              <a:t> secretary</a:t>
            </a:r>
          </a:p>
          <a:p>
            <a:pPr lvl="1"/>
            <a:r>
              <a:rPr lang="en-AU" i="1"/>
              <a:t>find NP </a:t>
            </a:r>
            <a:r>
              <a:rPr lang="en-AU" i="1" u="sng"/>
              <a:t>boring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/>
              <a:t>	Find the DO, IOs and ICs in the following data: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a. </a:t>
            </a:r>
            <a:r>
              <a:rPr lang="en-AU" i="1"/>
              <a:t>Jean sold Freda a bicycle.</a:t>
            </a:r>
            <a:endParaRPr lang="en-AU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b. </a:t>
            </a:r>
            <a:r>
              <a:rPr lang="en-AU" i="1"/>
              <a:t>Tom owned a new camera.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c. </a:t>
            </a:r>
            <a:r>
              <a:rPr lang="en-AU" i="1"/>
              <a:t>Sylvia likes her breakfast hot.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d. </a:t>
            </a:r>
            <a:r>
              <a:rPr lang="en-AU" i="1"/>
              <a:t>Jonty appeared very shy.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e. </a:t>
            </a:r>
            <a:r>
              <a:rPr lang="en-AU" i="1"/>
              <a:t>The captain judged Harriet the most valuable player.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125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 &amp; A iv</vt:lpstr>
      <vt:lpstr>Intensive complements</vt:lpstr>
      <vt:lpstr>Intensive complements</vt:lpstr>
      <vt:lpstr>Properties of intensive complements</vt:lpstr>
      <vt:lpstr>Intensive complements after direct objects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2016-06-14T00:13:33Z</dcterms:modified>
</cp:coreProperties>
</file>