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Adverbials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7.2.5</a:t>
            </a:r>
          </a:p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Adverbials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Data</a:t>
            </a:r>
          </a:p>
          <a:p>
            <a:pPr lvl="1"/>
            <a:r>
              <a:rPr lang="en-AU" i="1" dirty="0"/>
              <a:t>Mary swam quickly.</a:t>
            </a:r>
            <a:endParaRPr lang="en-AU" dirty="0"/>
          </a:p>
          <a:p>
            <a:pPr lvl="1"/>
            <a:r>
              <a:rPr lang="en-AU" i="1" dirty="0"/>
              <a:t>Mary swam yesterday.</a:t>
            </a:r>
          </a:p>
          <a:p>
            <a:pPr lvl="1"/>
            <a:r>
              <a:rPr lang="en-AU" i="1" dirty="0"/>
              <a:t>Mary swam at the pool.</a:t>
            </a:r>
          </a:p>
          <a:p>
            <a:pPr lvl="1"/>
            <a:r>
              <a:rPr lang="en-AU" i="1" dirty="0"/>
              <a:t>Mary swam because she wanted to get fit.</a:t>
            </a:r>
          </a:p>
          <a:p>
            <a:r>
              <a:rPr lang="en-AU" dirty="0"/>
              <a:t>Adverbials say how, when, where and why the action of the clause took place.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Location of adverbials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Adverbials are quite mobile.</a:t>
            </a:r>
          </a:p>
          <a:p>
            <a:pPr lvl="1"/>
            <a:r>
              <a:rPr lang="en-AU"/>
              <a:t>can come at the end of the VP after objects and complements</a:t>
            </a:r>
          </a:p>
          <a:p>
            <a:pPr lvl="2"/>
            <a:r>
              <a:rPr lang="en-AU"/>
              <a:t>e.g. </a:t>
            </a:r>
            <a:r>
              <a:rPr lang="en-AU" i="1"/>
              <a:t>She came the day after yesterday.</a:t>
            </a:r>
            <a:endParaRPr lang="en-AU"/>
          </a:p>
          <a:p>
            <a:pPr lvl="1"/>
            <a:r>
              <a:rPr lang="en-AU"/>
              <a:t>at the beginning of the clause</a:t>
            </a:r>
          </a:p>
          <a:p>
            <a:pPr lvl="2"/>
            <a:r>
              <a:rPr lang="en-AU"/>
              <a:t>e.g. </a:t>
            </a:r>
            <a:r>
              <a:rPr lang="en-AU" i="1"/>
              <a:t>The day after yesterday she came.</a:t>
            </a:r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36</TotalTime>
  <Words>92</Words>
  <Application>Microsoft Macintosh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K &amp; A iv</vt:lpstr>
      <vt:lpstr>Adverbials</vt:lpstr>
      <vt:lpstr>Adverbials</vt:lpstr>
      <vt:lpstr>Location of adverbials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2016-06-14T00:13:43Z</dcterms:modified>
</cp:coreProperties>
</file>