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Function and form in clauses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Function and form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The structure and function of a constituent are not the same.</a:t>
            </a:r>
          </a:p>
          <a:p>
            <a:pPr>
              <a:lnSpc>
                <a:spcPct val="90000"/>
              </a:lnSpc>
            </a:pPr>
            <a:r>
              <a:rPr lang="en-AU"/>
              <a:t>Adverbials do not necessarily have the structure of adverb phrases.</a:t>
            </a:r>
          </a:p>
          <a:p>
            <a:pPr lvl="1">
              <a:lnSpc>
                <a:spcPct val="90000"/>
              </a:lnSpc>
            </a:pPr>
            <a:r>
              <a:rPr lang="en-AU"/>
              <a:t>PP </a:t>
            </a:r>
            <a:r>
              <a:rPr lang="en-AU" i="1"/>
              <a:t>Mary swam at the pool.</a:t>
            </a:r>
            <a:endParaRPr lang="en-AU"/>
          </a:p>
          <a:p>
            <a:pPr lvl="1">
              <a:lnSpc>
                <a:spcPct val="90000"/>
              </a:lnSpc>
            </a:pPr>
            <a:r>
              <a:rPr lang="en-AU"/>
              <a:t>AP </a:t>
            </a:r>
            <a:r>
              <a:rPr lang="en-AU" i="1"/>
              <a:t>Mary swam very quickly.</a:t>
            </a:r>
            <a:endParaRPr lang="en-AU"/>
          </a:p>
          <a:p>
            <a:pPr lvl="1">
              <a:lnSpc>
                <a:spcPct val="90000"/>
              </a:lnSpc>
            </a:pPr>
            <a:r>
              <a:rPr lang="en-AU"/>
              <a:t>S </a:t>
            </a:r>
            <a:r>
              <a:rPr lang="en-AU" i="1"/>
              <a:t>Mary swam because she wanted to get fit.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 sz="2800" dirty="0"/>
              <a:t>	</a:t>
            </a:r>
            <a:r>
              <a:rPr lang="en-AU" dirty="0"/>
              <a:t>In each of the sentences below find the subject and any objects, intensive complements and adverbials.</a:t>
            </a:r>
            <a:endParaRPr lang="en-AU" sz="16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sz="1600" dirty="0"/>
              <a:t>	</a:t>
            </a:r>
            <a:r>
              <a:rPr lang="en-AU" sz="1800" dirty="0"/>
              <a:t>a. </a:t>
            </a:r>
            <a:r>
              <a:rPr lang="en-AU" sz="1800" i="1" dirty="0"/>
              <a:t>Heather took the ferry across to Istanbul yesterday.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1800" dirty="0"/>
              <a:t>	b. </a:t>
            </a:r>
            <a:r>
              <a:rPr lang="en-AU" sz="1800" i="1" dirty="0"/>
              <a:t>Isabelle trimmed the lamp lightly.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1800" dirty="0"/>
              <a:t>	c. </a:t>
            </a:r>
            <a:r>
              <a:rPr lang="en-AU" sz="1800" i="1" dirty="0"/>
              <a:t>Bricks seem best for this job.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1800" dirty="0"/>
              <a:t>	d. </a:t>
            </a:r>
            <a:r>
              <a:rPr lang="en-AU" sz="1800" i="1" dirty="0"/>
              <a:t>Cotton fabrics suit everyone this season.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1800" dirty="0"/>
              <a:t>	e. </a:t>
            </a:r>
            <a:r>
              <a:rPr lang="en-AU" sz="1800" i="1" dirty="0"/>
              <a:t>This season everyone is sending expensive presents to their friends for Christmas.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The structure of the VP (again)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VPs have objects, complements as constituents</a:t>
            </a:r>
          </a:p>
          <a:p>
            <a:r>
              <a:rPr lang="en-AU"/>
              <a:t>and can also have adverbials as constituents.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37</TotalTime>
  <Words>78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K &amp; A iv</vt:lpstr>
      <vt:lpstr>Function and form in clauses</vt:lpstr>
      <vt:lpstr>Function and form</vt:lpstr>
      <vt:lpstr>Exercise</vt:lpstr>
      <vt:lpstr>The structure of the VP (again)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2016-06-14T00:14:35Z</dcterms:modified>
</cp:coreProperties>
</file>