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Empty constituents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8.2.8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Empty constituents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Geraldine promised [S' ??? to help her grandfather].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Geraldine asked [S' for the carpenter to help her grandfather.]</a:t>
            </a:r>
          </a:p>
          <a:p>
            <a:pPr>
              <a:lnSpc>
                <a:spcPct val="90000"/>
              </a:lnSpc>
            </a:pPr>
            <a:r>
              <a:rPr lang="en-AU" dirty="0"/>
              <a:t>Some clauses can have an  empty subject position.</a:t>
            </a:r>
          </a:p>
          <a:p>
            <a:pPr>
              <a:lnSpc>
                <a:spcPct val="90000"/>
              </a:lnSpc>
            </a:pPr>
            <a:r>
              <a:rPr lang="en-AU" dirty="0"/>
              <a:t>The empty position is like a pronoun with an antecedent.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Ellipsis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/>
              <a:t>Speaker A: </a:t>
            </a:r>
            <a:r>
              <a:rPr lang="en-AU" i="1"/>
              <a:t>How was it you got permission to go on holiday? </a:t>
            </a:r>
          </a:p>
          <a:p>
            <a:pPr lvl="1"/>
            <a:r>
              <a:rPr lang="en-AU"/>
              <a:t>Speaker B: </a:t>
            </a:r>
            <a:r>
              <a:rPr lang="en-AU" i="1"/>
              <a:t>John asked ????.</a:t>
            </a:r>
          </a:p>
          <a:p>
            <a:r>
              <a:rPr lang="en-AU"/>
              <a:t>The object of </a:t>
            </a:r>
            <a:r>
              <a:rPr lang="en-AU" i="1"/>
              <a:t>ask</a:t>
            </a:r>
            <a:r>
              <a:rPr lang="en-AU"/>
              <a:t> is ellipsed in that it can be interpreted from the immediate context.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101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 &amp; A iv</vt:lpstr>
      <vt:lpstr>Empty constituents</vt:lpstr>
      <vt:lpstr>Empty constituents</vt:lpstr>
      <vt:lpstr>Ellipsis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2016-06-14T00:15:58Z</dcterms:modified>
</cp:coreProperties>
</file>