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708"/>
            <a:ext cx="7772400" cy="103109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/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70197"/>
            <a:ext cx="6400800" cy="6282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 Unicode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4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0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9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0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8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9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5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1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5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566" y="177998"/>
            <a:ext cx="5092357" cy="940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9396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5408" y="6356350"/>
            <a:ext cx="448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/>
          <a:lstStyle/>
          <a:p>
            <a:r>
              <a:rPr lang="en-US"/>
              <a:t>Empty constituents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Kuiper and Allan Chapter 8.2.8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Empty constituents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AU" dirty="0"/>
              <a:t>Data</a:t>
            </a:r>
          </a:p>
          <a:p>
            <a:pPr lvl="1">
              <a:lnSpc>
                <a:spcPct val="90000"/>
              </a:lnSpc>
            </a:pPr>
            <a:r>
              <a:rPr lang="en-AU" i="1" dirty="0"/>
              <a:t>Geraldine promised [S' ??? to help her grandfather].</a:t>
            </a:r>
          </a:p>
          <a:p>
            <a:pPr lvl="1">
              <a:lnSpc>
                <a:spcPct val="90000"/>
              </a:lnSpc>
            </a:pPr>
            <a:r>
              <a:rPr lang="en-AU" i="1" dirty="0"/>
              <a:t>Geraldine asked [S' for the carpenter to help her grandfather.]</a:t>
            </a:r>
          </a:p>
          <a:p>
            <a:pPr>
              <a:lnSpc>
                <a:spcPct val="90000"/>
              </a:lnSpc>
            </a:pPr>
            <a:r>
              <a:rPr lang="en-AU" dirty="0"/>
              <a:t>Some clauses can have an  empty subject position.</a:t>
            </a:r>
          </a:p>
          <a:p>
            <a:pPr>
              <a:lnSpc>
                <a:spcPct val="90000"/>
              </a:lnSpc>
            </a:pPr>
            <a:r>
              <a:rPr lang="en-AU" dirty="0"/>
              <a:t>The empty position is like a pronoun with an antecedent.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Ellipsis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Data</a:t>
            </a:r>
          </a:p>
          <a:p>
            <a:pPr lvl="1"/>
            <a:r>
              <a:rPr lang="en-AU"/>
              <a:t>Speaker A: </a:t>
            </a:r>
            <a:r>
              <a:rPr lang="en-AU" i="1"/>
              <a:t>How was it you got permission to go on holiday? </a:t>
            </a:r>
          </a:p>
          <a:p>
            <a:pPr lvl="1"/>
            <a:r>
              <a:rPr lang="en-AU"/>
              <a:t>Speaker B: </a:t>
            </a:r>
            <a:r>
              <a:rPr lang="en-AU" i="1"/>
              <a:t>John asked ????.</a:t>
            </a:r>
          </a:p>
          <a:p>
            <a:r>
              <a:rPr lang="en-AU"/>
              <a:t>The object of </a:t>
            </a:r>
            <a:r>
              <a:rPr lang="en-AU" i="1"/>
              <a:t>ask</a:t>
            </a:r>
            <a:r>
              <a:rPr lang="en-AU"/>
              <a:t> is ellipsed in that it can be interpreted from the immediate context.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K &amp; A i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 &amp; A iv.potx</Template>
  <TotalTime>36</TotalTime>
  <Words>101</Words>
  <Application>Microsoft Macintosh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K &amp; A iv</vt:lpstr>
      <vt:lpstr>Empty constituents</vt:lpstr>
      <vt:lpstr>Empty constituents</vt:lpstr>
      <vt:lpstr>Ellipsis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Koenraad Kuiper</dc:creator>
  <cp:lastModifiedBy>Koenraad Kuiper</cp:lastModifiedBy>
  <cp:revision>8</cp:revision>
  <dcterms:created xsi:type="dcterms:W3CDTF">2016-04-08T07:16:18Z</dcterms:created>
  <dcterms:modified xsi:type="dcterms:W3CDTF">2016-06-14T00:15:58Z</dcterms:modified>
</cp:coreProperties>
</file>