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/>
          <a:lstStyle/>
          <a:p>
            <a:r>
              <a:rPr lang="en-US"/>
              <a:t>Grammatical change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Kuiper and Allan Chapter 8.2.9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Grammatical change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Data</a:t>
            </a:r>
          </a:p>
          <a:p>
            <a:pPr lvl="1"/>
            <a:r>
              <a:rPr lang="en-AU" i="1"/>
              <a:t>*Know you the way to San José?</a:t>
            </a:r>
          </a:p>
          <a:p>
            <a:pPr lvl="1"/>
            <a:r>
              <a:rPr lang="en-AU" i="1"/>
              <a:t>Knows your honour not the way?</a:t>
            </a:r>
          </a:p>
          <a:p>
            <a:r>
              <a:rPr lang="en-AU"/>
              <a:t>Grammatical rules can change over time.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Verb raising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AU" sz="1800" dirty="0"/>
              <a:t>Suppose that tense starts off by itself and is attached to a verb stem by movement.</a:t>
            </a:r>
          </a:p>
          <a:p>
            <a:pPr>
              <a:lnSpc>
                <a:spcPct val="90000"/>
              </a:lnSpc>
            </a:pPr>
            <a:r>
              <a:rPr lang="en-AU" sz="1800" dirty="0"/>
              <a:t>Data</a:t>
            </a:r>
            <a:endParaRPr lang="en-AU" dirty="0"/>
          </a:p>
          <a:p>
            <a:pPr lvl="1">
              <a:lnSpc>
                <a:spcPct val="90000"/>
              </a:lnSpc>
            </a:pPr>
            <a:r>
              <a:rPr lang="en-AU" dirty="0"/>
              <a:t>a. </a:t>
            </a:r>
            <a:r>
              <a:rPr lang="en-AU" i="1" dirty="0"/>
              <a:t>Joanna was not coming.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b. </a:t>
            </a:r>
            <a:r>
              <a:rPr lang="en-AU" i="1" dirty="0"/>
              <a:t>Joanna had not come.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c. </a:t>
            </a:r>
            <a:r>
              <a:rPr lang="en-AU" i="1" dirty="0"/>
              <a:t>The ball was not found.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d. </a:t>
            </a:r>
            <a:r>
              <a:rPr lang="en-AU" i="1" dirty="0"/>
              <a:t>Joanna did not find the ball.</a:t>
            </a:r>
          </a:p>
          <a:p>
            <a:pPr>
              <a:lnSpc>
                <a:spcPct val="90000"/>
              </a:lnSpc>
            </a:pPr>
            <a:r>
              <a:rPr lang="en-AU" sz="1800" dirty="0"/>
              <a:t>Auxiliary verbs can attach to tense.  Main verbs can't when </a:t>
            </a:r>
            <a:r>
              <a:rPr lang="en-AU" sz="1800" i="1" dirty="0"/>
              <a:t>not</a:t>
            </a:r>
            <a:r>
              <a:rPr lang="en-AU" sz="1800" dirty="0"/>
              <a:t> intervenes.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Shakespeare's English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Data</a:t>
            </a:r>
          </a:p>
          <a:p>
            <a:pPr lvl="1"/>
            <a:r>
              <a:rPr lang="en-AU"/>
              <a:t>Negative sentences</a:t>
            </a:r>
          </a:p>
          <a:p>
            <a:pPr lvl="2"/>
            <a:r>
              <a:rPr lang="en-AU" i="1"/>
              <a:t>The knave eats not his porridge.</a:t>
            </a:r>
          </a:p>
          <a:p>
            <a:pPr lvl="1"/>
            <a:r>
              <a:rPr lang="en-AU"/>
              <a:t>Yes/no questions:</a:t>
            </a:r>
          </a:p>
          <a:p>
            <a:pPr lvl="2"/>
            <a:r>
              <a:rPr lang="en-AU" i="1"/>
              <a:t>Know you not the answer?</a:t>
            </a:r>
          </a:p>
          <a:p>
            <a:pPr lvl="1"/>
            <a:r>
              <a:rPr lang="en-AU"/>
              <a:t>WH questions</a:t>
            </a:r>
          </a:p>
          <a:p>
            <a:pPr lvl="2"/>
            <a:r>
              <a:rPr lang="en-AU" i="1"/>
              <a:t>How slept your majesty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36</TotalTime>
  <Words>127</Words>
  <Application>Microsoft Macintosh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K &amp; A iv</vt:lpstr>
      <vt:lpstr>Grammatical change</vt:lpstr>
      <vt:lpstr>Grammatical change</vt:lpstr>
      <vt:lpstr>Verb raising</vt:lpstr>
      <vt:lpstr>Shakespeare's English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8</cp:revision>
  <dcterms:created xsi:type="dcterms:W3CDTF">2016-04-08T07:16:18Z</dcterms:created>
  <dcterms:modified xsi:type="dcterms:W3CDTF">2016-06-14T00:16:10Z</dcterms:modified>
</cp:coreProperties>
</file>