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Grammatical change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8.2.9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Grammatical change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Data</a:t>
            </a:r>
          </a:p>
          <a:p>
            <a:pPr lvl="1"/>
            <a:r>
              <a:rPr lang="en-AU" i="1"/>
              <a:t>*Know you the way to San José?</a:t>
            </a:r>
          </a:p>
          <a:p>
            <a:pPr lvl="1"/>
            <a:r>
              <a:rPr lang="en-AU" i="1"/>
              <a:t>Knows your honour not the way?</a:t>
            </a:r>
          </a:p>
          <a:p>
            <a:r>
              <a:rPr lang="en-AU"/>
              <a:t>Grammatical rules can change over time.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Verb raising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1800" dirty="0"/>
              <a:t>Suppose that tense starts off by itself and is attached to a verb stem by movement.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Data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a. </a:t>
            </a:r>
            <a:r>
              <a:rPr lang="en-AU" i="1" dirty="0"/>
              <a:t>Joanna was not coming.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b. </a:t>
            </a:r>
            <a:r>
              <a:rPr lang="en-AU" i="1" dirty="0"/>
              <a:t>Joanna had not come.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c. </a:t>
            </a:r>
            <a:r>
              <a:rPr lang="en-AU" i="1" dirty="0"/>
              <a:t>The ball was not found.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d. </a:t>
            </a:r>
            <a:r>
              <a:rPr lang="en-AU" i="1" dirty="0"/>
              <a:t>Joanna did not find the ball.</a:t>
            </a:r>
          </a:p>
          <a:p>
            <a:pPr>
              <a:lnSpc>
                <a:spcPct val="90000"/>
              </a:lnSpc>
            </a:pPr>
            <a:r>
              <a:rPr lang="en-AU" sz="1800" dirty="0"/>
              <a:t>Auxiliary verbs can attach to tense.  Main verbs can't when </a:t>
            </a:r>
            <a:r>
              <a:rPr lang="en-AU" sz="1800" i="1" dirty="0"/>
              <a:t>not</a:t>
            </a:r>
            <a:r>
              <a:rPr lang="en-AU" sz="1800" dirty="0"/>
              <a:t> intervenes.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Shakespeare's English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Data</a:t>
            </a:r>
          </a:p>
          <a:p>
            <a:pPr lvl="1"/>
            <a:r>
              <a:rPr lang="en-AU"/>
              <a:t>Negative sentences</a:t>
            </a:r>
          </a:p>
          <a:p>
            <a:pPr lvl="2"/>
            <a:r>
              <a:rPr lang="en-AU" i="1"/>
              <a:t>The knave eats not his porridge.</a:t>
            </a:r>
          </a:p>
          <a:p>
            <a:pPr lvl="1"/>
            <a:r>
              <a:rPr lang="en-AU"/>
              <a:t>Yes/no questions:</a:t>
            </a:r>
          </a:p>
          <a:p>
            <a:pPr lvl="2"/>
            <a:r>
              <a:rPr lang="en-AU" i="1"/>
              <a:t>Know you not the answer?</a:t>
            </a:r>
          </a:p>
          <a:p>
            <a:pPr lvl="1"/>
            <a:r>
              <a:rPr lang="en-AU"/>
              <a:t>WH questions</a:t>
            </a:r>
          </a:p>
          <a:p>
            <a:pPr lvl="2"/>
            <a:r>
              <a:rPr lang="en-AU" i="1"/>
              <a:t>How slept your majesty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127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 &amp; A iv</vt:lpstr>
      <vt:lpstr>Grammatical change</vt:lpstr>
      <vt:lpstr>Grammatical change</vt:lpstr>
      <vt:lpstr>Verb raising</vt:lpstr>
      <vt:lpstr>Shakespeare's English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2016-06-14T00:16:10Z</dcterms:modified>
</cp:coreProperties>
</file>