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Grammar in the lexicon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8.3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phrasal lexicon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The mental dictionary contains many kinds of phrases.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clichés</a:t>
            </a:r>
          </a:p>
          <a:p>
            <a:pPr lvl="2">
              <a:lnSpc>
                <a:spcPct val="90000"/>
              </a:lnSpc>
            </a:pPr>
            <a:r>
              <a:rPr lang="en-AU" i="1" dirty="0"/>
              <a:t>all the news that's fit to print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idioms</a:t>
            </a:r>
          </a:p>
          <a:p>
            <a:pPr lvl="2">
              <a:lnSpc>
                <a:spcPct val="90000"/>
              </a:lnSpc>
            </a:pPr>
            <a:r>
              <a:rPr lang="en-AU" i="1" dirty="0"/>
              <a:t>chew the fat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formulae</a:t>
            </a:r>
          </a:p>
          <a:p>
            <a:pPr lvl="2">
              <a:lnSpc>
                <a:spcPct val="90000"/>
              </a:lnSpc>
            </a:pPr>
            <a:r>
              <a:rPr lang="en-AU" i="1" dirty="0"/>
              <a:t>How are you today?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proverbs</a:t>
            </a:r>
          </a:p>
          <a:p>
            <a:pPr lvl="2">
              <a:lnSpc>
                <a:spcPct val="90000"/>
              </a:lnSpc>
            </a:pPr>
            <a:r>
              <a:rPr lang="en-AU" i="1" dirty="0"/>
              <a:t>There's many a slip.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45</Words>
  <Application>Microsoft Macintosh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K &amp; A iv</vt:lpstr>
      <vt:lpstr>Grammar in the lexicon</vt:lpstr>
      <vt:lpstr>The phrasal lexicon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2016-06-14T00:16:25Z</dcterms:modified>
</cp:coreProperties>
</file>